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15" r:id="rId5"/>
    <p:sldMasterId id="2147483716"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Lst>
  <p:sldSz cy="5143500" cx="9144000"/>
  <p:notesSz cx="6858000" cy="9144000"/>
  <p:embeddedFontLst>
    <p:embeddedFont>
      <p:font typeface="Lato"/>
      <p:regular r:id="rId53"/>
      <p:bold r:id="rId54"/>
      <p:italic r:id="rId55"/>
      <p:boldItalic r:id="rId56"/>
    </p:embeddedFont>
    <p:embeddedFont>
      <p:font typeface="Lato Light"/>
      <p:regular r:id="rId57"/>
      <p:bold r:id="rId58"/>
      <p:italic r:id="rId59"/>
      <p:boldItalic r:id="rId60"/>
    </p:embeddedFont>
    <p:embeddedFont>
      <p:font typeface="Libre Baskerville"/>
      <p:regular r:id="rId61"/>
      <p:bold r:id="rId62"/>
      <p:italic r:id="rId63"/>
    </p:embeddedFont>
    <p:embeddedFont>
      <p:font typeface="Century Gothic"/>
      <p:regular r:id="rId64"/>
      <p:bold r:id="rId65"/>
      <p:italic r:id="rId66"/>
      <p:boldItalic r:id="rId6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8571E773-B780-48FD-9D02-BA6519805A3C}">
  <a:tblStyle styleId="{8571E773-B780-48FD-9D02-BA6519805A3C}"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2" Type="http://schemas.openxmlformats.org/officeDocument/2006/relationships/font" Target="fonts/LibreBaskerville-bold.fntdata"/><Relationship Id="rId61" Type="http://schemas.openxmlformats.org/officeDocument/2006/relationships/font" Target="fonts/LibreBaskerville-regular.fntdata"/><Relationship Id="rId20" Type="http://schemas.openxmlformats.org/officeDocument/2006/relationships/slide" Target="slides/slide13.xml"/><Relationship Id="rId64" Type="http://schemas.openxmlformats.org/officeDocument/2006/relationships/font" Target="fonts/CenturyGothic-regular.fntdata"/><Relationship Id="rId63" Type="http://schemas.openxmlformats.org/officeDocument/2006/relationships/font" Target="fonts/LibreBaskerville-italic.fntdata"/><Relationship Id="rId22" Type="http://schemas.openxmlformats.org/officeDocument/2006/relationships/slide" Target="slides/slide15.xml"/><Relationship Id="rId66" Type="http://schemas.openxmlformats.org/officeDocument/2006/relationships/font" Target="fonts/CenturyGothic-italic.fntdata"/><Relationship Id="rId21" Type="http://schemas.openxmlformats.org/officeDocument/2006/relationships/slide" Target="slides/slide14.xml"/><Relationship Id="rId65" Type="http://schemas.openxmlformats.org/officeDocument/2006/relationships/font" Target="fonts/CenturyGothic-bold.fntdata"/><Relationship Id="rId24" Type="http://schemas.openxmlformats.org/officeDocument/2006/relationships/slide" Target="slides/slide17.xml"/><Relationship Id="rId23" Type="http://schemas.openxmlformats.org/officeDocument/2006/relationships/slide" Target="slides/slide16.xml"/><Relationship Id="rId67" Type="http://schemas.openxmlformats.org/officeDocument/2006/relationships/font" Target="fonts/CenturyGothic-boldItalic.fntdata"/><Relationship Id="rId60" Type="http://schemas.openxmlformats.org/officeDocument/2006/relationships/font" Target="fonts/LatoLight-boldItalic.fntdata"/><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font" Target="fonts/Lato-regular.fntdata"/><Relationship Id="rId52" Type="http://schemas.openxmlformats.org/officeDocument/2006/relationships/slide" Target="slides/slide45.xml"/><Relationship Id="rId11" Type="http://schemas.openxmlformats.org/officeDocument/2006/relationships/slide" Target="slides/slide4.xml"/><Relationship Id="rId55" Type="http://schemas.openxmlformats.org/officeDocument/2006/relationships/font" Target="fonts/Lato-italic.fntdata"/><Relationship Id="rId10" Type="http://schemas.openxmlformats.org/officeDocument/2006/relationships/slide" Target="slides/slide3.xml"/><Relationship Id="rId54" Type="http://schemas.openxmlformats.org/officeDocument/2006/relationships/font" Target="fonts/Lato-bold.fntdata"/><Relationship Id="rId13" Type="http://schemas.openxmlformats.org/officeDocument/2006/relationships/slide" Target="slides/slide6.xml"/><Relationship Id="rId57" Type="http://schemas.openxmlformats.org/officeDocument/2006/relationships/font" Target="fonts/LatoLight-regular.fntdata"/><Relationship Id="rId12" Type="http://schemas.openxmlformats.org/officeDocument/2006/relationships/slide" Target="slides/slide5.xml"/><Relationship Id="rId56" Type="http://schemas.openxmlformats.org/officeDocument/2006/relationships/font" Target="fonts/Lato-boldItalic.fntdata"/><Relationship Id="rId15" Type="http://schemas.openxmlformats.org/officeDocument/2006/relationships/slide" Target="slides/slide8.xml"/><Relationship Id="rId59" Type="http://schemas.openxmlformats.org/officeDocument/2006/relationships/font" Target="fonts/LatoLight-italic.fntdata"/><Relationship Id="rId14" Type="http://schemas.openxmlformats.org/officeDocument/2006/relationships/slide" Target="slides/slide7.xml"/><Relationship Id="rId58" Type="http://schemas.openxmlformats.org/officeDocument/2006/relationships/font" Target="fonts/LatoLight-bold.fnt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5" name="Shape 895"/>
        <p:cNvGrpSpPr/>
        <p:nvPr/>
      </p:nvGrpSpPr>
      <p:grpSpPr>
        <a:xfrm>
          <a:off x="0" y="0"/>
          <a:ext cx="0" cy="0"/>
          <a:chOff x="0" y="0"/>
          <a:chExt cx="0" cy="0"/>
        </a:xfrm>
      </p:grpSpPr>
      <p:sp>
        <p:nvSpPr>
          <p:cNvPr id="896" name="Google Shape;896;g10f06242020_4_6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7" name="Google Shape;897;g10f06242020_4_6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1" name="Shape 981"/>
        <p:cNvGrpSpPr/>
        <p:nvPr/>
      </p:nvGrpSpPr>
      <p:grpSpPr>
        <a:xfrm>
          <a:off x="0" y="0"/>
          <a:ext cx="0" cy="0"/>
          <a:chOff x="0" y="0"/>
          <a:chExt cx="0" cy="0"/>
        </a:xfrm>
      </p:grpSpPr>
      <p:sp>
        <p:nvSpPr>
          <p:cNvPr id="982" name="Google Shape;982;g10f06242020_4_7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3" name="Google Shape;983;g10f06242020_4_7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1" name="Shape 991"/>
        <p:cNvGrpSpPr/>
        <p:nvPr/>
      </p:nvGrpSpPr>
      <p:grpSpPr>
        <a:xfrm>
          <a:off x="0" y="0"/>
          <a:ext cx="0" cy="0"/>
          <a:chOff x="0" y="0"/>
          <a:chExt cx="0" cy="0"/>
        </a:xfrm>
      </p:grpSpPr>
      <p:sp>
        <p:nvSpPr>
          <p:cNvPr id="992" name="Google Shape;992;g10f06242020_4_7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3" name="Google Shape;993;g10f06242020_4_7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1" name="Shape 1001"/>
        <p:cNvGrpSpPr/>
        <p:nvPr/>
      </p:nvGrpSpPr>
      <p:grpSpPr>
        <a:xfrm>
          <a:off x="0" y="0"/>
          <a:ext cx="0" cy="0"/>
          <a:chOff x="0" y="0"/>
          <a:chExt cx="0" cy="0"/>
        </a:xfrm>
      </p:grpSpPr>
      <p:sp>
        <p:nvSpPr>
          <p:cNvPr id="1002" name="Google Shape;1002;g10f06242020_4_7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3" name="Google Shape;1003;g10f06242020_4_7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1" name="Shape 1011"/>
        <p:cNvGrpSpPr/>
        <p:nvPr/>
      </p:nvGrpSpPr>
      <p:grpSpPr>
        <a:xfrm>
          <a:off x="0" y="0"/>
          <a:ext cx="0" cy="0"/>
          <a:chOff x="0" y="0"/>
          <a:chExt cx="0" cy="0"/>
        </a:xfrm>
      </p:grpSpPr>
      <p:sp>
        <p:nvSpPr>
          <p:cNvPr id="1012" name="Google Shape;1012;g10f06242020_4_8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3" name="Google Shape;1013;g10f06242020_4_8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0" name="Shape 1020"/>
        <p:cNvGrpSpPr/>
        <p:nvPr/>
      </p:nvGrpSpPr>
      <p:grpSpPr>
        <a:xfrm>
          <a:off x="0" y="0"/>
          <a:ext cx="0" cy="0"/>
          <a:chOff x="0" y="0"/>
          <a:chExt cx="0" cy="0"/>
        </a:xfrm>
      </p:grpSpPr>
      <p:sp>
        <p:nvSpPr>
          <p:cNvPr id="1021" name="Google Shape;1021;g10f06242020_4_8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2" name="Google Shape;1022;g10f06242020_4_8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6" name="Shape 1026"/>
        <p:cNvGrpSpPr/>
        <p:nvPr/>
      </p:nvGrpSpPr>
      <p:grpSpPr>
        <a:xfrm>
          <a:off x="0" y="0"/>
          <a:ext cx="0" cy="0"/>
          <a:chOff x="0" y="0"/>
          <a:chExt cx="0" cy="0"/>
        </a:xfrm>
      </p:grpSpPr>
      <p:sp>
        <p:nvSpPr>
          <p:cNvPr id="1027" name="Google Shape;1027;g1bc327bc5dd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8" name="Google Shape;1028;g1bc327bc5dd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lnSpc>
                <a:spcPct val="150000"/>
              </a:lnSpc>
              <a:spcBef>
                <a:spcPts val="0"/>
              </a:spcBef>
              <a:spcAft>
                <a:spcPts val="0"/>
              </a:spcAft>
              <a:buNone/>
            </a:pPr>
            <a:r>
              <a:rPr lang="en-GB">
                <a:solidFill>
                  <a:srgbClr val="434343"/>
                </a:solidFill>
                <a:latin typeface="Libre Baskerville"/>
                <a:ea typeface="Libre Baskerville"/>
                <a:cs typeface="Libre Baskerville"/>
                <a:sym typeface="Libre Baskerville"/>
              </a:rPr>
              <a:t>Often it will find its way into water streams. Once in a river, the plastic will ultimately end up in the ocean. Plastic pollution near beaches also often ends up in the ocean: the plastic is transported by wind and the eb&amp;flow of the sea</a:t>
            </a:r>
            <a:endParaRPr>
              <a:solidFill>
                <a:srgbClr val="434343"/>
              </a:solidFill>
              <a:latin typeface="Libre Baskerville"/>
              <a:ea typeface="Libre Baskerville"/>
              <a:cs typeface="Libre Baskerville"/>
              <a:sym typeface="Libre Baskerville"/>
            </a:endParaRPr>
          </a:p>
          <a:p>
            <a:pPr indent="0" lvl="0" marL="0" rtl="0" algn="just">
              <a:lnSpc>
                <a:spcPct val="150000"/>
              </a:lnSpc>
              <a:spcBef>
                <a:spcPts val="600"/>
              </a:spcBef>
              <a:spcAft>
                <a:spcPts val="600"/>
              </a:spcAft>
              <a:buNone/>
            </a:pPr>
            <a:r>
              <a:rPr lang="en-GB">
                <a:solidFill>
                  <a:srgbClr val="434343"/>
                </a:solidFill>
                <a:latin typeface="Lato"/>
                <a:ea typeface="Lato"/>
                <a:cs typeface="Lato"/>
                <a:sym typeface="Lato"/>
              </a:rPr>
              <a:t>Today we are trying to trace a water bottle from its ‘source’ (where it was thrown away) to its final destination. To understand the journey our bottle will go on we first need to see if there are specific points where waste ends up in our oceans and where these places might be. </a:t>
            </a:r>
            <a:endParaRPr>
              <a:solidFill>
                <a:srgbClr val="434343"/>
              </a:solidFill>
              <a:latin typeface="Libre Baskerville"/>
              <a:ea typeface="Libre Baskerville"/>
              <a:cs typeface="Libre Baskerville"/>
              <a:sym typeface="Libre Baskerville"/>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5" name="Shape 1035"/>
        <p:cNvGrpSpPr/>
        <p:nvPr/>
      </p:nvGrpSpPr>
      <p:grpSpPr>
        <a:xfrm>
          <a:off x="0" y="0"/>
          <a:ext cx="0" cy="0"/>
          <a:chOff x="0" y="0"/>
          <a:chExt cx="0" cy="0"/>
        </a:xfrm>
      </p:grpSpPr>
      <p:sp>
        <p:nvSpPr>
          <p:cNvPr id="1036" name="Google Shape;1036;g1bc327bc5dd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7" name="Google Shape;1037;g1bc327bc5dd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Image source: https://www.researchgate.net/publication/338150269_PLASTIC_FLOW_IN_WORLDWIDE_CONTEXT_MHSE11_-CIRCULAR_ECONOMY</a:t>
            </a:r>
            <a:endParaRPr/>
          </a:p>
          <a:p>
            <a:pPr indent="0" lvl="0" marL="0" rtl="0" algn="just">
              <a:lnSpc>
                <a:spcPct val="150000"/>
              </a:lnSpc>
              <a:spcBef>
                <a:spcPts val="0"/>
              </a:spcBef>
              <a:spcAft>
                <a:spcPts val="0"/>
              </a:spcAft>
              <a:buNone/>
            </a:pPr>
            <a:r>
              <a:t/>
            </a:r>
            <a:endParaRPr>
              <a:solidFill>
                <a:srgbClr val="434343"/>
              </a:solidFill>
              <a:latin typeface="Libre Baskerville"/>
              <a:ea typeface="Libre Baskerville"/>
              <a:cs typeface="Libre Baskerville"/>
              <a:sym typeface="Libre Baskerville"/>
            </a:endParaRPr>
          </a:p>
          <a:p>
            <a:pPr indent="0" lvl="0" marL="0" rtl="0" algn="just">
              <a:lnSpc>
                <a:spcPct val="150000"/>
              </a:lnSpc>
              <a:spcBef>
                <a:spcPts val="0"/>
              </a:spcBef>
              <a:spcAft>
                <a:spcPts val="0"/>
              </a:spcAft>
              <a:buClr>
                <a:schemeClr val="dk1"/>
              </a:buClr>
              <a:buSzPts val="1100"/>
              <a:buFont typeface="Arial"/>
              <a:buNone/>
            </a:pPr>
            <a:r>
              <a:rPr lang="en-GB">
                <a:solidFill>
                  <a:srgbClr val="434343"/>
                </a:solidFill>
                <a:latin typeface="Libre Baskerville"/>
                <a:ea typeface="Libre Baskerville"/>
                <a:cs typeface="Libre Baskerville"/>
                <a:sym typeface="Libre Baskerville"/>
              </a:rPr>
              <a:t>This map shows that most of the plastic pollution is found in Asia. Keep this in mind, because while Asia might have the most plastic pollution, they are not solely responsible for all the plastic waste in the continent.</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1" name="Shape 1041"/>
        <p:cNvGrpSpPr/>
        <p:nvPr/>
      </p:nvGrpSpPr>
      <p:grpSpPr>
        <a:xfrm>
          <a:off x="0" y="0"/>
          <a:ext cx="0" cy="0"/>
          <a:chOff x="0" y="0"/>
          <a:chExt cx="0" cy="0"/>
        </a:xfrm>
      </p:grpSpPr>
      <p:sp>
        <p:nvSpPr>
          <p:cNvPr id="1042" name="Google Shape;1042;g10f06242020_4_8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3" name="Google Shape;1043;g10f06242020_4_8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lnSpc>
                <a:spcPct val="150000"/>
              </a:lnSpc>
              <a:spcBef>
                <a:spcPts val="0"/>
              </a:spcBef>
              <a:spcAft>
                <a:spcPts val="0"/>
              </a:spcAft>
              <a:buClr>
                <a:schemeClr val="dk1"/>
              </a:buClr>
              <a:buSzPts val="1100"/>
              <a:buFont typeface="Arial"/>
              <a:buNone/>
            </a:pPr>
            <a:r>
              <a:rPr lang="en-GB">
                <a:solidFill>
                  <a:srgbClr val="434343"/>
                </a:solidFill>
                <a:latin typeface="Libre Baskerville"/>
                <a:ea typeface="Libre Baskerville"/>
                <a:cs typeface="Libre Baskerville"/>
                <a:sym typeface="Libre Baskerville"/>
              </a:rPr>
              <a:t>This is a map that depicts the distribution of the pollution of </a:t>
            </a:r>
            <a:r>
              <a:rPr b="1" lang="en-GB">
                <a:solidFill>
                  <a:srgbClr val="434343"/>
                </a:solidFill>
                <a:latin typeface="Libre Baskerville"/>
                <a:ea typeface="Libre Baskerville"/>
                <a:cs typeface="Libre Baskerville"/>
                <a:sym typeface="Libre Baskerville"/>
              </a:rPr>
              <a:t>micro</a:t>
            </a:r>
            <a:r>
              <a:rPr lang="en-GB">
                <a:solidFill>
                  <a:srgbClr val="434343"/>
                </a:solidFill>
                <a:latin typeface="Libre Baskerville"/>
                <a:ea typeface="Libre Baskerville"/>
                <a:cs typeface="Libre Baskerville"/>
                <a:sym typeface="Libre Baskerville"/>
              </a:rPr>
              <a:t>plastics in particular. What can you see?</a:t>
            </a:r>
            <a:endParaRPr>
              <a:solidFill>
                <a:srgbClr val="434343"/>
              </a:solidFill>
              <a:latin typeface="Libre Baskerville"/>
              <a:ea typeface="Libre Baskerville"/>
              <a:cs typeface="Libre Baskerville"/>
              <a:sym typeface="Libre Baskerville"/>
            </a:endParaRPr>
          </a:p>
          <a:p>
            <a:pPr indent="-298450" lvl="0" marL="457200" rtl="0" algn="just">
              <a:lnSpc>
                <a:spcPct val="150000"/>
              </a:lnSpc>
              <a:spcBef>
                <a:spcPts val="600"/>
              </a:spcBef>
              <a:spcAft>
                <a:spcPts val="0"/>
              </a:spcAft>
              <a:buClr>
                <a:srgbClr val="434343"/>
              </a:buClr>
              <a:buSzPts val="1100"/>
              <a:buFont typeface="Libre Baskerville"/>
              <a:buChar char="-"/>
            </a:pPr>
            <a:r>
              <a:rPr lang="en-GB">
                <a:solidFill>
                  <a:srgbClr val="434343"/>
                </a:solidFill>
                <a:latin typeface="Libre Baskerville"/>
                <a:ea typeface="Libre Baskerville"/>
                <a:cs typeface="Libre Baskerville"/>
                <a:sym typeface="Libre Baskerville"/>
              </a:rPr>
              <a:t>The microplastics maps clearly shows that there are five identifiable areas of accumulation. T</a:t>
            </a:r>
            <a:r>
              <a:rPr lang="en-GB">
                <a:solidFill>
                  <a:srgbClr val="434343"/>
                </a:solidFill>
                <a:latin typeface="Lato"/>
                <a:ea typeface="Lato"/>
                <a:cs typeface="Lato"/>
                <a:sym typeface="Lato"/>
              </a:rPr>
              <a:t>he accumulations are not on coastlines but in the center of ocean basins.</a:t>
            </a:r>
            <a:endParaRPr>
              <a:solidFill>
                <a:srgbClr val="434343"/>
              </a:solidFill>
              <a:latin typeface="Libre Baskerville"/>
              <a:ea typeface="Libre Baskerville"/>
              <a:cs typeface="Libre Baskerville"/>
              <a:sym typeface="Libre Baskerville"/>
            </a:endParaRPr>
          </a:p>
          <a:p>
            <a:pPr indent="-298450" lvl="0" marL="457200" rtl="0" algn="just">
              <a:lnSpc>
                <a:spcPct val="150000"/>
              </a:lnSpc>
              <a:spcBef>
                <a:spcPts val="0"/>
              </a:spcBef>
              <a:spcAft>
                <a:spcPts val="0"/>
              </a:spcAft>
              <a:buClr>
                <a:srgbClr val="434343"/>
              </a:buClr>
              <a:buSzPts val="1100"/>
              <a:buFont typeface="Libre Baskerville"/>
              <a:buChar char="-"/>
            </a:pPr>
            <a:r>
              <a:rPr lang="en-GB">
                <a:solidFill>
                  <a:srgbClr val="434343"/>
                </a:solidFill>
                <a:latin typeface="Libre Baskerville"/>
                <a:ea typeface="Libre Baskerville"/>
                <a:cs typeface="Libre Baskerville"/>
                <a:sym typeface="Libre Baskerville"/>
              </a:rPr>
              <a:t>It also shows that microplastic from the Indian Ocean Gyre could travel all the way up to the Arctic Gyre. </a:t>
            </a:r>
            <a:endParaRPr>
              <a:solidFill>
                <a:srgbClr val="434343"/>
              </a:solidFill>
              <a:latin typeface="Libre Baskerville"/>
              <a:ea typeface="Libre Baskerville"/>
              <a:cs typeface="Libre Baskerville"/>
              <a:sym typeface="Libre Baskerville"/>
            </a:endParaRPr>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7" name="Shape 1047"/>
        <p:cNvGrpSpPr/>
        <p:nvPr/>
      </p:nvGrpSpPr>
      <p:grpSpPr>
        <a:xfrm>
          <a:off x="0" y="0"/>
          <a:ext cx="0" cy="0"/>
          <a:chOff x="0" y="0"/>
          <a:chExt cx="0" cy="0"/>
        </a:xfrm>
      </p:grpSpPr>
      <p:sp>
        <p:nvSpPr>
          <p:cNvPr id="1048" name="Google Shape;1048;g10f06242020_4_8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9" name="Google Shape;1049;g10f06242020_4_8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6" name="Shape 1056"/>
        <p:cNvGrpSpPr/>
        <p:nvPr/>
      </p:nvGrpSpPr>
      <p:grpSpPr>
        <a:xfrm>
          <a:off x="0" y="0"/>
          <a:ext cx="0" cy="0"/>
          <a:chOff x="0" y="0"/>
          <a:chExt cx="0" cy="0"/>
        </a:xfrm>
      </p:grpSpPr>
      <p:sp>
        <p:nvSpPr>
          <p:cNvPr id="1057" name="Google Shape;1057;g10f06242020_4_8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8" name="Google Shape;1058;g10f06242020_4_8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GB"/>
              <a:t>There are two main types of ocean currents: surface currents and deep ocean currents.</a:t>
            </a:r>
            <a:br>
              <a:rPr lang="en-GB"/>
            </a:br>
            <a:endParaRPr/>
          </a:p>
          <a:p>
            <a:pPr indent="-298450" lvl="0" marL="457200" rtl="0" algn="l">
              <a:spcBef>
                <a:spcPts val="0"/>
              </a:spcBef>
              <a:spcAft>
                <a:spcPts val="0"/>
              </a:spcAft>
              <a:buSzPts val="1100"/>
              <a:buChar char="●"/>
            </a:pPr>
            <a:r>
              <a:rPr lang="en-GB"/>
              <a:t>Surface currents affect the top 10% of the ocean and are primarily driven by wind.</a:t>
            </a:r>
            <a:br>
              <a:rPr lang="en-GB"/>
            </a:br>
            <a:endParaRPr/>
          </a:p>
          <a:p>
            <a:pPr indent="-298450" lvl="0" marL="457200" rtl="0" algn="l">
              <a:spcBef>
                <a:spcPts val="0"/>
              </a:spcBef>
              <a:spcAft>
                <a:spcPts val="0"/>
              </a:spcAft>
              <a:buSzPts val="1100"/>
              <a:buChar char="●"/>
            </a:pPr>
            <a:r>
              <a:rPr lang="en-GB"/>
              <a:t>Wind can influence water movement up to 400 meters deep, especially near coastlines and through the effects of tides.</a:t>
            </a:r>
            <a:br>
              <a:rPr lang="en-GB"/>
            </a:br>
            <a:endParaRPr/>
          </a:p>
          <a:p>
            <a:pPr indent="-298450" lvl="0" marL="457200" rtl="0" algn="l">
              <a:spcBef>
                <a:spcPts val="0"/>
              </a:spcBef>
              <a:spcAft>
                <a:spcPts val="0"/>
              </a:spcAft>
              <a:buSzPts val="1100"/>
              <a:buChar char="●"/>
            </a:pPr>
            <a:r>
              <a:rPr lang="en-GB"/>
              <a:t>These currents can transport objects (like a water bottle) and heat—e.g., the Gulf Stream moves warm water from the equator to the poles.</a:t>
            </a:r>
            <a:br>
              <a:rPr lang="en-GB"/>
            </a:br>
            <a:endParaRPr/>
          </a:p>
          <a:p>
            <a:pPr indent="-298450" lvl="0" marL="457200" rtl="0" algn="l">
              <a:spcBef>
                <a:spcPts val="0"/>
              </a:spcBef>
              <a:spcAft>
                <a:spcPts val="0"/>
              </a:spcAft>
              <a:buSzPts val="1100"/>
              <a:buChar char="●"/>
            </a:pPr>
            <a:r>
              <a:rPr lang="en-GB"/>
              <a:t>Oceanographers have used floating objects, like rubber ducks, to better understand how currents move materials across the ocean.</a:t>
            </a:r>
            <a:endParaRPr/>
          </a:p>
          <a:p>
            <a:pPr indent="0" lvl="0" marL="45720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2" name="Shape 902"/>
        <p:cNvGrpSpPr/>
        <p:nvPr/>
      </p:nvGrpSpPr>
      <p:grpSpPr>
        <a:xfrm>
          <a:off x="0" y="0"/>
          <a:ext cx="0" cy="0"/>
          <a:chOff x="0" y="0"/>
          <a:chExt cx="0" cy="0"/>
        </a:xfrm>
      </p:grpSpPr>
      <p:sp>
        <p:nvSpPr>
          <p:cNvPr id="903" name="Google Shape;903;g10f06242020_4_6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4" name="Google Shape;904;g10f06242020_4_6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5" name="Shape 1065"/>
        <p:cNvGrpSpPr/>
        <p:nvPr/>
      </p:nvGrpSpPr>
      <p:grpSpPr>
        <a:xfrm>
          <a:off x="0" y="0"/>
          <a:ext cx="0" cy="0"/>
          <a:chOff x="0" y="0"/>
          <a:chExt cx="0" cy="0"/>
        </a:xfrm>
      </p:grpSpPr>
      <p:sp>
        <p:nvSpPr>
          <p:cNvPr id="1066" name="Google Shape;1066;g10f06242020_4_8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7" name="Google Shape;1067;g10f06242020_4_8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lnSpc>
                <a:spcPct val="150000"/>
              </a:lnSpc>
              <a:spcBef>
                <a:spcPts val="0"/>
              </a:spcBef>
              <a:spcAft>
                <a:spcPts val="0"/>
              </a:spcAft>
              <a:buClr>
                <a:schemeClr val="dk1"/>
              </a:buClr>
              <a:buSzPts val="1100"/>
              <a:buFont typeface="Arial"/>
              <a:buNone/>
            </a:pPr>
            <a:r>
              <a:rPr lang="en-GB">
                <a:solidFill>
                  <a:srgbClr val="434343"/>
                </a:solidFill>
                <a:latin typeface="Lato"/>
                <a:ea typeface="Lato"/>
                <a:cs typeface="Lato"/>
                <a:sym typeface="Lato"/>
              </a:rPr>
              <a:t>In 1992, a cargo ship accidentally released almost 30 thousand rubber ducks into the Pacific Ocean. After having left Hongkong, and heading for the United States of America, a shipping crate full of these plastic yellow bath toys fell overboard in a heavy storm. At the time, not much was thought of this accident. The news simply covered the event solely as a commercial loss. However, today the ducks are known as ‘Friendly Floatees’ and have helped revolutionize our understanding of ocean currents, as well as plastic pollution. Not long after the incident, some of these ducks were found in remote places such as Alaska. Based on these washed ashore ducks scientists were able to determine a steady pattern the ducks moved in. </a:t>
            </a:r>
            <a:endParaRPr>
              <a:solidFill>
                <a:srgbClr val="434343"/>
              </a:solidFill>
              <a:latin typeface="Lato"/>
              <a:ea typeface="Lato"/>
              <a:cs typeface="Lato"/>
              <a:sym typeface="Lato"/>
            </a:endParaRPr>
          </a:p>
          <a:p>
            <a:pPr indent="0" lvl="0" marL="0" rtl="0" algn="just">
              <a:lnSpc>
                <a:spcPct val="150000"/>
              </a:lnSpc>
              <a:spcBef>
                <a:spcPts val="0"/>
              </a:spcBef>
              <a:spcAft>
                <a:spcPts val="0"/>
              </a:spcAft>
              <a:buNone/>
            </a:pPr>
            <a:r>
              <a:rPr lang="en-GB">
                <a:solidFill>
                  <a:srgbClr val="434343"/>
                </a:solidFill>
                <a:latin typeface="Lato"/>
                <a:ea typeface="Lato"/>
                <a:cs typeface="Lato"/>
                <a:sym typeface="Lato"/>
              </a:rPr>
              <a:t>	These are the paths the ducks were observed to move in and in which year they were observed at these locations: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2" name="Shape 1072"/>
        <p:cNvGrpSpPr/>
        <p:nvPr/>
      </p:nvGrpSpPr>
      <p:grpSpPr>
        <a:xfrm>
          <a:off x="0" y="0"/>
          <a:ext cx="0" cy="0"/>
          <a:chOff x="0" y="0"/>
          <a:chExt cx="0" cy="0"/>
        </a:xfrm>
      </p:grpSpPr>
      <p:sp>
        <p:nvSpPr>
          <p:cNvPr id="1073" name="Google Shape;1073;g10f06242020_4_8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4" name="Google Shape;1074;g10f06242020_4_8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Modern day understanding of currents</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9" name="Shape 1079"/>
        <p:cNvGrpSpPr/>
        <p:nvPr/>
      </p:nvGrpSpPr>
      <p:grpSpPr>
        <a:xfrm>
          <a:off x="0" y="0"/>
          <a:ext cx="0" cy="0"/>
          <a:chOff x="0" y="0"/>
          <a:chExt cx="0" cy="0"/>
        </a:xfrm>
      </p:grpSpPr>
      <p:sp>
        <p:nvSpPr>
          <p:cNvPr id="1080" name="Google Shape;1080;g10f06242020_4_8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1" name="Google Shape;1081;g10f06242020_4_8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lnSpc>
                <a:spcPct val="150000"/>
              </a:lnSpc>
              <a:spcBef>
                <a:spcPts val="0"/>
              </a:spcBef>
              <a:spcAft>
                <a:spcPts val="0"/>
              </a:spcAft>
              <a:buClr>
                <a:schemeClr val="dk1"/>
              </a:buClr>
              <a:buSzPts val="1100"/>
              <a:buFont typeface="Arial"/>
              <a:buNone/>
            </a:pPr>
            <a:r>
              <a:rPr b="1" lang="en-GB">
                <a:solidFill>
                  <a:srgbClr val="434343"/>
                </a:solidFill>
                <a:latin typeface="Lato"/>
                <a:ea typeface="Lato"/>
                <a:cs typeface="Lato"/>
                <a:sym typeface="Lato"/>
              </a:rPr>
              <a:t>Discussion question</a:t>
            </a:r>
            <a:r>
              <a:rPr lang="en-GB">
                <a:solidFill>
                  <a:srgbClr val="434343"/>
                </a:solidFill>
                <a:latin typeface="Lato"/>
                <a:ea typeface="Lato"/>
                <a:cs typeface="Lato"/>
                <a:sym typeface="Lato"/>
              </a:rPr>
              <a:t>: Why are some </a:t>
            </a:r>
            <a:r>
              <a:rPr lang="en-GB">
                <a:solidFill>
                  <a:srgbClr val="434343"/>
                </a:solidFill>
                <a:latin typeface="Libre Baskerville"/>
                <a:ea typeface="Libre Baskerville"/>
                <a:cs typeface="Libre Baskerville"/>
                <a:sym typeface="Libre Baskerville"/>
              </a:rPr>
              <a:t>orange</a:t>
            </a:r>
            <a:r>
              <a:rPr lang="en-GB">
                <a:solidFill>
                  <a:srgbClr val="434343"/>
                </a:solidFill>
                <a:latin typeface="Lato"/>
                <a:ea typeface="Lato"/>
                <a:cs typeface="Lato"/>
                <a:sym typeface="Lato"/>
              </a:rPr>
              <a:t> and some blue? </a:t>
            </a:r>
            <a:endParaRPr>
              <a:solidFill>
                <a:srgbClr val="434343"/>
              </a:solidFill>
              <a:latin typeface="Lato"/>
              <a:ea typeface="Lato"/>
              <a:cs typeface="Lato"/>
              <a:sym typeface="Lato"/>
            </a:endParaRPr>
          </a:p>
          <a:p>
            <a:pPr indent="0" lvl="0" marL="0" rtl="0" algn="just">
              <a:lnSpc>
                <a:spcPct val="150000"/>
              </a:lnSpc>
              <a:spcBef>
                <a:spcPts val="600"/>
              </a:spcBef>
              <a:spcAft>
                <a:spcPts val="0"/>
              </a:spcAft>
              <a:buClr>
                <a:schemeClr val="dk1"/>
              </a:buClr>
              <a:buSzPts val="1100"/>
              <a:buFont typeface="Arial"/>
              <a:buNone/>
            </a:pPr>
            <a:r>
              <a:rPr i="1" lang="en-GB">
                <a:solidFill>
                  <a:srgbClr val="434343"/>
                </a:solidFill>
                <a:latin typeface="Lato"/>
                <a:ea typeface="Lato"/>
                <a:cs typeface="Lato"/>
                <a:sym typeface="Lato"/>
              </a:rPr>
              <a:t>Answer</a:t>
            </a:r>
            <a:r>
              <a:rPr lang="en-GB">
                <a:solidFill>
                  <a:srgbClr val="434343"/>
                </a:solidFill>
                <a:latin typeface="Lato"/>
                <a:ea typeface="Lato"/>
                <a:cs typeface="Lato"/>
                <a:sym typeface="Lato"/>
              </a:rPr>
              <a:t>: the </a:t>
            </a:r>
            <a:r>
              <a:rPr lang="en-GB">
                <a:solidFill>
                  <a:srgbClr val="434343"/>
                </a:solidFill>
                <a:latin typeface="Libre Baskerville"/>
                <a:ea typeface="Libre Baskerville"/>
                <a:cs typeface="Libre Baskerville"/>
                <a:sym typeface="Libre Baskerville"/>
              </a:rPr>
              <a:t>orange</a:t>
            </a:r>
            <a:r>
              <a:rPr lang="en-GB">
                <a:solidFill>
                  <a:srgbClr val="434343"/>
                </a:solidFill>
                <a:latin typeface="Lato"/>
                <a:ea typeface="Lato"/>
                <a:cs typeface="Lato"/>
                <a:sym typeface="Lato"/>
              </a:rPr>
              <a:t> currents are warm water and the blue currents are cold water. </a:t>
            </a:r>
            <a:endParaRPr>
              <a:solidFill>
                <a:srgbClr val="434343"/>
              </a:solidFill>
              <a:latin typeface="Lato"/>
              <a:ea typeface="Lato"/>
              <a:cs typeface="Lato"/>
              <a:sym typeface="Lato"/>
            </a:endParaRPr>
          </a:p>
          <a:p>
            <a:pPr indent="0" lvl="0" marL="0" rtl="0" algn="just">
              <a:lnSpc>
                <a:spcPct val="150000"/>
              </a:lnSpc>
              <a:spcBef>
                <a:spcPts val="600"/>
              </a:spcBef>
              <a:spcAft>
                <a:spcPts val="0"/>
              </a:spcAft>
              <a:buClr>
                <a:schemeClr val="dk1"/>
              </a:buClr>
              <a:buSzPts val="1100"/>
              <a:buFont typeface="Arial"/>
              <a:buNone/>
            </a:pPr>
            <a:r>
              <a:rPr b="1" lang="en-GB">
                <a:solidFill>
                  <a:srgbClr val="434343"/>
                </a:solidFill>
                <a:latin typeface="Lato"/>
                <a:ea typeface="Lato"/>
                <a:cs typeface="Lato"/>
                <a:sym typeface="Lato"/>
              </a:rPr>
              <a:t>Discussion question</a:t>
            </a:r>
            <a:r>
              <a:rPr lang="en-GB">
                <a:solidFill>
                  <a:srgbClr val="434343"/>
                </a:solidFill>
                <a:latin typeface="Lato"/>
                <a:ea typeface="Lato"/>
                <a:cs typeface="Lato"/>
                <a:sym typeface="Lato"/>
              </a:rPr>
              <a:t>: What are some patterns you notice and how are they connected to warm/cold currents?</a:t>
            </a:r>
            <a:endParaRPr>
              <a:solidFill>
                <a:srgbClr val="434343"/>
              </a:solidFill>
              <a:latin typeface="Lato"/>
              <a:ea typeface="Lato"/>
              <a:cs typeface="Lato"/>
              <a:sym typeface="Lato"/>
            </a:endParaRPr>
          </a:p>
          <a:p>
            <a:pPr indent="0" lvl="0" marL="0" rtl="0" algn="just">
              <a:lnSpc>
                <a:spcPct val="150000"/>
              </a:lnSpc>
              <a:spcBef>
                <a:spcPts val="600"/>
              </a:spcBef>
              <a:spcAft>
                <a:spcPts val="0"/>
              </a:spcAft>
              <a:buClr>
                <a:schemeClr val="dk1"/>
              </a:buClr>
              <a:buSzPts val="1100"/>
              <a:buFont typeface="Arial"/>
              <a:buNone/>
            </a:pPr>
            <a:r>
              <a:rPr i="1" lang="en-GB">
                <a:solidFill>
                  <a:srgbClr val="434343"/>
                </a:solidFill>
                <a:latin typeface="Lato"/>
                <a:ea typeface="Lato"/>
                <a:cs typeface="Lato"/>
                <a:sym typeface="Lato"/>
              </a:rPr>
              <a:t>Answer</a:t>
            </a:r>
            <a:r>
              <a:rPr lang="en-GB">
                <a:solidFill>
                  <a:srgbClr val="434343"/>
                </a:solidFill>
                <a:latin typeface="Lato"/>
                <a:ea typeface="Lato"/>
                <a:cs typeface="Lato"/>
                <a:sym typeface="Lato"/>
              </a:rPr>
              <a:t>: Warm currents flow from the equator, where they are warmed up towards the poles. Cold currents flow from the poles, where they are cooled down towards the equator. </a:t>
            </a:r>
            <a:endParaRPr>
              <a:solidFill>
                <a:srgbClr val="434343"/>
              </a:solidFill>
              <a:latin typeface="Libre Baskerville"/>
              <a:ea typeface="Libre Baskerville"/>
              <a:cs typeface="Libre Baskerville"/>
              <a:sym typeface="Libre Baskerville"/>
            </a:endParaRPr>
          </a:p>
          <a:p>
            <a:pPr indent="0" lvl="0" marL="0" rtl="0" algn="l">
              <a:spcBef>
                <a:spcPts val="60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4" name="Shape 1084"/>
        <p:cNvGrpSpPr/>
        <p:nvPr/>
      </p:nvGrpSpPr>
      <p:grpSpPr>
        <a:xfrm>
          <a:off x="0" y="0"/>
          <a:ext cx="0" cy="0"/>
          <a:chOff x="0" y="0"/>
          <a:chExt cx="0" cy="0"/>
        </a:xfrm>
      </p:grpSpPr>
      <p:sp>
        <p:nvSpPr>
          <p:cNvPr id="1085" name="Google Shape;1085;g10f06242020_4_8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6" name="Google Shape;1086;g10f06242020_4_8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9" name="Shape 1089"/>
        <p:cNvGrpSpPr/>
        <p:nvPr/>
      </p:nvGrpSpPr>
      <p:grpSpPr>
        <a:xfrm>
          <a:off x="0" y="0"/>
          <a:ext cx="0" cy="0"/>
          <a:chOff x="0" y="0"/>
          <a:chExt cx="0" cy="0"/>
        </a:xfrm>
      </p:grpSpPr>
      <p:sp>
        <p:nvSpPr>
          <p:cNvPr id="1090" name="Google Shape;1090;g10f06242020_4_8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1" name="Google Shape;1091;g10f06242020_4_8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solidFill>
                  <a:schemeClr val="dk1"/>
                </a:solidFill>
              </a:rPr>
              <a:t>Deep ocean currents are driven by differences in water density, which is affected by temperature and salinity.</a:t>
            </a:r>
            <a:br>
              <a:rPr lang="en-GB">
                <a:solidFill>
                  <a:schemeClr val="dk1"/>
                </a:solidFill>
              </a:rPr>
            </a:br>
            <a:endParaRPr>
              <a:solidFill>
                <a:schemeClr val="dk1"/>
              </a:solidFill>
            </a:endParaRPr>
          </a:p>
          <a:p>
            <a:pPr indent="0" lvl="0" marL="0" rtl="0" algn="l">
              <a:spcBef>
                <a:spcPts val="0"/>
              </a:spcBef>
              <a:spcAft>
                <a:spcPts val="0"/>
              </a:spcAft>
              <a:buClr>
                <a:schemeClr val="dk1"/>
              </a:buClr>
              <a:buSzPts val="1100"/>
              <a:buFont typeface="Arial"/>
              <a:buNone/>
            </a:pPr>
            <a:r>
              <a:rPr lang="en-GB">
                <a:solidFill>
                  <a:schemeClr val="dk1"/>
                </a:solidFill>
              </a:rPr>
              <a:t>At the poles, water becomes colder and saltier, making it denser and causing it to sink (downwelling).</a:t>
            </a:r>
            <a:br>
              <a:rPr lang="en-GB">
                <a:solidFill>
                  <a:schemeClr val="dk1"/>
                </a:solidFill>
              </a:rPr>
            </a:br>
            <a:endParaRPr>
              <a:solidFill>
                <a:schemeClr val="dk1"/>
              </a:solidFill>
            </a:endParaRPr>
          </a:p>
          <a:p>
            <a:pPr indent="0" lvl="0" marL="0" rtl="0" algn="l">
              <a:spcBef>
                <a:spcPts val="0"/>
              </a:spcBef>
              <a:spcAft>
                <a:spcPts val="0"/>
              </a:spcAft>
              <a:buClr>
                <a:schemeClr val="dk1"/>
              </a:buClr>
              <a:buSzPts val="1100"/>
              <a:buFont typeface="Arial"/>
              <a:buNone/>
            </a:pPr>
            <a:r>
              <a:rPr lang="en-GB">
                <a:solidFill>
                  <a:schemeClr val="dk1"/>
                </a:solidFill>
              </a:rPr>
              <a:t>In other areas, wind can push warm surface water away, causing cold, nutrient-rich water to rise (upwelling).</a:t>
            </a:r>
            <a:br>
              <a:rPr lang="en-GB">
                <a:solidFill>
                  <a:schemeClr val="dk1"/>
                </a:solidFill>
              </a:rPr>
            </a:br>
            <a:endParaRPr>
              <a:solidFill>
                <a:schemeClr val="dk1"/>
              </a:solidFill>
            </a:endParaRPr>
          </a:p>
          <a:p>
            <a:pPr indent="0" lvl="0" marL="0" rtl="0" algn="l">
              <a:spcBef>
                <a:spcPts val="0"/>
              </a:spcBef>
              <a:spcAft>
                <a:spcPts val="0"/>
              </a:spcAft>
              <a:buClr>
                <a:schemeClr val="dk1"/>
              </a:buClr>
              <a:buSzPts val="1100"/>
              <a:buFont typeface="Arial"/>
              <a:buNone/>
            </a:pPr>
            <a:r>
              <a:rPr lang="en-GB">
                <a:solidFill>
                  <a:schemeClr val="dk1"/>
                </a:solidFill>
              </a:rPr>
              <a:t>This movement of sinking and rising water drives </a:t>
            </a:r>
            <a:r>
              <a:rPr i="1" lang="en-GB">
                <a:solidFill>
                  <a:schemeClr val="dk1"/>
                </a:solidFill>
              </a:rPr>
              <a:t>thermohaline circulation</a:t>
            </a:r>
            <a:r>
              <a:rPr lang="en-GB">
                <a:solidFill>
                  <a:schemeClr val="dk1"/>
                </a:solidFill>
              </a:rPr>
              <a:t>, a global system of ocean currents.</a:t>
            </a:r>
            <a:br>
              <a:rPr lang="en-GB">
                <a:solidFill>
                  <a:schemeClr val="dk1"/>
                </a:solidFill>
              </a:rPr>
            </a:br>
            <a:endParaRPr>
              <a:solidFill>
                <a:schemeClr val="dk1"/>
              </a:solidFill>
            </a:endParaRPr>
          </a:p>
          <a:p>
            <a:pPr indent="0" lvl="0" marL="0" rtl="0" algn="l">
              <a:spcBef>
                <a:spcPts val="0"/>
              </a:spcBef>
              <a:spcAft>
                <a:spcPts val="0"/>
              </a:spcAft>
              <a:buClr>
                <a:schemeClr val="dk1"/>
              </a:buClr>
              <a:buSzPts val="1100"/>
              <a:buFont typeface="Arial"/>
              <a:buNone/>
            </a:pPr>
            <a:r>
              <a:rPr lang="en-GB">
                <a:solidFill>
                  <a:schemeClr val="dk1"/>
                </a:solidFill>
              </a:rPr>
              <a:t>The resulting “ocean conveyor belt” moves water around the entire planet, playing a key role in climate and nutrient distribution.</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8" name="Shape 1098"/>
        <p:cNvGrpSpPr/>
        <p:nvPr/>
      </p:nvGrpSpPr>
      <p:grpSpPr>
        <a:xfrm>
          <a:off x="0" y="0"/>
          <a:ext cx="0" cy="0"/>
          <a:chOff x="0" y="0"/>
          <a:chExt cx="0" cy="0"/>
        </a:xfrm>
      </p:grpSpPr>
      <p:sp>
        <p:nvSpPr>
          <p:cNvPr id="1099" name="Google Shape;1099;g10f06242020_4_8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0" name="Google Shape;1100;g10f06242020_4_8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Char char="●"/>
            </a:pPr>
            <a:r>
              <a:rPr i="1" lang="en-GB">
                <a:solidFill>
                  <a:schemeClr val="dk1"/>
                </a:solidFill>
              </a:rPr>
              <a:t>Thermohaline</a:t>
            </a:r>
            <a:r>
              <a:rPr lang="en-GB">
                <a:solidFill>
                  <a:schemeClr val="dk1"/>
                </a:solidFill>
              </a:rPr>
              <a:t> = "thermo" (heat) + "haline" (salt); circulation involves the movement of ocean water based on temperature and salinity.</a:t>
            </a:r>
            <a:br>
              <a:rPr lang="en-GB">
                <a:solidFill>
                  <a:schemeClr val="dk1"/>
                </a:solidFill>
              </a:rPr>
            </a:b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This circulation includes both surface and deep ocean water moving between top and bottom layers.</a:t>
            </a:r>
            <a:br>
              <a:rPr lang="en-GB">
                <a:solidFill>
                  <a:schemeClr val="dk1"/>
                </a:solidFill>
              </a:rPr>
            </a:b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The resulting global movement is known as the </a:t>
            </a:r>
            <a:r>
              <a:rPr b="1" lang="en-GB">
                <a:solidFill>
                  <a:schemeClr val="dk1"/>
                </a:solidFill>
              </a:rPr>
              <a:t>ocean conveyor belt</a:t>
            </a:r>
            <a:r>
              <a:rPr lang="en-GB">
                <a:solidFill>
                  <a:schemeClr val="dk1"/>
                </a:solidFill>
              </a:rPr>
              <a:t>, a massive, continuous current system.</a:t>
            </a:r>
            <a:br>
              <a:rPr lang="en-GB">
                <a:solidFill>
                  <a:schemeClr val="dk1"/>
                </a:solidFill>
              </a:rPr>
            </a:b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Upwelling within this system brings nutrient-rich water to the surface, supporting marine biodiversity.</a:t>
            </a:r>
            <a:br>
              <a:rPr lang="en-GB">
                <a:solidFill>
                  <a:schemeClr val="dk1"/>
                </a:solidFill>
              </a:rPr>
            </a:b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A single full loop of the ocean conveyor belt is estimated to take around 1,000 years.</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7" name="Shape 1107"/>
        <p:cNvGrpSpPr/>
        <p:nvPr/>
      </p:nvGrpSpPr>
      <p:grpSpPr>
        <a:xfrm>
          <a:off x="0" y="0"/>
          <a:ext cx="0" cy="0"/>
          <a:chOff x="0" y="0"/>
          <a:chExt cx="0" cy="0"/>
        </a:xfrm>
      </p:grpSpPr>
      <p:sp>
        <p:nvSpPr>
          <p:cNvPr id="1108" name="Google Shape;1108;g357e79f72e3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9" name="Google Shape;1109;g357e79f72e3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lnSpc>
                <a:spcPct val="150000"/>
              </a:lnSpc>
              <a:spcBef>
                <a:spcPts val="0"/>
              </a:spcBef>
              <a:spcAft>
                <a:spcPts val="0"/>
              </a:spcAft>
              <a:buClr>
                <a:schemeClr val="dk1"/>
              </a:buClr>
              <a:buSzPts val="1100"/>
              <a:buFont typeface="Arial"/>
              <a:buNone/>
            </a:pPr>
            <a:r>
              <a:rPr b="1" lang="en-GB">
                <a:solidFill>
                  <a:srgbClr val="434343"/>
                </a:solidFill>
                <a:latin typeface="Lato"/>
                <a:ea typeface="Lato"/>
                <a:cs typeface="Lato"/>
                <a:sym typeface="Lato"/>
              </a:rPr>
              <a:t>Discussion Questions</a:t>
            </a:r>
            <a:endParaRPr>
              <a:solidFill>
                <a:srgbClr val="434343"/>
              </a:solidFill>
              <a:latin typeface="Lato"/>
              <a:ea typeface="Lato"/>
              <a:cs typeface="Lato"/>
              <a:sym typeface="Lato"/>
            </a:endParaRPr>
          </a:p>
          <a:p>
            <a:pPr indent="0" lvl="0" marL="0" rtl="0" algn="just">
              <a:lnSpc>
                <a:spcPct val="150000"/>
              </a:lnSpc>
              <a:spcBef>
                <a:spcPts val="600"/>
              </a:spcBef>
              <a:spcAft>
                <a:spcPts val="0"/>
              </a:spcAft>
              <a:buClr>
                <a:schemeClr val="dk1"/>
              </a:buClr>
              <a:buSzPts val="1100"/>
              <a:buFont typeface="Arial"/>
              <a:buNone/>
            </a:pPr>
            <a:r>
              <a:rPr b="1" lang="en-GB">
                <a:solidFill>
                  <a:srgbClr val="434343"/>
                </a:solidFill>
                <a:latin typeface="Lato"/>
                <a:ea typeface="Lato"/>
                <a:cs typeface="Lato"/>
                <a:sym typeface="Lato"/>
              </a:rPr>
              <a:t>Q: </a:t>
            </a:r>
            <a:r>
              <a:rPr lang="en-GB">
                <a:solidFill>
                  <a:srgbClr val="434343"/>
                </a:solidFill>
                <a:latin typeface="Lato"/>
                <a:ea typeface="Lato"/>
                <a:cs typeface="Lato"/>
                <a:sym typeface="Lato"/>
              </a:rPr>
              <a:t>What could be a reason for arctic water to be more salty? </a:t>
            </a:r>
            <a:endParaRPr>
              <a:solidFill>
                <a:srgbClr val="434343"/>
              </a:solidFill>
              <a:latin typeface="Lato"/>
              <a:ea typeface="Lato"/>
              <a:cs typeface="Lato"/>
              <a:sym typeface="Lato"/>
            </a:endParaRPr>
          </a:p>
          <a:p>
            <a:pPr indent="0" lvl="0" marL="0" rtl="0" algn="just">
              <a:lnSpc>
                <a:spcPct val="150000"/>
              </a:lnSpc>
              <a:spcBef>
                <a:spcPts val="600"/>
              </a:spcBef>
              <a:spcAft>
                <a:spcPts val="0"/>
              </a:spcAft>
              <a:buClr>
                <a:schemeClr val="dk1"/>
              </a:buClr>
              <a:buSzPts val="1100"/>
              <a:buFont typeface="Arial"/>
              <a:buNone/>
            </a:pPr>
            <a:r>
              <a:rPr i="1" lang="en-GB">
                <a:solidFill>
                  <a:srgbClr val="434343"/>
                </a:solidFill>
                <a:latin typeface="Lato"/>
                <a:ea typeface="Lato"/>
                <a:cs typeface="Lato"/>
                <a:sym typeface="Lato"/>
              </a:rPr>
              <a:t>Answer</a:t>
            </a:r>
            <a:r>
              <a:rPr lang="en-GB">
                <a:solidFill>
                  <a:srgbClr val="434343"/>
                </a:solidFill>
                <a:latin typeface="Lato"/>
                <a:ea typeface="Lato"/>
                <a:cs typeface="Lato"/>
                <a:sym typeface="Lato"/>
              </a:rPr>
              <a:t>: Water around the poles freezes but salt is left behind in water - thus concentration/density of salt is higher </a:t>
            </a:r>
            <a:endParaRPr>
              <a:solidFill>
                <a:srgbClr val="434343"/>
              </a:solidFill>
              <a:latin typeface="Lato"/>
              <a:ea typeface="Lato"/>
              <a:cs typeface="Lato"/>
              <a:sym typeface="Lato"/>
            </a:endParaRPr>
          </a:p>
          <a:p>
            <a:pPr indent="0" lvl="0" marL="0" rtl="0" algn="just">
              <a:lnSpc>
                <a:spcPct val="150000"/>
              </a:lnSpc>
              <a:spcBef>
                <a:spcPts val="600"/>
              </a:spcBef>
              <a:spcAft>
                <a:spcPts val="0"/>
              </a:spcAft>
              <a:buClr>
                <a:schemeClr val="dk1"/>
              </a:buClr>
              <a:buSzPts val="1100"/>
              <a:buFont typeface="Arial"/>
              <a:buNone/>
            </a:pPr>
            <a:r>
              <a:rPr b="1" lang="en-GB">
                <a:solidFill>
                  <a:srgbClr val="434343"/>
                </a:solidFill>
                <a:latin typeface="Lato"/>
                <a:ea typeface="Lato"/>
                <a:cs typeface="Lato"/>
                <a:sym typeface="Lato"/>
              </a:rPr>
              <a:t>Q</a:t>
            </a:r>
            <a:r>
              <a:rPr lang="en-GB">
                <a:solidFill>
                  <a:srgbClr val="434343"/>
                </a:solidFill>
                <a:latin typeface="Lato"/>
                <a:ea typeface="Lato"/>
                <a:cs typeface="Lato"/>
                <a:sym typeface="Lato"/>
              </a:rPr>
              <a:t>: Why are most nutrients found in deep ocean water? </a:t>
            </a:r>
            <a:endParaRPr>
              <a:solidFill>
                <a:srgbClr val="434343"/>
              </a:solidFill>
              <a:latin typeface="Lato"/>
              <a:ea typeface="Lato"/>
              <a:cs typeface="Lato"/>
              <a:sym typeface="Lato"/>
            </a:endParaRPr>
          </a:p>
          <a:p>
            <a:pPr indent="0" lvl="0" marL="0" rtl="0" algn="just">
              <a:lnSpc>
                <a:spcPct val="150000"/>
              </a:lnSpc>
              <a:spcBef>
                <a:spcPts val="600"/>
              </a:spcBef>
              <a:spcAft>
                <a:spcPts val="600"/>
              </a:spcAft>
              <a:buClr>
                <a:schemeClr val="dk1"/>
              </a:buClr>
              <a:buSzPts val="1100"/>
              <a:buFont typeface="Arial"/>
              <a:buNone/>
            </a:pPr>
            <a:r>
              <a:rPr i="1" lang="en-GB">
                <a:solidFill>
                  <a:srgbClr val="434343"/>
                </a:solidFill>
                <a:latin typeface="Lato"/>
                <a:ea typeface="Lato"/>
                <a:cs typeface="Lato"/>
                <a:sym typeface="Lato"/>
              </a:rPr>
              <a:t>Answer</a:t>
            </a:r>
            <a:r>
              <a:rPr lang="en-GB">
                <a:solidFill>
                  <a:srgbClr val="434343"/>
                </a:solidFill>
                <a:latin typeface="Lato"/>
                <a:ea typeface="Lato"/>
                <a:cs typeface="Lato"/>
                <a:sym typeface="Lato"/>
              </a:rPr>
              <a:t>: </a:t>
            </a:r>
            <a:r>
              <a:rPr lang="en-GB">
                <a:solidFill>
                  <a:srgbClr val="434343"/>
                </a:solidFill>
                <a:latin typeface="Libre Baskerville"/>
                <a:ea typeface="Libre Baskerville"/>
                <a:cs typeface="Libre Baskerville"/>
                <a:sym typeface="Libre Baskerville"/>
              </a:rPr>
              <a:t>Because it is far from the sun, there is little to no bacterial activity. Due to less photosynthesis of plant plankton, less consumption of nutrients and much organic decomposition, many nutrients  can be found in deep ocean water.</a:t>
            </a:r>
            <a:r>
              <a:rPr lang="en-GB">
                <a:solidFill>
                  <a:srgbClr val="434343"/>
                </a:solidFill>
                <a:latin typeface="Lato"/>
                <a:ea typeface="Lato"/>
                <a:cs typeface="Lato"/>
                <a:sym typeface="Lato"/>
              </a:rPr>
              <a:t> Luckily, due to upwelling these nutrients can be brought back up to the surface</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2" name="Shape 1112"/>
        <p:cNvGrpSpPr/>
        <p:nvPr/>
      </p:nvGrpSpPr>
      <p:grpSpPr>
        <a:xfrm>
          <a:off x="0" y="0"/>
          <a:ext cx="0" cy="0"/>
          <a:chOff x="0" y="0"/>
          <a:chExt cx="0" cy="0"/>
        </a:xfrm>
      </p:grpSpPr>
      <p:sp>
        <p:nvSpPr>
          <p:cNvPr id="1113" name="Google Shape;1113;g10f06242020_4_9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4" name="Google Shape;1114;g10f06242020_4_9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1" name="Shape 1121"/>
        <p:cNvGrpSpPr/>
        <p:nvPr/>
      </p:nvGrpSpPr>
      <p:grpSpPr>
        <a:xfrm>
          <a:off x="0" y="0"/>
          <a:ext cx="0" cy="0"/>
          <a:chOff x="0" y="0"/>
          <a:chExt cx="0" cy="0"/>
        </a:xfrm>
      </p:grpSpPr>
      <p:sp>
        <p:nvSpPr>
          <p:cNvPr id="1122" name="Google Shape;1122;g10f06242020_4_9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3" name="Google Shape;1123;g10f06242020_4_9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0" name="Shape 1130"/>
        <p:cNvGrpSpPr/>
        <p:nvPr/>
      </p:nvGrpSpPr>
      <p:grpSpPr>
        <a:xfrm>
          <a:off x="0" y="0"/>
          <a:ext cx="0" cy="0"/>
          <a:chOff x="0" y="0"/>
          <a:chExt cx="0" cy="0"/>
        </a:xfrm>
      </p:grpSpPr>
      <p:sp>
        <p:nvSpPr>
          <p:cNvPr id="1131" name="Google Shape;1131;g10f06242020_4_9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2" name="Google Shape;1132;g10f06242020_4_9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1" name="Shape 911"/>
        <p:cNvGrpSpPr/>
        <p:nvPr/>
      </p:nvGrpSpPr>
      <p:grpSpPr>
        <a:xfrm>
          <a:off x="0" y="0"/>
          <a:ext cx="0" cy="0"/>
          <a:chOff x="0" y="0"/>
          <a:chExt cx="0" cy="0"/>
        </a:xfrm>
      </p:grpSpPr>
      <p:sp>
        <p:nvSpPr>
          <p:cNvPr id="912" name="Google Shape;912;g10f06242020_4_6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3" name="Google Shape;913;g10f06242020_4_6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6" name="Shape 1136"/>
        <p:cNvGrpSpPr/>
        <p:nvPr/>
      </p:nvGrpSpPr>
      <p:grpSpPr>
        <a:xfrm>
          <a:off x="0" y="0"/>
          <a:ext cx="0" cy="0"/>
          <a:chOff x="0" y="0"/>
          <a:chExt cx="0" cy="0"/>
        </a:xfrm>
      </p:grpSpPr>
      <p:sp>
        <p:nvSpPr>
          <p:cNvPr id="1137" name="Google Shape;1137;g10f06242020_4_9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8" name="Google Shape;1138;g10f06242020_4_9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Char char="●"/>
            </a:pPr>
            <a:r>
              <a:rPr lang="en-GB">
                <a:solidFill>
                  <a:schemeClr val="dk1"/>
                </a:solidFill>
              </a:rPr>
              <a:t>Ocean surface currents are mainly driven by wind energy, transferred to water through friction.</a:t>
            </a:r>
            <a:br>
              <a:rPr lang="en-GB">
                <a:solidFill>
                  <a:schemeClr val="dk1"/>
                </a:solidFill>
              </a:rPr>
            </a:b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The direction of water movement is influenced by the Coriolis effect, other currents, and the shapes of continents and islands.</a:t>
            </a:r>
            <a:br>
              <a:rPr lang="en-GB">
                <a:solidFill>
                  <a:schemeClr val="dk1"/>
                </a:solidFill>
              </a:rPr>
            </a:b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Gyres are large, circular current systems found in the center of each ocean basin.</a:t>
            </a:r>
            <a:br>
              <a:rPr lang="en-GB">
                <a:solidFill>
                  <a:schemeClr val="dk1"/>
                </a:solidFill>
              </a:rPr>
            </a:b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These gyres form due to a complex interaction of wind patterns, Earth’s rotation, and gravity—not just direct wind influence.</a:t>
            </a:r>
            <a:br>
              <a:rPr lang="en-GB">
                <a:solidFill>
                  <a:schemeClr val="dk1"/>
                </a:solidFill>
              </a:rPr>
            </a:b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This movement is known as </a:t>
            </a:r>
            <a:r>
              <a:rPr b="1" lang="en-GB">
                <a:solidFill>
                  <a:schemeClr val="dk1"/>
                </a:solidFill>
              </a:rPr>
              <a:t>geostrophic flow</a:t>
            </a:r>
            <a:r>
              <a:rPr lang="en-GB">
                <a:solidFill>
                  <a:schemeClr val="dk1"/>
                </a:solidFill>
              </a:rPr>
              <a:t>, where the Coriolis effect and gravity balance out to create circular current paths.</a:t>
            </a:r>
            <a:br>
              <a:rPr lang="en-GB">
                <a:solidFill>
                  <a:schemeClr val="dk1"/>
                </a:solidFill>
              </a:rPr>
            </a:b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The </a:t>
            </a:r>
            <a:r>
              <a:rPr b="1" lang="en-GB">
                <a:solidFill>
                  <a:schemeClr val="dk1"/>
                </a:solidFill>
              </a:rPr>
              <a:t>Coriolis effect</a:t>
            </a:r>
            <a:r>
              <a:rPr lang="en-GB">
                <a:solidFill>
                  <a:schemeClr val="dk1"/>
                </a:solidFill>
              </a:rPr>
              <a:t> causes currents to curve rather than move in straight lines, especially over large distances like across oceans.</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2" name="Shape 1142"/>
        <p:cNvGrpSpPr/>
        <p:nvPr/>
      </p:nvGrpSpPr>
      <p:grpSpPr>
        <a:xfrm>
          <a:off x="0" y="0"/>
          <a:ext cx="0" cy="0"/>
          <a:chOff x="0" y="0"/>
          <a:chExt cx="0" cy="0"/>
        </a:xfrm>
      </p:grpSpPr>
      <p:sp>
        <p:nvSpPr>
          <p:cNvPr id="1143" name="Google Shape;1143;g10f06242020_4_9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4" name="Google Shape;1144;g10f06242020_4_9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GB"/>
              <a:t>Imagine a ball on a slope: gravity would typically pull it straight down.</a:t>
            </a:r>
            <a:br>
              <a:rPr lang="en-GB"/>
            </a:br>
            <a:endParaRPr/>
          </a:p>
          <a:p>
            <a:pPr indent="-298450" lvl="0" marL="457200" rtl="0" algn="l">
              <a:spcBef>
                <a:spcPts val="0"/>
              </a:spcBef>
              <a:spcAft>
                <a:spcPts val="0"/>
              </a:spcAft>
              <a:buSzPts val="1100"/>
              <a:buChar char="●"/>
            </a:pPr>
            <a:r>
              <a:rPr lang="en-GB"/>
              <a:t>On a shallow, large-scale slope, the Coriolis effect becomes stronger than gravity, causing the ball (or water) to move sideways instead.</a:t>
            </a:r>
            <a:br>
              <a:rPr lang="en-GB"/>
            </a:br>
            <a:endParaRPr/>
          </a:p>
          <a:p>
            <a:pPr indent="-298450" lvl="0" marL="457200" rtl="0" algn="l">
              <a:spcBef>
                <a:spcPts val="0"/>
              </a:spcBef>
              <a:spcAft>
                <a:spcPts val="0"/>
              </a:spcAft>
              <a:buSzPts val="1100"/>
              <a:buChar char="●"/>
            </a:pPr>
            <a:r>
              <a:rPr lang="en-GB"/>
              <a:t>If the slope is circular and shallow, the ball would roll around the hill—similar to how ocean currents flow in gyres.</a:t>
            </a:r>
            <a:br>
              <a:rPr lang="en-GB"/>
            </a:br>
            <a:endParaRPr/>
          </a:p>
          <a:p>
            <a:pPr indent="-298450" lvl="0" marL="457200" rtl="0" algn="l">
              <a:spcBef>
                <a:spcPts val="0"/>
              </a:spcBef>
              <a:spcAft>
                <a:spcPts val="0"/>
              </a:spcAft>
              <a:buSzPts val="1100"/>
              <a:buChar char="●"/>
            </a:pPr>
            <a:r>
              <a:rPr lang="en-GB"/>
              <a:t>Ocean flow requires very gentle slopes extended across large areas to function this way.</a:t>
            </a:r>
            <a:br>
              <a:rPr lang="en-GB"/>
            </a:br>
            <a:endParaRPr/>
          </a:p>
          <a:p>
            <a:pPr indent="-298450" lvl="0" marL="457200" rtl="0" algn="l">
              <a:spcBef>
                <a:spcPts val="0"/>
              </a:spcBef>
              <a:spcAft>
                <a:spcPts val="0"/>
              </a:spcAft>
              <a:buSzPts val="1100"/>
              <a:buChar char="●"/>
            </a:pPr>
            <a:r>
              <a:rPr lang="en-GB"/>
              <a:t>Though the ocean looks flat, wind pressure creates slight “hills” of water in temperate zones, contributing to circular current flow.</a:t>
            </a:r>
            <a:endParaRPr/>
          </a:p>
          <a:p>
            <a:pPr indent="-298450" lvl="0" marL="457200" rtl="0" algn="l">
              <a:spcBef>
                <a:spcPts val="0"/>
              </a:spcBef>
              <a:spcAft>
                <a:spcPts val="0"/>
              </a:spcAft>
              <a:buSzPts val="1100"/>
              <a:buChar char="●"/>
            </a:pPr>
            <a:r>
              <a:rPr lang="en-GB"/>
              <a:t>The surface currents drive the formation of regions of convergence where water piles up to form small hills. Although they are only approximately a metre in height, this change in elevation is enough to generate a difference in pressure where the centre of the basin is at slightly higher pressure than surrounding areas.</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1" name="Shape 1151"/>
        <p:cNvGrpSpPr/>
        <p:nvPr/>
      </p:nvGrpSpPr>
      <p:grpSpPr>
        <a:xfrm>
          <a:off x="0" y="0"/>
          <a:ext cx="0" cy="0"/>
          <a:chOff x="0" y="0"/>
          <a:chExt cx="0" cy="0"/>
        </a:xfrm>
      </p:grpSpPr>
      <p:sp>
        <p:nvSpPr>
          <p:cNvPr id="1152" name="Google Shape;1152;g10f06242020_4_9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3" name="Google Shape;1153;g10f06242020_4_9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Char char="●"/>
            </a:pPr>
            <a:r>
              <a:rPr lang="en-GB">
                <a:solidFill>
                  <a:schemeClr val="dk1"/>
                </a:solidFill>
              </a:rPr>
              <a:t>Surface currents cause </a:t>
            </a:r>
            <a:r>
              <a:rPr b="1" lang="en-GB">
                <a:solidFill>
                  <a:schemeClr val="dk1"/>
                </a:solidFill>
              </a:rPr>
              <a:t>convergence zones</a:t>
            </a:r>
            <a:r>
              <a:rPr lang="en-GB">
                <a:solidFill>
                  <a:schemeClr val="dk1"/>
                </a:solidFill>
              </a:rPr>
              <a:t> where water piles up to form small "hills" in the ocean, about a meter high.</a:t>
            </a:r>
            <a:br>
              <a:rPr lang="en-GB">
                <a:solidFill>
                  <a:schemeClr val="dk1"/>
                </a:solidFill>
              </a:rPr>
            </a:b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These hills create a </a:t>
            </a:r>
            <a:r>
              <a:rPr b="1" lang="en-GB">
                <a:solidFill>
                  <a:schemeClr val="dk1"/>
                </a:solidFill>
              </a:rPr>
              <a:t>pressure difference</a:t>
            </a:r>
            <a:r>
              <a:rPr lang="en-GB">
                <a:solidFill>
                  <a:schemeClr val="dk1"/>
                </a:solidFill>
              </a:rPr>
              <a:t>, with slightly higher pressure at the center of the basin than at the edges.</a:t>
            </a:r>
            <a:br>
              <a:rPr lang="en-GB">
                <a:solidFill>
                  <a:schemeClr val="dk1"/>
                </a:solidFill>
              </a:rPr>
            </a:b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This pressure gradient acts like a gentle slope, prompting water to move outward—similar to a ball rolling on an incline.</a:t>
            </a:r>
            <a:br>
              <a:rPr lang="en-GB">
                <a:solidFill>
                  <a:schemeClr val="dk1"/>
                </a:solidFill>
              </a:rPr>
            </a:b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Because the gradient is weak and spread across a vast area, </a:t>
            </a:r>
            <a:r>
              <a:rPr b="1" lang="en-GB">
                <a:solidFill>
                  <a:schemeClr val="dk1"/>
                </a:solidFill>
              </a:rPr>
              <a:t>geostrophic flow</a:t>
            </a:r>
            <a:r>
              <a:rPr lang="en-GB">
                <a:solidFill>
                  <a:schemeClr val="dk1"/>
                </a:solidFill>
              </a:rPr>
              <a:t> occurs: water flows </a:t>
            </a:r>
            <a:r>
              <a:rPr i="1" lang="en-GB">
                <a:solidFill>
                  <a:schemeClr val="dk1"/>
                </a:solidFill>
              </a:rPr>
              <a:t>around</a:t>
            </a:r>
            <a:r>
              <a:rPr lang="en-GB">
                <a:solidFill>
                  <a:schemeClr val="dk1"/>
                </a:solidFill>
              </a:rPr>
              <a:t> the hill instead of down it.</a:t>
            </a:r>
            <a:br>
              <a:rPr lang="en-GB">
                <a:solidFill>
                  <a:schemeClr val="dk1"/>
                </a:solidFill>
              </a:rPr>
            </a:b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This circular motion traps debris and plastic in the center, preventing it from spreading evenly across the ocean.</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7" name="Shape 1157"/>
        <p:cNvGrpSpPr/>
        <p:nvPr/>
      </p:nvGrpSpPr>
      <p:grpSpPr>
        <a:xfrm>
          <a:off x="0" y="0"/>
          <a:ext cx="0" cy="0"/>
          <a:chOff x="0" y="0"/>
          <a:chExt cx="0" cy="0"/>
        </a:xfrm>
      </p:grpSpPr>
      <p:sp>
        <p:nvSpPr>
          <p:cNvPr id="1158" name="Google Shape;1158;g10f06242020_4_9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9" name="Google Shape;1159;g10f06242020_4_9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To summarize:</a:t>
            </a:r>
            <a:endParaRPr/>
          </a:p>
          <a:p>
            <a:pPr indent="-298450" lvl="0" marL="457200" rtl="0" algn="l">
              <a:spcBef>
                <a:spcPts val="0"/>
              </a:spcBef>
              <a:spcAft>
                <a:spcPts val="0"/>
              </a:spcAft>
              <a:buClr>
                <a:schemeClr val="dk1"/>
              </a:buClr>
              <a:buSzPts val="1100"/>
              <a:buChar char="●"/>
            </a:pPr>
            <a:r>
              <a:rPr lang="en-GB">
                <a:solidFill>
                  <a:schemeClr val="dk1"/>
                </a:solidFill>
              </a:rPr>
              <a:t>Ocean currents pull water toward the center of a basin, forming a small elevated “hill” of water.</a:t>
            </a:r>
            <a:br>
              <a:rPr lang="en-GB">
                <a:solidFill>
                  <a:schemeClr val="dk1"/>
                </a:solidFill>
              </a:rPr>
            </a:b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This elevation creates a </a:t>
            </a:r>
            <a:r>
              <a:rPr b="1" lang="en-GB">
                <a:solidFill>
                  <a:schemeClr val="dk1"/>
                </a:solidFill>
              </a:rPr>
              <a:t>pressure gradient</a:t>
            </a:r>
            <a:r>
              <a:rPr lang="en-GB">
                <a:solidFill>
                  <a:schemeClr val="dk1"/>
                </a:solidFill>
              </a:rPr>
              <a:t> that would typically push water outward, from high to low pressure.</a:t>
            </a:r>
            <a:br>
              <a:rPr lang="en-GB">
                <a:solidFill>
                  <a:schemeClr val="dk1"/>
                </a:solidFill>
              </a:rPr>
            </a:b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Due to Earth’s rotation (</a:t>
            </a:r>
            <a:r>
              <a:rPr b="1" lang="en-GB">
                <a:solidFill>
                  <a:schemeClr val="dk1"/>
                </a:solidFill>
              </a:rPr>
              <a:t>Coriolis effect</a:t>
            </a:r>
            <a:r>
              <a:rPr lang="en-GB">
                <a:solidFill>
                  <a:schemeClr val="dk1"/>
                </a:solidFill>
              </a:rPr>
              <a:t>), the outward flow is deflected, causing the water to circulate around the center.</a:t>
            </a:r>
            <a:br>
              <a:rPr lang="en-GB">
                <a:solidFill>
                  <a:schemeClr val="dk1"/>
                </a:solidFill>
              </a:rPr>
            </a:b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This circulation forms </a:t>
            </a:r>
            <a:r>
              <a:rPr b="1" lang="en-GB">
                <a:solidFill>
                  <a:schemeClr val="dk1"/>
                </a:solidFill>
              </a:rPr>
              <a:t>gyres</a:t>
            </a:r>
            <a:r>
              <a:rPr lang="en-GB">
                <a:solidFill>
                  <a:schemeClr val="dk1"/>
                </a:solidFill>
              </a:rPr>
              <a:t>, large rotating systems of ocean currents.</a:t>
            </a:r>
            <a:br>
              <a:rPr lang="en-GB">
                <a:solidFill>
                  <a:schemeClr val="dk1"/>
                </a:solidFill>
              </a:rPr>
            </a:b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The balance of internal and external pressure maintains a </a:t>
            </a:r>
            <a:r>
              <a:rPr b="1" lang="en-GB">
                <a:solidFill>
                  <a:schemeClr val="dk1"/>
                </a:solidFill>
              </a:rPr>
              <a:t>stable, steady flow</a:t>
            </a:r>
            <a:r>
              <a:rPr lang="en-GB">
                <a:solidFill>
                  <a:schemeClr val="dk1"/>
                </a:solidFill>
              </a:rPr>
              <a:t> around the gyre.</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4" name="Shape 1164"/>
        <p:cNvGrpSpPr/>
        <p:nvPr/>
      </p:nvGrpSpPr>
      <p:grpSpPr>
        <a:xfrm>
          <a:off x="0" y="0"/>
          <a:ext cx="0" cy="0"/>
          <a:chOff x="0" y="0"/>
          <a:chExt cx="0" cy="0"/>
        </a:xfrm>
      </p:grpSpPr>
      <p:sp>
        <p:nvSpPr>
          <p:cNvPr id="1165" name="Google Shape;1165;g10f06242020_4_9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6" name="Google Shape;1166;g10f06242020_4_9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1" name="Shape 1171"/>
        <p:cNvGrpSpPr/>
        <p:nvPr/>
      </p:nvGrpSpPr>
      <p:grpSpPr>
        <a:xfrm>
          <a:off x="0" y="0"/>
          <a:ext cx="0" cy="0"/>
          <a:chOff x="0" y="0"/>
          <a:chExt cx="0" cy="0"/>
        </a:xfrm>
      </p:grpSpPr>
      <p:sp>
        <p:nvSpPr>
          <p:cNvPr id="1172" name="Google Shape;1172;g10f06242020_4_9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3" name="Google Shape;1173;g10f06242020_4_9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7" name="Shape 1177"/>
        <p:cNvGrpSpPr/>
        <p:nvPr/>
      </p:nvGrpSpPr>
      <p:grpSpPr>
        <a:xfrm>
          <a:off x="0" y="0"/>
          <a:ext cx="0" cy="0"/>
          <a:chOff x="0" y="0"/>
          <a:chExt cx="0" cy="0"/>
        </a:xfrm>
      </p:grpSpPr>
      <p:sp>
        <p:nvSpPr>
          <p:cNvPr id="1178" name="Google Shape;1178;g10f06242020_4_9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9" name="Google Shape;1179;g10f06242020_4_9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6" name="Shape 1186"/>
        <p:cNvGrpSpPr/>
        <p:nvPr/>
      </p:nvGrpSpPr>
      <p:grpSpPr>
        <a:xfrm>
          <a:off x="0" y="0"/>
          <a:ext cx="0" cy="0"/>
          <a:chOff x="0" y="0"/>
          <a:chExt cx="0" cy="0"/>
        </a:xfrm>
      </p:grpSpPr>
      <p:sp>
        <p:nvSpPr>
          <p:cNvPr id="1187" name="Google Shape;1187;g10f06242020_4_9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8" name="Google Shape;1188;g10f06242020_4_9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Char char="●"/>
            </a:pPr>
            <a:r>
              <a:rPr lang="en-GB">
                <a:solidFill>
                  <a:schemeClr val="dk1"/>
                </a:solidFill>
              </a:rPr>
              <a:t>The </a:t>
            </a:r>
            <a:r>
              <a:rPr b="1" lang="en-GB">
                <a:solidFill>
                  <a:schemeClr val="dk1"/>
                </a:solidFill>
              </a:rPr>
              <a:t>North Pacific Gyre</a:t>
            </a:r>
            <a:r>
              <a:rPr lang="en-GB">
                <a:solidFill>
                  <a:schemeClr val="dk1"/>
                </a:solidFill>
              </a:rPr>
              <a:t> contains the </a:t>
            </a:r>
            <a:r>
              <a:rPr b="1" lang="en-GB">
                <a:solidFill>
                  <a:schemeClr val="dk1"/>
                </a:solidFill>
              </a:rPr>
              <a:t>Great Pacific Garbage Patch (GPGP)</a:t>
            </a:r>
            <a:r>
              <a:rPr lang="en-GB">
                <a:solidFill>
                  <a:schemeClr val="dk1"/>
                </a:solidFill>
              </a:rPr>
              <a:t>—a vast accumulation of floating plastic debris.</a:t>
            </a:r>
            <a:br>
              <a:rPr lang="en-GB">
                <a:solidFill>
                  <a:schemeClr val="dk1"/>
                </a:solidFill>
              </a:rPr>
            </a:b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The GPGP is not a solid island, but a </a:t>
            </a:r>
            <a:r>
              <a:rPr b="1" lang="en-GB">
                <a:solidFill>
                  <a:schemeClr val="dk1"/>
                </a:solidFill>
              </a:rPr>
              <a:t>diffuse cluster</a:t>
            </a:r>
            <a:r>
              <a:rPr lang="en-GB">
                <a:solidFill>
                  <a:schemeClr val="dk1"/>
                </a:solidFill>
              </a:rPr>
              <a:t> of plastic pieces of various sizes stirred by ocean currents.</a:t>
            </a:r>
            <a:br>
              <a:rPr lang="en-GB">
                <a:solidFill>
                  <a:schemeClr val="dk1"/>
                </a:solidFill>
              </a:rPr>
            </a:b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While famous examples like rubber ducks raised awareness, </a:t>
            </a:r>
            <a:r>
              <a:rPr b="1" lang="en-GB">
                <a:solidFill>
                  <a:schemeClr val="dk1"/>
                </a:solidFill>
              </a:rPr>
              <a:t>most debris</a:t>
            </a:r>
            <a:r>
              <a:rPr lang="en-GB">
                <a:solidFill>
                  <a:schemeClr val="dk1"/>
                </a:solidFill>
              </a:rPr>
              <a:t> consists of tiny plastic fragments and chemical sludge.</a:t>
            </a:r>
            <a:br>
              <a:rPr lang="en-GB">
                <a:solidFill>
                  <a:schemeClr val="dk1"/>
                </a:solidFill>
              </a:rPr>
            </a:b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Items in the patch range from microplastics to larger floating trash—</a:t>
            </a:r>
            <a:r>
              <a:rPr b="1" lang="en-GB">
                <a:solidFill>
                  <a:schemeClr val="dk1"/>
                </a:solidFill>
              </a:rPr>
              <a:t>anything buoyant and discarded</a:t>
            </a:r>
            <a:r>
              <a:rPr lang="en-GB">
                <a:solidFill>
                  <a:schemeClr val="dk1"/>
                </a:solidFill>
              </a:rPr>
              <a:t> can end up there.</a:t>
            </a:r>
            <a:br>
              <a:rPr lang="en-GB">
                <a:solidFill>
                  <a:schemeClr val="dk1"/>
                </a:solidFill>
              </a:rPr>
            </a:b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The gyre acts like a </a:t>
            </a:r>
            <a:r>
              <a:rPr b="1" lang="en-GB">
                <a:solidFill>
                  <a:schemeClr val="dk1"/>
                </a:solidFill>
              </a:rPr>
              <a:t>giant pot</a:t>
            </a:r>
            <a:r>
              <a:rPr lang="en-GB">
                <a:solidFill>
                  <a:schemeClr val="dk1"/>
                </a:solidFill>
              </a:rPr>
              <a:t>, constantly circulating and concentrating this plastic “soup.”</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5" name="Shape 1195"/>
        <p:cNvGrpSpPr/>
        <p:nvPr/>
      </p:nvGrpSpPr>
      <p:grpSpPr>
        <a:xfrm>
          <a:off x="0" y="0"/>
          <a:ext cx="0" cy="0"/>
          <a:chOff x="0" y="0"/>
          <a:chExt cx="0" cy="0"/>
        </a:xfrm>
      </p:grpSpPr>
      <p:sp>
        <p:nvSpPr>
          <p:cNvPr id="1196" name="Google Shape;1196;g10f06242020_4_10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7" name="Google Shape;1197;g10f06242020_4_10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0" name="Shape 1200"/>
        <p:cNvGrpSpPr/>
        <p:nvPr/>
      </p:nvGrpSpPr>
      <p:grpSpPr>
        <a:xfrm>
          <a:off x="0" y="0"/>
          <a:ext cx="0" cy="0"/>
          <a:chOff x="0" y="0"/>
          <a:chExt cx="0" cy="0"/>
        </a:xfrm>
      </p:grpSpPr>
      <p:sp>
        <p:nvSpPr>
          <p:cNvPr id="1201" name="Google Shape;1201;g10f06242020_4_10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2" name="Google Shape;1202;g10f06242020_4_10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1" name="Shape 921"/>
        <p:cNvGrpSpPr/>
        <p:nvPr/>
      </p:nvGrpSpPr>
      <p:grpSpPr>
        <a:xfrm>
          <a:off x="0" y="0"/>
          <a:ext cx="0" cy="0"/>
          <a:chOff x="0" y="0"/>
          <a:chExt cx="0" cy="0"/>
        </a:xfrm>
      </p:grpSpPr>
      <p:sp>
        <p:nvSpPr>
          <p:cNvPr id="922" name="Google Shape;922;g10f06242020_4_6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3" name="Google Shape;923;g10f06242020_4_6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5" name="Shape 1205"/>
        <p:cNvGrpSpPr/>
        <p:nvPr/>
      </p:nvGrpSpPr>
      <p:grpSpPr>
        <a:xfrm>
          <a:off x="0" y="0"/>
          <a:ext cx="0" cy="0"/>
          <a:chOff x="0" y="0"/>
          <a:chExt cx="0" cy="0"/>
        </a:xfrm>
      </p:grpSpPr>
      <p:sp>
        <p:nvSpPr>
          <p:cNvPr id="1206" name="Google Shape;1206;g10f06242020_4_10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7" name="Google Shape;1207;g10f06242020_4_10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4" name="Shape 1214"/>
        <p:cNvGrpSpPr/>
        <p:nvPr/>
      </p:nvGrpSpPr>
      <p:grpSpPr>
        <a:xfrm>
          <a:off x="0" y="0"/>
          <a:ext cx="0" cy="0"/>
          <a:chOff x="0" y="0"/>
          <a:chExt cx="0" cy="0"/>
        </a:xfrm>
      </p:grpSpPr>
      <p:sp>
        <p:nvSpPr>
          <p:cNvPr id="1215" name="Google Shape;1215;g10f06242020_4_10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6" name="Google Shape;1216;g10f06242020_4_10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9" name="Shape 1219"/>
        <p:cNvGrpSpPr/>
        <p:nvPr/>
      </p:nvGrpSpPr>
      <p:grpSpPr>
        <a:xfrm>
          <a:off x="0" y="0"/>
          <a:ext cx="0" cy="0"/>
          <a:chOff x="0" y="0"/>
          <a:chExt cx="0" cy="0"/>
        </a:xfrm>
      </p:grpSpPr>
      <p:sp>
        <p:nvSpPr>
          <p:cNvPr id="1220" name="Google Shape;1220;g10f06242020_4_10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1" name="Google Shape;1221;g10f06242020_4_10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4" name="Shape 1224"/>
        <p:cNvGrpSpPr/>
        <p:nvPr/>
      </p:nvGrpSpPr>
      <p:grpSpPr>
        <a:xfrm>
          <a:off x="0" y="0"/>
          <a:ext cx="0" cy="0"/>
          <a:chOff x="0" y="0"/>
          <a:chExt cx="0" cy="0"/>
        </a:xfrm>
      </p:grpSpPr>
      <p:sp>
        <p:nvSpPr>
          <p:cNvPr id="1225" name="Google Shape;1225;g10f06242020_4_10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6" name="Google Shape;1226;g10f06242020_4_10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9" name="Shape 1229"/>
        <p:cNvGrpSpPr/>
        <p:nvPr/>
      </p:nvGrpSpPr>
      <p:grpSpPr>
        <a:xfrm>
          <a:off x="0" y="0"/>
          <a:ext cx="0" cy="0"/>
          <a:chOff x="0" y="0"/>
          <a:chExt cx="0" cy="0"/>
        </a:xfrm>
      </p:grpSpPr>
      <p:sp>
        <p:nvSpPr>
          <p:cNvPr id="1230" name="Google Shape;1230;g10f06242020_4_10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1" name="Google Shape;1231;g10f06242020_4_10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4" name="Shape 1234"/>
        <p:cNvGrpSpPr/>
        <p:nvPr/>
      </p:nvGrpSpPr>
      <p:grpSpPr>
        <a:xfrm>
          <a:off x="0" y="0"/>
          <a:ext cx="0" cy="0"/>
          <a:chOff x="0" y="0"/>
          <a:chExt cx="0" cy="0"/>
        </a:xfrm>
      </p:grpSpPr>
      <p:sp>
        <p:nvSpPr>
          <p:cNvPr id="1235" name="Google Shape;1235;g10f06242020_4_10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6" name="Google Shape;1236;g10f06242020_4_10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1" name="Shape 931"/>
        <p:cNvGrpSpPr/>
        <p:nvPr/>
      </p:nvGrpSpPr>
      <p:grpSpPr>
        <a:xfrm>
          <a:off x="0" y="0"/>
          <a:ext cx="0" cy="0"/>
          <a:chOff x="0" y="0"/>
          <a:chExt cx="0" cy="0"/>
        </a:xfrm>
      </p:grpSpPr>
      <p:sp>
        <p:nvSpPr>
          <p:cNvPr id="932" name="Google Shape;932;g10f06242020_4_6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3" name="Google Shape;933;g10f06242020_4_6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1" name="Shape 941"/>
        <p:cNvGrpSpPr/>
        <p:nvPr/>
      </p:nvGrpSpPr>
      <p:grpSpPr>
        <a:xfrm>
          <a:off x="0" y="0"/>
          <a:ext cx="0" cy="0"/>
          <a:chOff x="0" y="0"/>
          <a:chExt cx="0" cy="0"/>
        </a:xfrm>
      </p:grpSpPr>
      <p:sp>
        <p:nvSpPr>
          <p:cNvPr id="942" name="Google Shape;942;g10f06242020_4_7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3" name="Google Shape;943;g10f06242020_4_7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1" name="Shape 951"/>
        <p:cNvGrpSpPr/>
        <p:nvPr/>
      </p:nvGrpSpPr>
      <p:grpSpPr>
        <a:xfrm>
          <a:off x="0" y="0"/>
          <a:ext cx="0" cy="0"/>
          <a:chOff x="0" y="0"/>
          <a:chExt cx="0" cy="0"/>
        </a:xfrm>
      </p:grpSpPr>
      <p:sp>
        <p:nvSpPr>
          <p:cNvPr id="952" name="Google Shape;952;g10f06242020_4_7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3" name="Google Shape;953;g10f06242020_4_7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1" name="Shape 961"/>
        <p:cNvGrpSpPr/>
        <p:nvPr/>
      </p:nvGrpSpPr>
      <p:grpSpPr>
        <a:xfrm>
          <a:off x="0" y="0"/>
          <a:ext cx="0" cy="0"/>
          <a:chOff x="0" y="0"/>
          <a:chExt cx="0" cy="0"/>
        </a:xfrm>
      </p:grpSpPr>
      <p:sp>
        <p:nvSpPr>
          <p:cNvPr id="962" name="Google Shape;962;g10f06242020_4_7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3" name="Google Shape;963;g10f06242020_4_7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1" name="Shape 971"/>
        <p:cNvGrpSpPr/>
        <p:nvPr/>
      </p:nvGrpSpPr>
      <p:grpSpPr>
        <a:xfrm>
          <a:off x="0" y="0"/>
          <a:ext cx="0" cy="0"/>
          <a:chOff x="0" y="0"/>
          <a:chExt cx="0" cy="0"/>
        </a:xfrm>
      </p:grpSpPr>
      <p:sp>
        <p:nvSpPr>
          <p:cNvPr id="972" name="Google Shape;972;g10f06242020_4_7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3" name="Google Shape;973;g10f06242020_4_7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 Id="rId3"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8.png"/><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5.png"/><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9.png"/><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9.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9.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3.png"/><Relationship Id="rId3"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1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18.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 Id="rId3"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 Id="rId3"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8.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5.png"/><Relationship Id="rId4" Type="http://schemas.openxmlformats.org/officeDocument/2006/relationships/image" Target="../media/image2.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5.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5.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 Id="rId3" Type="http://schemas.openxmlformats.org/officeDocument/2006/relationships/image" Target="../media/image9.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 Id="rId3"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 Id="rId3" Type="http://schemas.openxmlformats.org/officeDocument/2006/relationships/image" Target="../media/image9.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 Id="rId3" Type="http://schemas.openxmlformats.org/officeDocument/2006/relationships/image" Target="../media/image9.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 Id="rId3" Type="http://schemas.openxmlformats.org/officeDocument/2006/relationships/image" Target="../media/image9.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 Id="rId3" Type="http://schemas.openxmlformats.org/officeDocument/2006/relationships/image" Target="../media/image5.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 Id="rId3" Type="http://schemas.openxmlformats.org/officeDocument/2006/relationships/image" Target="../media/image5.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 Id="rId3" Type="http://schemas.openxmlformats.org/officeDocument/2006/relationships/image" Target="../media/image5.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 Id="rId3" Type="http://schemas.openxmlformats.org/officeDocument/2006/relationships/image" Target="../media/image5.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 Id="rId3" Type="http://schemas.openxmlformats.org/officeDocument/2006/relationships/image" Target="../media/image5.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 Id="rId3" Type="http://schemas.openxmlformats.org/officeDocument/2006/relationships/image" Target="../media/image5.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 Id="rId3"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 Id="rId3" Type="http://schemas.openxmlformats.org/officeDocument/2006/relationships/image" Target="../media/image5.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 Id="rId3" Type="http://schemas.openxmlformats.org/officeDocument/2006/relationships/image" Target="../media/image5.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1.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age" type="tx">
  <p:cSld name="TITLE_AND_BODY">
    <p:spTree>
      <p:nvGrpSpPr>
        <p:cNvPr id="10" name="Shape 10"/>
        <p:cNvGrpSpPr/>
        <p:nvPr/>
      </p:nvGrpSpPr>
      <p:grpSpPr>
        <a:xfrm>
          <a:off x="0" y="0"/>
          <a:ext cx="0" cy="0"/>
          <a:chOff x="0" y="0"/>
          <a:chExt cx="0" cy="0"/>
        </a:xfrm>
      </p:grpSpPr>
      <p:sp>
        <p:nvSpPr>
          <p:cNvPr id="11" name="Google Shape;11;p2"/>
          <p:cNvSpPr txBox="1"/>
          <p:nvPr>
            <p:ph idx="1" type="subTitle"/>
          </p:nvPr>
        </p:nvSpPr>
        <p:spPr>
          <a:xfrm rot="-5400000">
            <a:off x="-1897525" y="2413800"/>
            <a:ext cx="5162400" cy="315900"/>
          </a:xfrm>
          <a:prstGeom prst="rect">
            <a:avLst/>
          </a:prstGeom>
        </p:spPr>
        <p:txBody>
          <a:bodyPr anchorCtr="0" anchor="t" bIns="91425" lIns="91425" spcFirstLastPara="1" rIns="91425" wrap="square" tIns="91425">
            <a:noAutofit/>
          </a:bodyPr>
          <a:lstStyle>
            <a:lvl1pPr lvl="0" algn="ctr">
              <a:spcBef>
                <a:spcPts val="0"/>
              </a:spcBef>
              <a:spcAft>
                <a:spcPts val="0"/>
              </a:spcAft>
              <a:buClr>
                <a:srgbClr val="4FB09E"/>
              </a:buClr>
              <a:buSzPts val="1500"/>
              <a:buFont typeface="Lato"/>
              <a:buNone/>
              <a:defRPr b="1" sz="1500">
                <a:solidFill>
                  <a:srgbClr val="4FB09E"/>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 name="Google Shape;12;p2"/>
          <p:cNvSpPr/>
          <p:nvPr/>
        </p:nvSpPr>
        <p:spPr>
          <a:xfrm>
            <a:off x="3033300" y="-3325"/>
            <a:ext cx="6110700" cy="5150100"/>
          </a:xfrm>
          <a:prstGeom prst="rect">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 name="Google Shape;13;p2"/>
          <p:cNvPicPr preferRelativeResize="0"/>
          <p:nvPr/>
        </p:nvPicPr>
        <p:blipFill rotWithShape="1">
          <a:blip r:embed="rId2">
            <a:alphaModFix/>
          </a:blip>
          <a:srcRect b="0" l="0" r="75812" t="0"/>
          <a:stretch/>
        </p:blipFill>
        <p:spPr>
          <a:xfrm>
            <a:off x="1415120" y="-3323"/>
            <a:ext cx="1745792" cy="5150145"/>
          </a:xfrm>
          <a:prstGeom prst="rect">
            <a:avLst/>
          </a:prstGeom>
          <a:noFill/>
          <a:ln>
            <a:noFill/>
          </a:ln>
        </p:spPr>
      </p:pic>
      <p:pic>
        <p:nvPicPr>
          <p:cNvPr descr="Google Shape;91;p1" id="14" name="Google Shape;14;p2"/>
          <p:cNvPicPr preferRelativeResize="0"/>
          <p:nvPr/>
        </p:nvPicPr>
        <p:blipFill rotWithShape="1">
          <a:blip r:embed="rId3">
            <a:alphaModFix/>
          </a:blip>
          <a:srcRect b="0" l="0" r="0" t="0"/>
          <a:stretch/>
        </p:blipFill>
        <p:spPr>
          <a:xfrm>
            <a:off x="8200105" y="4680138"/>
            <a:ext cx="856350" cy="396883"/>
          </a:xfrm>
          <a:prstGeom prst="rect">
            <a:avLst/>
          </a:prstGeom>
          <a:noFill/>
          <a:ln>
            <a:noFill/>
          </a:ln>
        </p:spPr>
      </p:pic>
      <p:sp>
        <p:nvSpPr>
          <p:cNvPr id="15" name="Google Shape;15;p2"/>
          <p:cNvSpPr txBox="1"/>
          <p:nvPr>
            <p:ph type="title"/>
          </p:nvPr>
        </p:nvSpPr>
        <p:spPr>
          <a:xfrm>
            <a:off x="3601800" y="1741713"/>
            <a:ext cx="4973700" cy="1176000"/>
          </a:xfrm>
          <a:prstGeom prst="rect">
            <a:avLst/>
          </a:prstGeom>
        </p:spPr>
        <p:txBody>
          <a:bodyPr anchorCtr="0" anchor="t" bIns="91425" lIns="91425" spcFirstLastPara="1" rIns="91425" wrap="square" tIns="91425">
            <a:noAutofit/>
          </a:bodyPr>
          <a:lstStyle>
            <a:lvl1pPr lvl="0" algn="ctr">
              <a:lnSpc>
                <a:spcPct val="90000"/>
              </a:lnSpc>
              <a:spcBef>
                <a:spcPts val="0"/>
              </a:spcBef>
              <a:spcAft>
                <a:spcPts val="0"/>
              </a:spcAft>
              <a:buClr>
                <a:schemeClr val="lt1"/>
              </a:buClr>
              <a:buSzPts val="4000"/>
              <a:buFont typeface="Century Gothic"/>
              <a:buNone/>
              <a:defRPr b="1" sz="4000">
                <a:solidFill>
                  <a:schemeClr val="lt1"/>
                </a:solidFill>
                <a:latin typeface="Century Gothic"/>
                <a:ea typeface="Century Gothic"/>
                <a:cs typeface="Century Gothic"/>
                <a:sym typeface="Century Gothic"/>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p:txBody>
      </p:sp>
      <p:sp>
        <p:nvSpPr>
          <p:cNvPr id="16" name="Google Shape;16;p2"/>
          <p:cNvSpPr txBox="1"/>
          <p:nvPr>
            <p:ph idx="2" type="subTitle"/>
          </p:nvPr>
        </p:nvSpPr>
        <p:spPr>
          <a:xfrm>
            <a:off x="3674850" y="3004838"/>
            <a:ext cx="4827600" cy="3969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1500"/>
              <a:buFont typeface="Lato Light"/>
              <a:buNone/>
              <a:defRPr sz="1500">
                <a:solidFill>
                  <a:schemeClr val="lt1"/>
                </a:solidFill>
                <a:latin typeface="Lato Light"/>
                <a:ea typeface="Lato Light"/>
                <a:cs typeface="Lato Light"/>
                <a:sym typeface="Lato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cap">
  <p:cSld name="CUSTOM_3">
    <p:spTree>
      <p:nvGrpSpPr>
        <p:cNvPr id="138" name="Shape 138"/>
        <p:cNvGrpSpPr/>
        <p:nvPr/>
      </p:nvGrpSpPr>
      <p:grpSpPr>
        <a:xfrm>
          <a:off x="0" y="0"/>
          <a:ext cx="0" cy="0"/>
          <a:chOff x="0" y="0"/>
          <a:chExt cx="0" cy="0"/>
        </a:xfrm>
      </p:grpSpPr>
      <p:sp>
        <p:nvSpPr>
          <p:cNvPr id="139" name="Google Shape;139;p11"/>
          <p:cNvSpPr/>
          <p:nvPr/>
        </p:nvSpPr>
        <p:spPr>
          <a:xfrm>
            <a:off x="0" y="0"/>
            <a:ext cx="2634000" cy="5143500"/>
          </a:xfrm>
          <a:prstGeom prst="rect">
            <a:avLst/>
          </a:prstGeom>
          <a:solidFill>
            <a:srgbClr val="ACE1D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rgbClr val="000000"/>
              </a:solidFill>
              <a:latin typeface="Calibri"/>
              <a:ea typeface="Calibri"/>
              <a:cs typeface="Calibri"/>
              <a:sym typeface="Calibri"/>
            </a:endParaRPr>
          </a:p>
        </p:txBody>
      </p:sp>
      <p:pic>
        <p:nvPicPr>
          <p:cNvPr id="140" name="Google Shape;140;p11"/>
          <p:cNvPicPr preferRelativeResize="0"/>
          <p:nvPr/>
        </p:nvPicPr>
        <p:blipFill>
          <a:blip r:embed="rId2">
            <a:alphaModFix/>
          </a:blip>
          <a:stretch>
            <a:fillRect/>
          </a:stretch>
        </p:blipFill>
        <p:spPr>
          <a:xfrm rot="10800000">
            <a:off x="-1384147" y="788072"/>
            <a:ext cx="5285023" cy="3842476"/>
          </a:xfrm>
          <a:prstGeom prst="rect">
            <a:avLst/>
          </a:prstGeom>
          <a:noFill/>
          <a:ln>
            <a:noFill/>
          </a:ln>
        </p:spPr>
      </p:pic>
      <p:sp>
        <p:nvSpPr>
          <p:cNvPr id="141" name="Google Shape;141;p11"/>
          <p:cNvSpPr txBox="1"/>
          <p:nvPr/>
        </p:nvSpPr>
        <p:spPr>
          <a:xfrm rot="-5400000">
            <a:off x="-114300" y="2254350"/>
            <a:ext cx="2862600" cy="554100"/>
          </a:xfrm>
          <a:prstGeom prst="rect">
            <a:avLst/>
          </a:prstGeom>
          <a:noFill/>
          <a:ln>
            <a:noFill/>
          </a:ln>
        </p:spPr>
        <p:txBody>
          <a:bodyPr anchorCtr="0" anchor="t" bIns="45700" lIns="45700" spcFirstLastPara="1" rIns="45700" wrap="square" tIns="45700">
            <a:spAutoFit/>
          </a:bodyPr>
          <a:lstStyle/>
          <a:p>
            <a:pPr indent="0" lvl="0" marL="0" marR="0" rtl="0" algn="ctr">
              <a:lnSpc>
                <a:spcPct val="100000"/>
              </a:lnSpc>
              <a:spcBef>
                <a:spcPts val="0"/>
              </a:spcBef>
              <a:spcAft>
                <a:spcPts val="0"/>
              </a:spcAft>
              <a:buClr>
                <a:srgbClr val="FFFFFF"/>
              </a:buClr>
              <a:buSzPts val="4400"/>
              <a:buFont typeface="Sofia"/>
              <a:buNone/>
            </a:pPr>
            <a:r>
              <a:rPr b="1" lang="en-GB" sz="3000">
                <a:solidFill>
                  <a:srgbClr val="037971"/>
                </a:solidFill>
                <a:latin typeface="Century Gothic"/>
                <a:ea typeface="Century Gothic"/>
                <a:cs typeface="Century Gothic"/>
                <a:sym typeface="Century Gothic"/>
              </a:rPr>
              <a:t>Recap</a:t>
            </a:r>
            <a:endParaRPr b="1" i="0" sz="3000" u="none" cap="none" strike="noStrike">
              <a:solidFill>
                <a:srgbClr val="037971"/>
              </a:solidFill>
              <a:latin typeface="Century Gothic"/>
              <a:ea typeface="Century Gothic"/>
              <a:cs typeface="Century Gothic"/>
              <a:sym typeface="Century Gothic"/>
            </a:endParaRPr>
          </a:p>
        </p:txBody>
      </p:sp>
      <p:sp>
        <p:nvSpPr>
          <p:cNvPr id="142" name="Google Shape;142;p11"/>
          <p:cNvSpPr txBox="1"/>
          <p:nvPr>
            <p:ph idx="1" type="body"/>
          </p:nvPr>
        </p:nvSpPr>
        <p:spPr>
          <a:xfrm>
            <a:off x="3325650" y="1180800"/>
            <a:ext cx="3894300" cy="27819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pic>
        <p:nvPicPr>
          <p:cNvPr id="143" name="Google Shape;143;p11"/>
          <p:cNvPicPr preferRelativeResize="0"/>
          <p:nvPr/>
        </p:nvPicPr>
        <p:blipFill rotWithShape="1">
          <a:blip r:embed="rId3">
            <a:alphaModFix/>
          </a:blip>
          <a:srcRect b="0" l="28771" r="31140" t="0"/>
          <a:stretch/>
        </p:blipFill>
        <p:spPr>
          <a:xfrm rot="575583">
            <a:off x="7168303" y="407720"/>
            <a:ext cx="1861477" cy="3377249"/>
          </a:xfrm>
          <a:prstGeom prst="rect">
            <a:avLst/>
          </a:prstGeom>
          <a:noFill/>
          <a:ln>
            <a:noFill/>
          </a:ln>
        </p:spPr>
      </p:pic>
      <p:pic>
        <p:nvPicPr>
          <p:cNvPr id="144" name="Google Shape;144;p11"/>
          <p:cNvPicPr preferRelativeResize="0"/>
          <p:nvPr/>
        </p:nvPicPr>
        <p:blipFill rotWithShape="1">
          <a:blip r:embed="rId4">
            <a:alphaModFix/>
          </a:blip>
          <a:srcRect b="17566" l="32414" r="33402" t="26436"/>
          <a:stretch/>
        </p:blipFill>
        <p:spPr>
          <a:xfrm rot="-175503">
            <a:off x="6436995" y="3329492"/>
            <a:ext cx="2878559" cy="3429477"/>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rap up slide">
  <p:cSld name="CUSTOM_3_2">
    <p:spTree>
      <p:nvGrpSpPr>
        <p:cNvPr id="145" name="Shape 145"/>
        <p:cNvGrpSpPr/>
        <p:nvPr/>
      </p:nvGrpSpPr>
      <p:grpSpPr>
        <a:xfrm>
          <a:off x="0" y="0"/>
          <a:ext cx="0" cy="0"/>
          <a:chOff x="0" y="0"/>
          <a:chExt cx="0" cy="0"/>
        </a:xfrm>
      </p:grpSpPr>
      <p:sp>
        <p:nvSpPr>
          <p:cNvPr id="146" name="Google Shape;146;p12"/>
          <p:cNvSpPr/>
          <p:nvPr/>
        </p:nvSpPr>
        <p:spPr>
          <a:xfrm>
            <a:off x="0" y="0"/>
            <a:ext cx="2634000" cy="5143500"/>
          </a:xfrm>
          <a:prstGeom prst="rect">
            <a:avLst/>
          </a:prstGeom>
          <a:solidFill>
            <a:srgbClr val="ACE1D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rgbClr val="000000"/>
              </a:solidFill>
              <a:latin typeface="Calibri"/>
              <a:ea typeface="Calibri"/>
              <a:cs typeface="Calibri"/>
              <a:sym typeface="Calibri"/>
            </a:endParaRPr>
          </a:p>
        </p:txBody>
      </p:sp>
      <p:pic>
        <p:nvPicPr>
          <p:cNvPr id="147" name="Google Shape;147;p12"/>
          <p:cNvPicPr preferRelativeResize="0"/>
          <p:nvPr/>
        </p:nvPicPr>
        <p:blipFill>
          <a:blip r:embed="rId2">
            <a:alphaModFix/>
          </a:blip>
          <a:stretch>
            <a:fillRect/>
          </a:stretch>
        </p:blipFill>
        <p:spPr>
          <a:xfrm rot="10800000">
            <a:off x="-1384147" y="788072"/>
            <a:ext cx="5285023" cy="3842476"/>
          </a:xfrm>
          <a:prstGeom prst="rect">
            <a:avLst/>
          </a:prstGeom>
          <a:noFill/>
          <a:ln>
            <a:noFill/>
          </a:ln>
        </p:spPr>
      </p:pic>
      <p:sp>
        <p:nvSpPr>
          <p:cNvPr id="148" name="Google Shape;148;p12"/>
          <p:cNvSpPr txBox="1"/>
          <p:nvPr/>
        </p:nvSpPr>
        <p:spPr>
          <a:xfrm rot="-5400000">
            <a:off x="-114300" y="2254350"/>
            <a:ext cx="2862600" cy="554100"/>
          </a:xfrm>
          <a:prstGeom prst="rect">
            <a:avLst/>
          </a:prstGeom>
          <a:noFill/>
          <a:ln>
            <a:noFill/>
          </a:ln>
        </p:spPr>
        <p:txBody>
          <a:bodyPr anchorCtr="0" anchor="t"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4400"/>
              <a:buFont typeface="Sofia"/>
              <a:buNone/>
            </a:pPr>
            <a:r>
              <a:rPr b="1" lang="en-GB" sz="3000">
                <a:solidFill>
                  <a:srgbClr val="037971"/>
                </a:solidFill>
                <a:latin typeface="Century Gothic"/>
                <a:ea typeface="Century Gothic"/>
                <a:cs typeface="Century Gothic"/>
                <a:sym typeface="Century Gothic"/>
              </a:rPr>
              <a:t>Wrap up</a:t>
            </a:r>
            <a:endParaRPr b="1" i="0" sz="3000" u="none" cap="none" strike="noStrike">
              <a:solidFill>
                <a:srgbClr val="037971"/>
              </a:solidFill>
              <a:latin typeface="Century Gothic"/>
              <a:ea typeface="Century Gothic"/>
              <a:cs typeface="Century Gothic"/>
              <a:sym typeface="Century Gothic"/>
            </a:endParaRPr>
          </a:p>
        </p:txBody>
      </p:sp>
      <p:sp>
        <p:nvSpPr>
          <p:cNvPr id="149" name="Google Shape;149;p12"/>
          <p:cNvSpPr txBox="1"/>
          <p:nvPr>
            <p:ph idx="1" type="body"/>
          </p:nvPr>
        </p:nvSpPr>
        <p:spPr>
          <a:xfrm>
            <a:off x="3325650" y="1180800"/>
            <a:ext cx="3894300" cy="27819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pic>
        <p:nvPicPr>
          <p:cNvPr id="150" name="Google Shape;150;p12"/>
          <p:cNvPicPr preferRelativeResize="0"/>
          <p:nvPr/>
        </p:nvPicPr>
        <p:blipFill rotWithShape="1">
          <a:blip r:embed="rId3">
            <a:alphaModFix/>
          </a:blip>
          <a:srcRect b="17566" l="32414" r="33402" t="26436"/>
          <a:stretch/>
        </p:blipFill>
        <p:spPr>
          <a:xfrm rot="-175503">
            <a:off x="6436995" y="3329492"/>
            <a:ext cx="2878559" cy="3429477"/>
          </a:xfrm>
          <a:prstGeom prst="rect">
            <a:avLst/>
          </a:prstGeom>
          <a:noFill/>
          <a:ln>
            <a:noFill/>
          </a:ln>
        </p:spPr>
      </p:pic>
      <p:pic>
        <p:nvPicPr>
          <p:cNvPr id="151" name="Google Shape;151;p12"/>
          <p:cNvPicPr preferRelativeResize="0"/>
          <p:nvPr/>
        </p:nvPicPr>
        <p:blipFill>
          <a:blip r:embed="rId4">
            <a:alphaModFix/>
          </a:blip>
          <a:stretch>
            <a:fillRect/>
          </a:stretch>
        </p:blipFill>
        <p:spPr>
          <a:xfrm rot="2092706">
            <a:off x="6484101" y="1188125"/>
            <a:ext cx="3485502" cy="2534151"/>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verview">
  <p:cSld name="CUSTOM_3_1">
    <p:spTree>
      <p:nvGrpSpPr>
        <p:cNvPr id="152" name="Shape 152"/>
        <p:cNvGrpSpPr/>
        <p:nvPr/>
      </p:nvGrpSpPr>
      <p:grpSpPr>
        <a:xfrm>
          <a:off x="0" y="0"/>
          <a:ext cx="0" cy="0"/>
          <a:chOff x="0" y="0"/>
          <a:chExt cx="0" cy="0"/>
        </a:xfrm>
      </p:grpSpPr>
      <p:sp>
        <p:nvSpPr>
          <p:cNvPr id="153" name="Google Shape;153;p13"/>
          <p:cNvSpPr/>
          <p:nvPr/>
        </p:nvSpPr>
        <p:spPr>
          <a:xfrm>
            <a:off x="0" y="0"/>
            <a:ext cx="2634000" cy="5143500"/>
          </a:xfrm>
          <a:prstGeom prst="rect">
            <a:avLst/>
          </a:prstGeom>
          <a:solidFill>
            <a:srgbClr val="ACE1D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rgbClr val="4FB09E"/>
              </a:solidFill>
              <a:latin typeface="Calibri"/>
              <a:ea typeface="Calibri"/>
              <a:cs typeface="Calibri"/>
              <a:sym typeface="Calibri"/>
            </a:endParaRPr>
          </a:p>
        </p:txBody>
      </p:sp>
      <p:sp>
        <p:nvSpPr>
          <p:cNvPr id="154" name="Google Shape;154;p13"/>
          <p:cNvSpPr txBox="1"/>
          <p:nvPr/>
        </p:nvSpPr>
        <p:spPr>
          <a:xfrm rot="-5400000">
            <a:off x="-114300" y="2253700"/>
            <a:ext cx="2862600" cy="554100"/>
          </a:xfrm>
          <a:prstGeom prst="rect">
            <a:avLst/>
          </a:prstGeom>
          <a:noFill/>
          <a:ln>
            <a:noFill/>
          </a:ln>
        </p:spPr>
        <p:txBody>
          <a:bodyPr anchorCtr="0" anchor="t" bIns="45700" lIns="45700" spcFirstLastPara="1" rIns="45700" wrap="square" tIns="45700">
            <a:spAutoFit/>
          </a:bodyPr>
          <a:lstStyle/>
          <a:p>
            <a:pPr indent="0" lvl="0" marL="0" marR="0" rtl="0" algn="ctr">
              <a:lnSpc>
                <a:spcPct val="100000"/>
              </a:lnSpc>
              <a:spcBef>
                <a:spcPts val="0"/>
              </a:spcBef>
              <a:spcAft>
                <a:spcPts val="0"/>
              </a:spcAft>
              <a:buClr>
                <a:srgbClr val="FFFFFF"/>
              </a:buClr>
              <a:buSzPts val="4400"/>
              <a:buFont typeface="Sofia"/>
              <a:buNone/>
            </a:pPr>
            <a:r>
              <a:rPr b="1" lang="en-GB" sz="3000">
                <a:solidFill>
                  <a:srgbClr val="037971"/>
                </a:solidFill>
                <a:latin typeface="Century Gothic"/>
                <a:ea typeface="Century Gothic"/>
                <a:cs typeface="Century Gothic"/>
                <a:sym typeface="Century Gothic"/>
              </a:rPr>
              <a:t>Overview</a:t>
            </a:r>
            <a:endParaRPr b="1" i="0" sz="3000" u="none" cap="none" strike="noStrike">
              <a:solidFill>
                <a:srgbClr val="037971"/>
              </a:solidFill>
              <a:latin typeface="Century Gothic"/>
              <a:ea typeface="Century Gothic"/>
              <a:cs typeface="Century Gothic"/>
              <a:sym typeface="Century Gothic"/>
            </a:endParaRPr>
          </a:p>
        </p:txBody>
      </p:sp>
      <p:pic>
        <p:nvPicPr>
          <p:cNvPr id="155" name="Google Shape;155;p13"/>
          <p:cNvPicPr preferRelativeResize="0"/>
          <p:nvPr/>
        </p:nvPicPr>
        <p:blipFill rotWithShape="1">
          <a:blip r:embed="rId2">
            <a:alphaModFix/>
          </a:blip>
          <a:srcRect b="0" l="28771" r="31140" t="0"/>
          <a:stretch/>
        </p:blipFill>
        <p:spPr>
          <a:xfrm rot="575583">
            <a:off x="7168303" y="407720"/>
            <a:ext cx="1861477" cy="3377249"/>
          </a:xfrm>
          <a:prstGeom prst="rect">
            <a:avLst/>
          </a:prstGeom>
          <a:noFill/>
          <a:ln>
            <a:noFill/>
          </a:ln>
        </p:spPr>
      </p:pic>
      <p:pic>
        <p:nvPicPr>
          <p:cNvPr id="156" name="Google Shape;156;p13"/>
          <p:cNvPicPr preferRelativeResize="0"/>
          <p:nvPr/>
        </p:nvPicPr>
        <p:blipFill rotWithShape="1">
          <a:blip r:embed="rId3">
            <a:alphaModFix/>
          </a:blip>
          <a:srcRect b="17566" l="32414" r="33402" t="26436"/>
          <a:stretch/>
        </p:blipFill>
        <p:spPr>
          <a:xfrm rot="-175503">
            <a:off x="6436995" y="3329492"/>
            <a:ext cx="2878559" cy="3429477"/>
          </a:xfrm>
          <a:prstGeom prst="rect">
            <a:avLst/>
          </a:prstGeom>
          <a:noFill/>
          <a:ln>
            <a:noFill/>
          </a:ln>
        </p:spPr>
      </p:pic>
      <p:sp>
        <p:nvSpPr>
          <p:cNvPr id="157" name="Google Shape;157;p13"/>
          <p:cNvSpPr/>
          <p:nvPr/>
        </p:nvSpPr>
        <p:spPr>
          <a:xfrm>
            <a:off x="2254900" y="2187398"/>
            <a:ext cx="724800" cy="719700"/>
          </a:xfrm>
          <a:prstGeom prst="ellipse">
            <a:avLst/>
          </a:prstGeom>
          <a:solidFill>
            <a:srgbClr val="0379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 name="Google Shape;158;p13"/>
          <p:cNvSpPr/>
          <p:nvPr/>
        </p:nvSpPr>
        <p:spPr>
          <a:xfrm>
            <a:off x="2254900" y="3099129"/>
            <a:ext cx="724800" cy="719700"/>
          </a:xfrm>
          <a:prstGeom prst="ellipse">
            <a:avLst/>
          </a:prstGeom>
          <a:solidFill>
            <a:srgbClr val="0379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 name="Google Shape;159;p13"/>
          <p:cNvSpPr/>
          <p:nvPr/>
        </p:nvSpPr>
        <p:spPr>
          <a:xfrm>
            <a:off x="2254900" y="4010868"/>
            <a:ext cx="724800" cy="719700"/>
          </a:xfrm>
          <a:prstGeom prst="ellipse">
            <a:avLst/>
          </a:prstGeom>
          <a:solidFill>
            <a:srgbClr val="0379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 name="Google Shape;160;p13"/>
          <p:cNvSpPr/>
          <p:nvPr/>
        </p:nvSpPr>
        <p:spPr>
          <a:xfrm>
            <a:off x="2254900" y="1259161"/>
            <a:ext cx="724800" cy="719700"/>
          </a:xfrm>
          <a:prstGeom prst="ellipse">
            <a:avLst/>
          </a:prstGeom>
          <a:solidFill>
            <a:srgbClr val="0379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 name="Google Shape;161;p13"/>
          <p:cNvSpPr/>
          <p:nvPr/>
        </p:nvSpPr>
        <p:spPr>
          <a:xfrm>
            <a:off x="2254900" y="330925"/>
            <a:ext cx="724800" cy="719700"/>
          </a:xfrm>
          <a:prstGeom prst="ellipse">
            <a:avLst/>
          </a:prstGeom>
          <a:solidFill>
            <a:srgbClr val="0379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 name="Google Shape;162;p13"/>
          <p:cNvSpPr txBox="1"/>
          <p:nvPr/>
        </p:nvSpPr>
        <p:spPr>
          <a:xfrm>
            <a:off x="2254900" y="444488"/>
            <a:ext cx="7248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i="0" lang="en-GB" sz="2000" u="none" cap="none" strike="noStrike">
                <a:solidFill>
                  <a:srgbClr val="FFFFFF"/>
                </a:solidFill>
                <a:latin typeface="Century Gothic"/>
                <a:ea typeface="Century Gothic"/>
                <a:cs typeface="Century Gothic"/>
                <a:sym typeface="Century Gothic"/>
              </a:rPr>
              <a:t>1</a:t>
            </a:r>
            <a:endParaRPr b="1" i="0" sz="2000" u="none" cap="none" strike="noStrike">
              <a:solidFill>
                <a:srgbClr val="000000"/>
              </a:solidFill>
              <a:latin typeface="Century Gothic"/>
              <a:ea typeface="Century Gothic"/>
              <a:cs typeface="Century Gothic"/>
              <a:sym typeface="Century Gothic"/>
            </a:endParaRPr>
          </a:p>
        </p:txBody>
      </p:sp>
      <p:sp>
        <p:nvSpPr>
          <p:cNvPr id="163" name="Google Shape;163;p13"/>
          <p:cNvSpPr txBox="1"/>
          <p:nvPr/>
        </p:nvSpPr>
        <p:spPr>
          <a:xfrm>
            <a:off x="2254900" y="1372713"/>
            <a:ext cx="7248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i="0" lang="en-GB" sz="2000" u="none" cap="none" strike="noStrike">
                <a:solidFill>
                  <a:srgbClr val="FFFFFF"/>
                </a:solidFill>
                <a:latin typeface="Century Gothic"/>
                <a:ea typeface="Century Gothic"/>
                <a:cs typeface="Century Gothic"/>
                <a:sym typeface="Century Gothic"/>
              </a:rPr>
              <a:t>2</a:t>
            </a:r>
            <a:endParaRPr b="1" i="0" sz="2000" u="none" cap="none" strike="noStrike">
              <a:solidFill>
                <a:srgbClr val="000000"/>
              </a:solidFill>
              <a:latin typeface="Century Gothic"/>
              <a:ea typeface="Century Gothic"/>
              <a:cs typeface="Century Gothic"/>
              <a:sym typeface="Century Gothic"/>
            </a:endParaRPr>
          </a:p>
        </p:txBody>
      </p:sp>
      <p:sp>
        <p:nvSpPr>
          <p:cNvPr id="164" name="Google Shape;164;p13"/>
          <p:cNvSpPr txBox="1"/>
          <p:nvPr/>
        </p:nvSpPr>
        <p:spPr>
          <a:xfrm>
            <a:off x="2254900" y="2292700"/>
            <a:ext cx="7248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i="0" lang="en-GB" sz="2000" u="none" cap="none" strike="noStrike">
                <a:solidFill>
                  <a:srgbClr val="FFFFFF"/>
                </a:solidFill>
                <a:latin typeface="Century Gothic"/>
                <a:ea typeface="Century Gothic"/>
                <a:cs typeface="Century Gothic"/>
                <a:sym typeface="Century Gothic"/>
              </a:rPr>
              <a:t>3</a:t>
            </a:r>
            <a:endParaRPr b="1" i="0" sz="2000" u="none" cap="none" strike="noStrike">
              <a:solidFill>
                <a:srgbClr val="000000"/>
              </a:solidFill>
              <a:latin typeface="Century Gothic"/>
              <a:ea typeface="Century Gothic"/>
              <a:cs typeface="Century Gothic"/>
              <a:sym typeface="Century Gothic"/>
            </a:endParaRPr>
          </a:p>
        </p:txBody>
      </p:sp>
      <p:sp>
        <p:nvSpPr>
          <p:cNvPr id="165" name="Google Shape;165;p13"/>
          <p:cNvSpPr txBox="1"/>
          <p:nvPr/>
        </p:nvSpPr>
        <p:spPr>
          <a:xfrm>
            <a:off x="2254900" y="3212663"/>
            <a:ext cx="7248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i="0" lang="en-GB" sz="2000" u="none" cap="none" strike="noStrike">
                <a:solidFill>
                  <a:srgbClr val="FFFFFF"/>
                </a:solidFill>
                <a:latin typeface="Century Gothic"/>
                <a:ea typeface="Century Gothic"/>
                <a:cs typeface="Century Gothic"/>
                <a:sym typeface="Century Gothic"/>
              </a:rPr>
              <a:t>4</a:t>
            </a:r>
            <a:endParaRPr b="1" i="0" sz="2000" u="none" cap="none" strike="noStrike">
              <a:solidFill>
                <a:srgbClr val="000000"/>
              </a:solidFill>
              <a:latin typeface="Century Gothic"/>
              <a:ea typeface="Century Gothic"/>
              <a:cs typeface="Century Gothic"/>
              <a:sym typeface="Century Gothic"/>
            </a:endParaRPr>
          </a:p>
        </p:txBody>
      </p:sp>
      <p:sp>
        <p:nvSpPr>
          <p:cNvPr id="166" name="Google Shape;166;p13"/>
          <p:cNvSpPr txBox="1"/>
          <p:nvPr/>
        </p:nvSpPr>
        <p:spPr>
          <a:xfrm>
            <a:off x="2254900" y="4132663"/>
            <a:ext cx="7248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i="0" lang="en-GB" sz="2000" u="none" cap="none" strike="noStrike">
                <a:solidFill>
                  <a:srgbClr val="FFFFFF"/>
                </a:solidFill>
                <a:latin typeface="Century Gothic"/>
                <a:ea typeface="Century Gothic"/>
                <a:cs typeface="Century Gothic"/>
                <a:sym typeface="Century Gothic"/>
              </a:rPr>
              <a:t>5</a:t>
            </a:r>
            <a:endParaRPr b="1" i="0" sz="2000" u="none" cap="none" strike="noStrike">
              <a:solidFill>
                <a:srgbClr val="000000"/>
              </a:solidFill>
              <a:latin typeface="Century Gothic"/>
              <a:ea typeface="Century Gothic"/>
              <a:cs typeface="Century Gothic"/>
              <a:sym typeface="Century Gothic"/>
            </a:endParaRPr>
          </a:p>
        </p:txBody>
      </p:sp>
      <p:cxnSp>
        <p:nvCxnSpPr>
          <p:cNvPr id="167" name="Google Shape;167;p13"/>
          <p:cNvCxnSpPr/>
          <p:nvPr/>
        </p:nvCxnSpPr>
        <p:spPr>
          <a:xfrm flipH="1" rot="10800000">
            <a:off x="2903500" y="689138"/>
            <a:ext cx="961200" cy="3300"/>
          </a:xfrm>
          <a:prstGeom prst="straightConnector1">
            <a:avLst/>
          </a:prstGeom>
          <a:noFill/>
          <a:ln cap="flat" cmpd="sng" w="28575">
            <a:solidFill>
              <a:srgbClr val="037971"/>
            </a:solidFill>
            <a:prstDash val="solid"/>
            <a:round/>
            <a:headEnd len="sm" w="sm" type="none"/>
            <a:tailEnd len="med" w="med" type="oval"/>
          </a:ln>
        </p:spPr>
      </p:cxnSp>
      <p:cxnSp>
        <p:nvCxnSpPr>
          <p:cNvPr id="168" name="Google Shape;168;p13"/>
          <p:cNvCxnSpPr/>
          <p:nvPr/>
        </p:nvCxnSpPr>
        <p:spPr>
          <a:xfrm flipH="1" rot="10800000">
            <a:off x="2903500" y="1617363"/>
            <a:ext cx="961200" cy="3300"/>
          </a:xfrm>
          <a:prstGeom prst="straightConnector1">
            <a:avLst/>
          </a:prstGeom>
          <a:noFill/>
          <a:ln cap="flat" cmpd="sng" w="28575">
            <a:solidFill>
              <a:srgbClr val="037971"/>
            </a:solidFill>
            <a:prstDash val="solid"/>
            <a:round/>
            <a:headEnd len="sm" w="sm" type="none"/>
            <a:tailEnd len="med" w="med" type="oval"/>
          </a:ln>
        </p:spPr>
      </p:cxnSp>
      <p:sp>
        <p:nvSpPr>
          <p:cNvPr id="169" name="Google Shape;169;p13"/>
          <p:cNvSpPr txBox="1"/>
          <p:nvPr>
            <p:ph idx="1" type="subTitle"/>
          </p:nvPr>
        </p:nvSpPr>
        <p:spPr>
          <a:xfrm>
            <a:off x="3940900" y="505088"/>
            <a:ext cx="3145800" cy="523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rgbClr val="037971"/>
              </a:buClr>
              <a:buSzPts val="1200"/>
              <a:buFont typeface="Lato Light"/>
              <a:buNone/>
              <a:defRPr sz="1200">
                <a:solidFill>
                  <a:srgbClr val="037971"/>
                </a:solidFill>
                <a:latin typeface="Lato Light"/>
                <a:ea typeface="Lato Light"/>
                <a:cs typeface="Lato Light"/>
                <a:sym typeface="Lato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0" name="Google Shape;170;p13"/>
          <p:cNvSpPr txBox="1"/>
          <p:nvPr>
            <p:ph idx="2" type="subTitle"/>
          </p:nvPr>
        </p:nvSpPr>
        <p:spPr>
          <a:xfrm>
            <a:off x="3940900" y="1433313"/>
            <a:ext cx="31458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200"/>
              <a:buFont typeface="Lato Light"/>
              <a:buNone/>
              <a:defRPr sz="1200">
                <a:solidFill>
                  <a:srgbClr val="037971"/>
                </a:solidFill>
                <a:latin typeface="Lato Light"/>
                <a:ea typeface="Lato Light"/>
                <a:cs typeface="Lato Light"/>
                <a:sym typeface="Lato Ligh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cxnSp>
        <p:nvCxnSpPr>
          <p:cNvPr id="171" name="Google Shape;171;p13"/>
          <p:cNvCxnSpPr/>
          <p:nvPr/>
        </p:nvCxnSpPr>
        <p:spPr>
          <a:xfrm flipH="1" rot="10800000">
            <a:off x="2903500" y="2537338"/>
            <a:ext cx="961200" cy="3300"/>
          </a:xfrm>
          <a:prstGeom prst="straightConnector1">
            <a:avLst/>
          </a:prstGeom>
          <a:noFill/>
          <a:ln cap="flat" cmpd="sng" w="28575">
            <a:solidFill>
              <a:srgbClr val="037971"/>
            </a:solidFill>
            <a:prstDash val="solid"/>
            <a:round/>
            <a:headEnd len="sm" w="sm" type="none"/>
            <a:tailEnd len="med" w="med" type="oval"/>
          </a:ln>
        </p:spPr>
      </p:cxnSp>
      <p:sp>
        <p:nvSpPr>
          <p:cNvPr id="172" name="Google Shape;172;p13"/>
          <p:cNvSpPr txBox="1"/>
          <p:nvPr>
            <p:ph idx="3" type="subTitle"/>
          </p:nvPr>
        </p:nvSpPr>
        <p:spPr>
          <a:xfrm>
            <a:off x="3940900" y="2353288"/>
            <a:ext cx="31458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200"/>
              <a:buFont typeface="Lato Light"/>
              <a:buNone/>
              <a:defRPr sz="1200">
                <a:solidFill>
                  <a:srgbClr val="037971"/>
                </a:solidFill>
                <a:latin typeface="Lato Light"/>
                <a:ea typeface="Lato Light"/>
                <a:cs typeface="Lato Light"/>
                <a:sym typeface="Lato Ligh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cxnSp>
        <p:nvCxnSpPr>
          <p:cNvPr id="173" name="Google Shape;173;p13"/>
          <p:cNvCxnSpPr/>
          <p:nvPr/>
        </p:nvCxnSpPr>
        <p:spPr>
          <a:xfrm flipH="1" rot="10800000">
            <a:off x="2903500" y="3457325"/>
            <a:ext cx="961200" cy="3300"/>
          </a:xfrm>
          <a:prstGeom prst="straightConnector1">
            <a:avLst/>
          </a:prstGeom>
          <a:noFill/>
          <a:ln cap="flat" cmpd="sng" w="28575">
            <a:solidFill>
              <a:srgbClr val="037971"/>
            </a:solidFill>
            <a:prstDash val="solid"/>
            <a:round/>
            <a:headEnd len="sm" w="sm" type="none"/>
            <a:tailEnd len="med" w="med" type="oval"/>
          </a:ln>
        </p:spPr>
      </p:cxnSp>
      <p:sp>
        <p:nvSpPr>
          <p:cNvPr id="174" name="Google Shape;174;p13"/>
          <p:cNvSpPr txBox="1"/>
          <p:nvPr>
            <p:ph idx="4" type="subTitle"/>
          </p:nvPr>
        </p:nvSpPr>
        <p:spPr>
          <a:xfrm>
            <a:off x="3940900" y="3273275"/>
            <a:ext cx="31458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200"/>
              <a:buFont typeface="Lato Light"/>
              <a:buNone/>
              <a:defRPr sz="1200">
                <a:solidFill>
                  <a:srgbClr val="037971"/>
                </a:solidFill>
                <a:latin typeface="Lato Light"/>
                <a:ea typeface="Lato Light"/>
                <a:cs typeface="Lato Light"/>
                <a:sym typeface="Lato Ligh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cxnSp>
        <p:nvCxnSpPr>
          <p:cNvPr id="175" name="Google Shape;175;p13"/>
          <p:cNvCxnSpPr/>
          <p:nvPr/>
        </p:nvCxnSpPr>
        <p:spPr>
          <a:xfrm flipH="1" rot="10800000">
            <a:off x="2903500" y="4329563"/>
            <a:ext cx="961200" cy="3300"/>
          </a:xfrm>
          <a:prstGeom prst="straightConnector1">
            <a:avLst/>
          </a:prstGeom>
          <a:noFill/>
          <a:ln cap="flat" cmpd="sng" w="28575">
            <a:solidFill>
              <a:srgbClr val="037971"/>
            </a:solidFill>
            <a:prstDash val="solid"/>
            <a:round/>
            <a:headEnd len="sm" w="sm" type="none"/>
            <a:tailEnd len="med" w="med" type="oval"/>
          </a:ln>
        </p:spPr>
      </p:cxnSp>
      <p:sp>
        <p:nvSpPr>
          <p:cNvPr id="176" name="Google Shape;176;p13"/>
          <p:cNvSpPr txBox="1"/>
          <p:nvPr>
            <p:ph idx="5" type="subTitle"/>
          </p:nvPr>
        </p:nvSpPr>
        <p:spPr>
          <a:xfrm>
            <a:off x="3940900" y="4145513"/>
            <a:ext cx="31458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200"/>
              <a:buFont typeface="Lato Light"/>
              <a:buNone/>
              <a:defRPr sz="1200">
                <a:solidFill>
                  <a:srgbClr val="037971"/>
                </a:solidFill>
                <a:latin typeface="Lato Light"/>
                <a:ea typeface="Lato Light"/>
                <a:cs typeface="Lato Light"/>
                <a:sym typeface="Lato Ligh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estion slide">
  <p:cSld name="CUSTOM_4">
    <p:spTree>
      <p:nvGrpSpPr>
        <p:cNvPr id="177" name="Shape 177"/>
        <p:cNvGrpSpPr/>
        <p:nvPr/>
      </p:nvGrpSpPr>
      <p:grpSpPr>
        <a:xfrm>
          <a:off x="0" y="0"/>
          <a:ext cx="0" cy="0"/>
          <a:chOff x="0" y="0"/>
          <a:chExt cx="0" cy="0"/>
        </a:xfrm>
      </p:grpSpPr>
      <p:sp>
        <p:nvSpPr>
          <p:cNvPr id="178" name="Google Shape;178;p14"/>
          <p:cNvSpPr/>
          <p:nvPr/>
        </p:nvSpPr>
        <p:spPr>
          <a:xfrm>
            <a:off x="-2581200" y="3619488"/>
            <a:ext cx="4105200" cy="4105200"/>
          </a:xfrm>
          <a:prstGeom prst="ellipse">
            <a:avLst/>
          </a:prstGeom>
          <a:solidFill>
            <a:srgbClr val="B5EB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14"/>
          <p:cNvSpPr/>
          <p:nvPr/>
        </p:nvSpPr>
        <p:spPr>
          <a:xfrm>
            <a:off x="7391400" y="-2352600"/>
            <a:ext cx="4105200" cy="4105200"/>
          </a:xfrm>
          <a:prstGeom prst="ellipse">
            <a:avLst/>
          </a:prstGeom>
          <a:solidFill>
            <a:srgbClr val="B5EB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14"/>
          <p:cNvSpPr txBox="1"/>
          <p:nvPr/>
        </p:nvSpPr>
        <p:spPr>
          <a:xfrm>
            <a:off x="2953350" y="1619550"/>
            <a:ext cx="2763900" cy="29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200">
                <a:solidFill>
                  <a:srgbClr val="4FB09E"/>
                </a:solidFill>
                <a:latin typeface="Lato"/>
                <a:ea typeface="Lato"/>
                <a:cs typeface="Lato"/>
                <a:sym typeface="Lato"/>
              </a:rPr>
              <a:t>QUESTION</a:t>
            </a:r>
            <a:endParaRPr b="1" sz="1200">
              <a:solidFill>
                <a:srgbClr val="4FB09E"/>
              </a:solidFill>
              <a:latin typeface="Lato"/>
              <a:ea typeface="Lato"/>
              <a:cs typeface="Lato"/>
              <a:sym typeface="Lato"/>
            </a:endParaRPr>
          </a:p>
        </p:txBody>
      </p:sp>
      <p:sp>
        <p:nvSpPr>
          <p:cNvPr id="181" name="Google Shape;181;p14"/>
          <p:cNvSpPr txBox="1"/>
          <p:nvPr>
            <p:ph idx="1" type="subTitle"/>
          </p:nvPr>
        </p:nvSpPr>
        <p:spPr>
          <a:xfrm>
            <a:off x="1886250" y="1918650"/>
            <a:ext cx="4898100" cy="1306200"/>
          </a:xfrm>
          <a:prstGeom prst="rect">
            <a:avLst/>
          </a:prstGeom>
        </p:spPr>
        <p:txBody>
          <a:bodyPr anchorCtr="0" anchor="t" bIns="91425" lIns="91425" spcFirstLastPara="1" rIns="91425" wrap="square" tIns="91425">
            <a:noAutofit/>
          </a:bodyPr>
          <a:lstStyle>
            <a:lvl1pPr lvl="0" algn="ctr">
              <a:spcBef>
                <a:spcPts val="0"/>
              </a:spcBef>
              <a:spcAft>
                <a:spcPts val="0"/>
              </a:spcAft>
              <a:buClr>
                <a:srgbClr val="037971"/>
              </a:buClr>
              <a:buSzPts val="2200"/>
              <a:buFont typeface="Century Gothic"/>
              <a:buNone/>
              <a:defRPr b="1" sz="2200">
                <a:solidFill>
                  <a:srgbClr val="037971"/>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182" name="Google Shape;182;p14"/>
          <p:cNvPicPr preferRelativeResize="0"/>
          <p:nvPr/>
        </p:nvPicPr>
        <p:blipFill rotWithShape="1">
          <a:blip r:embed="rId2">
            <a:alphaModFix/>
          </a:blip>
          <a:srcRect b="17566" l="32414" r="33402" t="26436"/>
          <a:stretch/>
        </p:blipFill>
        <p:spPr>
          <a:xfrm rot="-9448745">
            <a:off x="6737974" y="-880522"/>
            <a:ext cx="3187996" cy="3721026"/>
          </a:xfrm>
          <a:prstGeom prst="rect">
            <a:avLst/>
          </a:prstGeom>
          <a:noFill/>
          <a:ln>
            <a:noFill/>
          </a:ln>
        </p:spPr>
      </p:pic>
      <p:pic>
        <p:nvPicPr>
          <p:cNvPr id="183" name="Google Shape;183;p14"/>
          <p:cNvPicPr preferRelativeResize="0"/>
          <p:nvPr/>
        </p:nvPicPr>
        <p:blipFill rotWithShape="1">
          <a:blip r:embed="rId3">
            <a:alphaModFix/>
          </a:blip>
          <a:srcRect b="30109" l="40147" r="32461" t="25157"/>
          <a:stretch/>
        </p:blipFill>
        <p:spPr>
          <a:xfrm flipH="1" rot="8030039">
            <a:off x="-222817" y="1524920"/>
            <a:ext cx="2471132" cy="2941234"/>
          </a:xfrm>
          <a:prstGeom prst="rect">
            <a:avLst/>
          </a:prstGeom>
          <a:noFill/>
          <a:ln>
            <a:noFill/>
          </a:ln>
        </p:spPr>
      </p:pic>
      <p:pic>
        <p:nvPicPr>
          <p:cNvPr id="184" name="Google Shape;184;p14"/>
          <p:cNvPicPr preferRelativeResize="0"/>
          <p:nvPr/>
        </p:nvPicPr>
        <p:blipFill rotWithShape="1">
          <a:blip r:embed="rId2">
            <a:alphaModFix/>
          </a:blip>
          <a:srcRect b="60885" l="47388" r="33403" t="26436"/>
          <a:stretch/>
        </p:blipFill>
        <p:spPr>
          <a:xfrm rot="8828553">
            <a:off x="-299130" y="4973316"/>
            <a:ext cx="1783506" cy="846315"/>
          </a:xfrm>
          <a:prstGeom prst="rect">
            <a:avLst/>
          </a:prstGeom>
          <a:noFill/>
          <a:ln>
            <a:noFill/>
          </a:ln>
        </p:spPr>
      </p:pic>
      <p:sp>
        <p:nvSpPr>
          <p:cNvPr id="185" name="Google Shape;185;p14"/>
          <p:cNvSpPr txBox="1"/>
          <p:nvPr/>
        </p:nvSpPr>
        <p:spPr>
          <a:xfrm>
            <a:off x="76203" y="4831482"/>
            <a:ext cx="656700" cy="276900"/>
          </a:xfrm>
          <a:prstGeom prst="rect">
            <a:avLst/>
          </a:prstGeom>
          <a:noFill/>
          <a:ln>
            <a:noFill/>
          </a:ln>
        </p:spPr>
        <p:txBody>
          <a:bodyPr anchorCtr="0" anchor="ctr" bIns="45675" lIns="45675" spcFirstLastPara="1" rIns="45675" wrap="square" tIns="45675">
            <a:spAutoFit/>
          </a:bodyPr>
          <a:lstStyle/>
          <a:p>
            <a:pPr indent="0" lvl="0" marL="0" rtl="0" algn="l">
              <a:spcBef>
                <a:spcPts val="0"/>
              </a:spcBef>
              <a:spcAft>
                <a:spcPts val="0"/>
              </a:spcAft>
              <a:buNone/>
            </a:pPr>
            <a:fld id="{00000000-1234-1234-1234-123412341234}" type="slidenum">
              <a:rPr lang="en-GB" sz="1200">
                <a:solidFill>
                  <a:srgbClr val="888888"/>
                </a:solidFill>
                <a:latin typeface="Lato"/>
                <a:ea typeface="Lato"/>
                <a:cs typeface="Lato"/>
                <a:sym typeface="Lato"/>
              </a:rPr>
              <a:t>‹#›</a:t>
            </a:fld>
            <a:endParaRPr sz="1000">
              <a:latin typeface="Lato"/>
              <a:ea typeface="Lato"/>
              <a:cs typeface="Lato"/>
              <a:sym typeface="Lato"/>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cussion slide">
  <p:cSld name="CUSTOM_4_1">
    <p:spTree>
      <p:nvGrpSpPr>
        <p:cNvPr id="186" name="Shape 186"/>
        <p:cNvGrpSpPr/>
        <p:nvPr/>
      </p:nvGrpSpPr>
      <p:grpSpPr>
        <a:xfrm>
          <a:off x="0" y="0"/>
          <a:ext cx="0" cy="0"/>
          <a:chOff x="0" y="0"/>
          <a:chExt cx="0" cy="0"/>
        </a:xfrm>
      </p:grpSpPr>
      <p:sp>
        <p:nvSpPr>
          <p:cNvPr id="187" name="Google Shape;187;p15"/>
          <p:cNvSpPr/>
          <p:nvPr/>
        </p:nvSpPr>
        <p:spPr>
          <a:xfrm>
            <a:off x="-2581200" y="-2657412"/>
            <a:ext cx="4105200" cy="4105200"/>
          </a:xfrm>
          <a:prstGeom prst="ellipse">
            <a:avLst/>
          </a:prstGeom>
          <a:solidFill>
            <a:srgbClr val="B5EB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15"/>
          <p:cNvSpPr/>
          <p:nvPr/>
        </p:nvSpPr>
        <p:spPr>
          <a:xfrm>
            <a:off x="7239000" y="3238500"/>
            <a:ext cx="4105200" cy="4105200"/>
          </a:xfrm>
          <a:prstGeom prst="ellipse">
            <a:avLst/>
          </a:prstGeom>
          <a:solidFill>
            <a:srgbClr val="B5EB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15"/>
          <p:cNvSpPr txBox="1"/>
          <p:nvPr/>
        </p:nvSpPr>
        <p:spPr>
          <a:xfrm>
            <a:off x="2953350" y="1619550"/>
            <a:ext cx="2763900" cy="29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1200">
                <a:solidFill>
                  <a:srgbClr val="4FB09E"/>
                </a:solidFill>
                <a:latin typeface="Lato"/>
                <a:ea typeface="Lato"/>
                <a:cs typeface="Lato"/>
                <a:sym typeface="Lato"/>
              </a:rPr>
              <a:t>DISCUSSION</a:t>
            </a:r>
            <a:endParaRPr b="1" sz="1200">
              <a:solidFill>
                <a:srgbClr val="4FB09E"/>
              </a:solidFill>
              <a:latin typeface="Lato"/>
              <a:ea typeface="Lato"/>
              <a:cs typeface="Lato"/>
              <a:sym typeface="Lato"/>
            </a:endParaRPr>
          </a:p>
        </p:txBody>
      </p:sp>
      <p:sp>
        <p:nvSpPr>
          <p:cNvPr id="190" name="Google Shape;190;p15"/>
          <p:cNvSpPr txBox="1"/>
          <p:nvPr>
            <p:ph idx="1" type="subTitle"/>
          </p:nvPr>
        </p:nvSpPr>
        <p:spPr>
          <a:xfrm>
            <a:off x="1886250" y="1918650"/>
            <a:ext cx="4898100" cy="13062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037971"/>
              </a:buClr>
              <a:buSzPts val="2200"/>
              <a:buFont typeface="Century Gothic"/>
              <a:buNone/>
              <a:defRPr b="1" sz="2200">
                <a:solidFill>
                  <a:srgbClr val="037971"/>
                </a:solidFill>
                <a:latin typeface="Century Gothic"/>
                <a:ea typeface="Century Gothic"/>
                <a:cs typeface="Century Gothic"/>
                <a:sym typeface="Century Gothic"/>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pic>
        <p:nvPicPr>
          <p:cNvPr id="191" name="Google Shape;191;p15"/>
          <p:cNvPicPr preferRelativeResize="0"/>
          <p:nvPr/>
        </p:nvPicPr>
        <p:blipFill rotWithShape="1">
          <a:blip r:embed="rId2">
            <a:alphaModFix/>
          </a:blip>
          <a:srcRect b="17566" l="32414" r="33402" t="26436"/>
          <a:stretch/>
        </p:blipFill>
        <p:spPr>
          <a:xfrm flipH="1" rot="-1351255">
            <a:off x="-872501" y="-566197"/>
            <a:ext cx="3187996" cy="3721026"/>
          </a:xfrm>
          <a:prstGeom prst="rect">
            <a:avLst/>
          </a:prstGeom>
          <a:noFill/>
          <a:ln>
            <a:noFill/>
          </a:ln>
        </p:spPr>
      </p:pic>
      <p:pic>
        <p:nvPicPr>
          <p:cNvPr id="192" name="Google Shape;192;p15"/>
          <p:cNvPicPr preferRelativeResize="0"/>
          <p:nvPr/>
        </p:nvPicPr>
        <p:blipFill rotWithShape="1">
          <a:blip r:embed="rId3">
            <a:alphaModFix/>
          </a:blip>
          <a:srcRect b="30109" l="40147" r="32461" t="25157"/>
          <a:stretch/>
        </p:blipFill>
        <p:spPr>
          <a:xfrm rot="-8030039">
            <a:off x="6558983" y="1524920"/>
            <a:ext cx="2471132" cy="2941234"/>
          </a:xfrm>
          <a:prstGeom prst="rect">
            <a:avLst/>
          </a:prstGeom>
          <a:noFill/>
          <a:ln>
            <a:noFill/>
          </a:ln>
        </p:spPr>
      </p:pic>
      <p:pic>
        <p:nvPicPr>
          <p:cNvPr id="193" name="Google Shape;193;p15"/>
          <p:cNvPicPr preferRelativeResize="0"/>
          <p:nvPr/>
        </p:nvPicPr>
        <p:blipFill rotWithShape="1">
          <a:blip r:embed="rId2">
            <a:alphaModFix/>
          </a:blip>
          <a:srcRect b="60885" l="47388" r="33403" t="26436"/>
          <a:stretch/>
        </p:blipFill>
        <p:spPr>
          <a:xfrm flipH="1" rot="-8828553">
            <a:off x="7322923" y="4973316"/>
            <a:ext cx="1783506" cy="846315"/>
          </a:xfrm>
          <a:prstGeom prst="rect">
            <a:avLst/>
          </a:prstGeom>
          <a:noFill/>
          <a:ln>
            <a:noFill/>
          </a:ln>
        </p:spPr>
      </p:pic>
      <p:sp>
        <p:nvSpPr>
          <p:cNvPr id="194" name="Google Shape;194;p15"/>
          <p:cNvSpPr txBox="1"/>
          <p:nvPr/>
        </p:nvSpPr>
        <p:spPr>
          <a:xfrm>
            <a:off x="76203" y="4831482"/>
            <a:ext cx="656700" cy="276900"/>
          </a:xfrm>
          <a:prstGeom prst="rect">
            <a:avLst/>
          </a:prstGeom>
          <a:noFill/>
          <a:ln>
            <a:noFill/>
          </a:ln>
        </p:spPr>
        <p:txBody>
          <a:bodyPr anchorCtr="0" anchor="ctr" bIns="45675" lIns="45675" spcFirstLastPara="1" rIns="45675" wrap="square" tIns="45675">
            <a:spAutoFit/>
          </a:bodyPr>
          <a:lstStyle/>
          <a:p>
            <a:pPr indent="0" lvl="0" marL="0" rtl="0" algn="l">
              <a:spcBef>
                <a:spcPts val="0"/>
              </a:spcBef>
              <a:spcAft>
                <a:spcPts val="0"/>
              </a:spcAft>
              <a:buNone/>
            </a:pPr>
            <a:fld id="{00000000-1234-1234-1234-123412341234}" type="slidenum">
              <a:rPr lang="en-GB" sz="1200">
                <a:solidFill>
                  <a:srgbClr val="888888"/>
                </a:solidFill>
                <a:latin typeface="Lato"/>
                <a:ea typeface="Lato"/>
                <a:cs typeface="Lato"/>
                <a:sym typeface="Lato"/>
              </a:rPr>
              <a:t>‹#›</a:t>
            </a:fld>
            <a:endParaRPr sz="1000">
              <a:latin typeface="Lato"/>
              <a:ea typeface="Lato"/>
              <a:cs typeface="Lato"/>
              <a:sym typeface="Lato"/>
            </a:endParaRPr>
          </a:p>
        </p:txBody>
      </p:sp>
      <p:pic>
        <p:nvPicPr>
          <p:cNvPr descr="Google Shape;91;p1" id="195" name="Google Shape;195;p15"/>
          <p:cNvPicPr preferRelativeResize="0"/>
          <p:nvPr/>
        </p:nvPicPr>
        <p:blipFill rotWithShape="1">
          <a:blip r:embed="rId4">
            <a:alphaModFix/>
          </a:blip>
          <a:srcRect b="0" l="0" r="0" t="0"/>
          <a:stretch/>
        </p:blipFill>
        <p:spPr>
          <a:xfrm>
            <a:off x="8200105" y="4680138"/>
            <a:ext cx="856350" cy="396883"/>
          </a:xfrm>
          <a:prstGeom prst="rect">
            <a:avLst/>
          </a:prstGeom>
          <a:noFill/>
          <a:ln>
            <a:noFill/>
          </a:ln>
        </p:spPr>
      </p:pic>
      <p:sp>
        <p:nvSpPr>
          <p:cNvPr id="196" name="Google Shape;196;p15"/>
          <p:cNvSpPr txBox="1"/>
          <p:nvPr/>
        </p:nvSpPr>
        <p:spPr>
          <a:xfrm>
            <a:off x="1609200" y="3238500"/>
            <a:ext cx="5452200" cy="4311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GB" sz="1600">
                <a:solidFill>
                  <a:srgbClr val="4FB09E"/>
                </a:solidFill>
                <a:latin typeface="Century Gothic"/>
                <a:ea typeface="Century Gothic"/>
                <a:cs typeface="Century Gothic"/>
                <a:sym typeface="Century Gothic"/>
              </a:rPr>
              <a:t>Discuss this statement</a:t>
            </a:r>
            <a:endParaRPr sz="1600">
              <a:solidFill>
                <a:srgbClr val="4FB09E"/>
              </a:solidFill>
              <a:latin typeface="Century Gothic"/>
              <a:ea typeface="Century Gothic"/>
              <a:cs typeface="Century Gothic"/>
              <a:sym typeface="Century Gothic"/>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flection slide">
  <p:cSld name="CUSTOM_4_1_1">
    <p:spTree>
      <p:nvGrpSpPr>
        <p:cNvPr id="197" name="Shape 197"/>
        <p:cNvGrpSpPr/>
        <p:nvPr/>
      </p:nvGrpSpPr>
      <p:grpSpPr>
        <a:xfrm>
          <a:off x="0" y="0"/>
          <a:ext cx="0" cy="0"/>
          <a:chOff x="0" y="0"/>
          <a:chExt cx="0" cy="0"/>
        </a:xfrm>
      </p:grpSpPr>
      <p:sp>
        <p:nvSpPr>
          <p:cNvPr id="198" name="Google Shape;198;p16"/>
          <p:cNvSpPr txBox="1"/>
          <p:nvPr/>
        </p:nvSpPr>
        <p:spPr>
          <a:xfrm>
            <a:off x="3190050" y="997650"/>
            <a:ext cx="2763900" cy="29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200">
                <a:solidFill>
                  <a:srgbClr val="4FB09E"/>
                </a:solidFill>
                <a:latin typeface="Lato"/>
                <a:ea typeface="Lato"/>
                <a:cs typeface="Lato"/>
                <a:sym typeface="Lato"/>
              </a:rPr>
              <a:t>REFLECTION</a:t>
            </a:r>
            <a:endParaRPr b="1" sz="1200">
              <a:solidFill>
                <a:srgbClr val="4FB09E"/>
              </a:solidFill>
              <a:latin typeface="Lato"/>
              <a:ea typeface="Lato"/>
              <a:cs typeface="Lato"/>
              <a:sym typeface="Lato"/>
            </a:endParaRPr>
          </a:p>
        </p:txBody>
      </p:sp>
      <p:sp>
        <p:nvSpPr>
          <p:cNvPr id="199" name="Google Shape;199;p16"/>
          <p:cNvSpPr txBox="1"/>
          <p:nvPr>
            <p:ph idx="1" type="subTitle"/>
          </p:nvPr>
        </p:nvSpPr>
        <p:spPr>
          <a:xfrm>
            <a:off x="1913400" y="1296750"/>
            <a:ext cx="5317200" cy="7803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037971"/>
              </a:buClr>
              <a:buSzPts val="1600"/>
              <a:buFont typeface="Century Gothic"/>
              <a:buNone/>
              <a:defRPr b="1" sz="1600">
                <a:solidFill>
                  <a:srgbClr val="037971"/>
                </a:solidFill>
                <a:latin typeface="Century Gothic"/>
                <a:ea typeface="Century Gothic"/>
                <a:cs typeface="Century Gothic"/>
                <a:sym typeface="Century Gothic"/>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200" name="Google Shape;200;p16"/>
          <p:cNvSpPr txBox="1"/>
          <p:nvPr/>
        </p:nvSpPr>
        <p:spPr>
          <a:xfrm>
            <a:off x="76203" y="4831482"/>
            <a:ext cx="656700" cy="276900"/>
          </a:xfrm>
          <a:prstGeom prst="rect">
            <a:avLst/>
          </a:prstGeom>
          <a:noFill/>
          <a:ln>
            <a:noFill/>
          </a:ln>
        </p:spPr>
        <p:txBody>
          <a:bodyPr anchorCtr="0" anchor="ctr" bIns="45675" lIns="45675" spcFirstLastPara="1" rIns="45675" wrap="square" tIns="45675">
            <a:spAutoFit/>
          </a:bodyPr>
          <a:lstStyle/>
          <a:p>
            <a:pPr indent="0" lvl="0" marL="0" rtl="0" algn="l">
              <a:spcBef>
                <a:spcPts val="0"/>
              </a:spcBef>
              <a:spcAft>
                <a:spcPts val="0"/>
              </a:spcAft>
              <a:buNone/>
            </a:pPr>
            <a:fld id="{00000000-1234-1234-1234-123412341234}" type="slidenum">
              <a:rPr lang="en-GB" sz="1200">
                <a:solidFill>
                  <a:srgbClr val="888888"/>
                </a:solidFill>
                <a:latin typeface="Lato"/>
                <a:ea typeface="Lato"/>
                <a:cs typeface="Lato"/>
                <a:sym typeface="Lato"/>
              </a:rPr>
              <a:t>‹#›</a:t>
            </a:fld>
            <a:endParaRPr sz="1000">
              <a:latin typeface="Lato"/>
              <a:ea typeface="Lato"/>
              <a:cs typeface="Lato"/>
              <a:sym typeface="Lato"/>
            </a:endParaRPr>
          </a:p>
        </p:txBody>
      </p:sp>
      <p:sp>
        <p:nvSpPr>
          <p:cNvPr id="201" name="Google Shape;201;p16"/>
          <p:cNvSpPr txBox="1"/>
          <p:nvPr>
            <p:ph idx="2" type="subTitle"/>
          </p:nvPr>
        </p:nvSpPr>
        <p:spPr>
          <a:xfrm>
            <a:off x="1913400" y="2331150"/>
            <a:ext cx="5317200" cy="7803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037971"/>
              </a:buClr>
              <a:buSzPts val="1600"/>
              <a:buFont typeface="Century Gothic"/>
              <a:buNone/>
              <a:defRPr b="1" sz="1600">
                <a:solidFill>
                  <a:srgbClr val="037971"/>
                </a:solidFill>
                <a:latin typeface="Century Gothic"/>
                <a:ea typeface="Century Gothic"/>
                <a:cs typeface="Century Gothic"/>
                <a:sym typeface="Century Gothic"/>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202" name="Google Shape;202;p16"/>
          <p:cNvSpPr txBox="1"/>
          <p:nvPr>
            <p:ph idx="3" type="subTitle"/>
          </p:nvPr>
        </p:nvSpPr>
        <p:spPr>
          <a:xfrm>
            <a:off x="1913400" y="3365550"/>
            <a:ext cx="5317200" cy="7803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037971"/>
              </a:buClr>
              <a:buSzPts val="1600"/>
              <a:buFont typeface="Century Gothic"/>
              <a:buNone/>
              <a:defRPr b="1" sz="1600">
                <a:solidFill>
                  <a:srgbClr val="037971"/>
                </a:solidFill>
                <a:latin typeface="Century Gothic"/>
                <a:ea typeface="Century Gothic"/>
                <a:cs typeface="Century Gothic"/>
                <a:sym typeface="Century Gothic"/>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pic>
        <p:nvPicPr>
          <p:cNvPr id="203" name="Google Shape;203;p16"/>
          <p:cNvPicPr preferRelativeResize="0"/>
          <p:nvPr/>
        </p:nvPicPr>
        <p:blipFill rotWithShape="1">
          <a:blip r:embed="rId2">
            <a:alphaModFix/>
          </a:blip>
          <a:srcRect b="17566" l="32414" r="33402" t="26436"/>
          <a:stretch/>
        </p:blipFill>
        <p:spPr>
          <a:xfrm flipH="1" rot="-1351255">
            <a:off x="-872501" y="-566197"/>
            <a:ext cx="3187996" cy="3721026"/>
          </a:xfrm>
          <a:prstGeom prst="rect">
            <a:avLst/>
          </a:prstGeom>
          <a:noFill/>
          <a:ln>
            <a:noFill/>
          </a:ln>
        </p:spPr>
      </p:pic>
      <p:pic>
        <p:nvPicPr>
          <p:cNvPr id="204" name="Google Shape;204;p16"/>
          <p:cNvPicPr preferRelativeResize="0"/>
          <p:nvPr/>
        </p:nvPicPr>
        <p:blipFill rotWithShape="1">
          <a:blip r:embed="rId3">
            <a:alphaModFix/>
          </a:blip>
          <a:srcRect b="30109" l="40147" r="32461" t="25157"/>
          <a:stretch/>
        </p:blipFill>
        <p:spPr>
          <a:xfrm rot="-8030039">
            <a:off x="6558983" y="1524920"/>
            <a:ext cx="2471132" cy="2941234"/>
          </a:xfrm>
          <a:prstGeom prst="rect">
            <a:avLst/>
          </a:prstGeom>
          <a:noFill/>
          <a:ln>
            <a:noFill/>
          </a:ln>
        </p:spPr>
      </p:pic>
      <p:pic>
        <p:nvPicPr>
          <p:cNvPr id="205" name="Google Shape;205;p16"/>
          <p:cNvPicPr preferRelativeResize="0"/>
          <p:nvPr/>
        </p:nvPicPr>
        <p:blipFill rotWithShape="1">
          <a:blip r:embed="rId2">
            <a:alphaModFix/>
          </a:blip>
          <a:srcRect b="60885" l="47388" r="33403" t="26436"/>
          <a:stretch/>
        </p:blipFill>
        <p:spPr>
          <a:xfrm flipH="1" rot="-8828553">
            <a:off x="7322923" y="4973316"/>
            <a:ext cx="1783506" cy="846315"/>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slide 3x4">
  <p:cSld name="CUSTOM_6">
    <p:spTree>
      <p:nvGrpSpPr>
        <p:cNvPr id="206" name="Shape 206"/>
        <p:cNvGrpSpPr/>
        <p:nvPr/>
      </p:nvGrpSpPr>
      <p:grpSpPr>
        <a:xfrm>
          <a:off x="0" y="0"/>
          <a:ext cx="0" cy="0"/>
          <a:chOff x="0" y="0"/>
          <a:chExt cx="0" cy="0"/>
        </a:xfrm>
      </p:grpSpPr>
      <p:graphicFrame>
        <p:nvGraphicFramePr>
          <p:cNvPr id="207" name="Google Shape;207;p17"/>
          <p:cNvGraphicFramePr/>
          <p:nvPr/>
        </p:nvGraphicFramePr>
        <p:xfrm>
          <a:off x="1584425" y="2191886"/>
          <a:ext cx="3000000" cy="3000000"/>
        </p:xfrm>
        <a:graphic>
          <a:graphicData uri="http://schemas.openxmlformats.org/drawingml/2006/table">
            <a:tbl>
              <a:tblPr>
                <a:noFill/>
                <a:tableStyleId>{8571E773-B780-48FD-9D02-BA6519805A3C}</a:tableStyleId>
              </a:tblPr>
              <a:tblGrid>
                <a:gridCol w="2017125"/>
                <a:gridCol w="2017125"/>
                <a:gridCol w="2017125"/>
              </a:tblGrid>
              <a:tr h="396200">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ACE1D7"/>
                    </a:solidFill>
                  </a:tcPr>
                </a:tc>
              </a:tr>
              <a:tr h="396200">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r>
              <a:tr h="396200">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r>
              <a:tr h="396200">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r>
            </a:tbl>
          </a:graphicData>
        </a:graphic>
      </p:graphicFrame>
      <p:sp>
        <p:nvSpPr>
          <p:cNvPr id="208" name="Google Shape;208;p17"/>
          <p:cNvSpPr txBox="1"/>
          <p:nvPr>
            <p:ph type="title"/>
          </p:nvPr>
        </p:nvSpPr>
        <p:spPr>
          <a:xfrm>
            <a:off x="1508213" y="1284386"/>
            <a:ext cx="4034400" cy="7551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2400"/>
              <a:buFont typeface="Century Gothic"/>
              <a:buNone/>
              <a:defRPr b="1" sz="2400">
                <a:solidFill>
                  <a:srgbClr val="037971"/>
                </a:solidFill>
                <a:latin typeface="Century Gothic"/>
                <a:ea typeface="Century Gothic"/>
                <a:cs typeface="Century Gothic"/>
                <a:sym typeface="Century Gothic"/>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09" name="Google Shape;209;p17"/>
          <p:cNvSpPr txBox="1"/>
          <p:nvPr>
            <p:ph idx="1" type="body"/>
          </p:nvPr>
        </p:nvSpPr>
        <p:spPr>
          <a:xfrm>
            <a:off x="1578275" y="2191875"/>
            <a:ext cx="2023200" cy="3963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1pPr>
            <a:lvl2pPr indent="-311150" lvl="1" marL="9144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2pPr>
            <a:lvl3pPr indent="-311150" lvl="2" marL="13716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3pPr>
            <a:lvl4pPr indent="-311150" lvl="3" marL="18288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4pPr>
            <a:lvl5pPr indent="-311150" lvl="4" marL="22860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5pPr>
            <a:lvl6pPr indent="-311150" lvl="5" marL="27432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6pPr>
            <a:lvl7pPr indent="-311150" lvl="6" marL="32004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7pPr>
            <a:lvl8pPr indent="-311150" lvl="7" marL="36576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8pPr>
            <a:lvl9pPr indent="-311150" lvl="8" marL="41148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9pPr>
          </a:lstStyle>
          <a:p/>
        </p:txBody>
      </p:sp>
      <p:sp>
        <p:nvSpPr>
          <p:cNvPr id="210" name="Google Shape;210;p17"/>
          <p:cNvSpPr txBox="1"/>
          <p:nvPr>
            <p:ph idx="2" type="body"/>
          </p:nvPr>
        </p:nvSpPr>
        <p:spPr>
          <a:xfrm>
            <a:off x="3598513" y="2191875"/>
            <a:ext cx="2023200" cy="3963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1pPr>
            <a:lvl2pPr indent="-311150" lvl="1" marL="9144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2pPr>
            <a:lvl3pPr indent="-311150" lvl="2" marL="13716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3pPr>
            <a:lvl4pPr indent="-311150" lvl="3" marL="18288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4pPr>
            <a:lvl5pPr indent="-311150" lvl="4" marL="22860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5pPr>
            <a:lvl6pPr indent="-311150" lvl="5" marL="27432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6pPr>
            <a:lvl7pPr indent="-311150" lvl="6" marL="32004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7pPr>
            <a:lvl8pPr indent="-311150" lvl="7" marL="36576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8pPr>
            <a:lvl9pPr indent="-311150" lvl="8" marL="41148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9pPr>
          </a:lstStyle>
          <a:p/>
        </p:txBody>
      </p:sp>
      <p:sp>
        <p:nvSpPr>
          <p:cNvPr id="211" name="Google Shape;211;p17"/>
          <p:cNvSpPr txBox="1"/>
          <p:nvPr>
            <p:ph idx="3" type="body"/>
          </p:nvPr>
        </p:nvSpPr>
        <p:spPr>
          <a:xfrm>
            <a:off x="5621713" y="2191875"/>
            <a:ext cx="2023200" cy="3963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1pPr>
            <a:lvl2pPr indent="-311150" lvl="1" marL="9144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2pPr>
            <a:lvl3pPr indent="-311150" lvl="2" marL="13716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3pPr>
            <a:lvl4pPr indent="-311150" lvl="3" marL="18288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4pPr>
            <a:lvl5pPr indent="-311150" lvl="4" marL="22860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5pPr>
            <a:lvl6pPr indent="-311150" lvl="5" marL="27432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6pPr>
            <a:lvl7pPr indent="-311150" lvl="6" marL="32004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7pPr>
            <a:lvl8pPr indent="-311150" lvl="7" marL="36576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8pPr>
            <a:lvl9pPr indent="-311150" lvl="8" marL="41148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9pPr>
          </a:lstStyle>
          <a:p/>
        </p:txBody>
      </p:sp>
      <p:sp>
        <p:nvSpPr>
          <p:cNvPr id="212" name="Google Shape;212;p17"/>
          <p:cNvSpPr txBox="1"/>
          <p:nvPr>
            <p:ph idx="4" type="body"/>
          </p:nvPr>
        </p:nvSpPr>
        <p:spPr>
          <a:xfrm>
            <a:off x="1578275" y="2588175"/>
            <a:ext cx="2023200" cy="3963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
        <p:nvSpPr>
          <p:cNvPr id="213" name="Google Shape;213;p17"/>
          <p:cNvSpPr txBox="1"/>
          <p:nvPr>
            <p:ph idx="5" type="body"/>
          </p:nvPr>
        </p:nvSpPr>
        <p:spPr>
          <a:xfrm>
            <a:off x="3598513" y="2588175"/>
            <a:ext cx="2023200" cy="3963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
        <p:nvSpPr>
          <p:cNvPr id="214" name="Google Shape;214;p17"/>
          <p:cNvSpPr txBox="1"/>
          <p:nvPr>
            <p:ph idx="6" type="body"/>
          </p:nvPr>
        </p:nvSpPr>
        <p:spPr>
          <a:xfrm>
            <a:off x="5621713" y="2588175"/>
            <a:ext cx="2023200" cy="3963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
        <p:nvSpPr>
          <p:cNvPr id="215" name="Google Shape;215;p17"/>
          <p:cNvSpPr txBox="1"/>
          <p:nvPr>
            <p:ph idx="7" type="body"/>
          </p:nvPr>
        </p:nvSpPr>
        <p:spPr>
          <a:xfrm>
            <a:off x="1578275" y="2984475"/>
            <a:ext cx="2023200" cy="3963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
        <p:nvSpPr>
          <p:cNvPr id="216" name="Google Shape;216;p17"/>
          <p:cNvSpPr txBox="1"/>
          <p:nvPr>
            <p:ph idx="8" type="body"/>
          </p:nvPr>
        </p:nvSpPr>
        <p:spPr>
          <a:xfrm>
            <a:off x="3598513" y="2984475"/>
            <a:ext cx="2023200" cy="3963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
        <p:nvSpPr>
          <p:cNvPr id="217" name="Google Shape;217;p17"/>
          <p:cNvSpPr txBox="1"/>
          <p:nvPr>
            <p:ph idx="9" type="body"/>
          </p:nvPr>
        </p:nvSpPr>
        <p:spPr>
          <a:xfrm>
            <a:off x="5621713" y="2984475"/>
            <a:ext cx="2023200" cy="3963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
        <p:nvSpPr>
          <p:cNvPr id="218" name="Google Shape;218;p17"/>
          <p:cNvSpPr txBox="1"/>
          <p:nvPr>
            <p:ph idx="13" type="body"/>
          </p:nvPr>
        </p:nvSpPr>
        <p:spPr>
          <a:xfrm>
            <a:off x="1578275" y="3380525"/>
            <a:ext cx="2023200" cy="3963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
        <p:nvSpPr>
          <p:cNvPr id="219" name="Google Shape;219;p17"/>
          <p:cNvSpPr txBox="1"/>
          <p:nvPr>
            <p:ph idx="14" type="body"/>
          </p:nvPr>
        </p:nvSpPr>
        <p:spPr>
          <a:xfrm>
            <a:off x="3598513" y="3380525"/>
            <a:ext cx="2023200" cy="3963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
        <p:nvSpPr>
          <p:cNvPr id="220" name="Google Shape;220;p17"/>
          <p:cNvSpPr txBox="1"/>
          <p:nvPr>
            <p:ph idx="15" type="body"/>
          </p:nvPr>
        </p:nvSpPr>
        <p:spPr>
          <a:xfrm>
            <a:off x="5621713" y="3380525"/>
            <a:ext cx="2023200" cy="3963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pic>
        <p:nvPicPr>
          <p:cNvPr id="221" name="Google Shape;221;p17"/>
          <p:cNvPicPr preferRelativeResize="0"/>
          <p:nvPr/>
        </p:nvPicPr>
        <p:blipFill rotWithShape="1">
          <a:blip r:embed="rId2">
            <a:alphaModFix/>
          </a:blip>
          <a:srcRect b="17566" l="32414" r="33402" t="26436"/>
          <a:stretch/>
        </p:blipFill>
        <p:spPr>
          <a:xfrm rot="-9448745">
            <a:off x="6687849" y="1377353"/>
            <a:ext cx="3187996" cy="3721026"/>
          </a:xfrm>
          <a:prstGeom prst="rect">
            <a:avLst/>
          </a:prstGeom>
          <a:noFill/>
          <a:ln>
            <a:noFill/>
          </a:ln>
        </p:spPr>
      </p:pic>
      <p:pic>
        <p:nvPicPr>
          <p:cNvPr id="222" name="Google Shape;222;p17"/>
          <p:cNvPicPr preferRelativeResize="0"/>
          <p:nvPr/>
        </p:nvPicPr>
        <p:blipFill rotWithShape="1">
          <a:blip r:embed="rId3">
            <a:alphaModFix/>
          </a:blip>
          <a:srcRect b="30109" l="40147" r="32461" t="25157"/>
          <a:stretch/>
        </p:blipFill>
        <p:spPr>
          <a:xfrm flipH="1" rot="10799942">
            <a:off x="-227989" y="-477968"/>
            <a:ext cx="2430629" cy="288698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slide 3x3">
  <p:cSld name="CUSTOM_6_2">
    <p:spTree>
      <p:nvGrpSpPr>
        <p:cNvPr id="223" name="Shape 223"/>
        <p:cNvGrpSpPr/>
        <p:nvPr/>
      </p:nvGrpSpPr>
      <p:grpSpPr>
        <a:xfrm>
          <a:off x="0" y="0"/>
          <a:ext cx="0" cy="0"/>
          <a:chOff x="0" y="0"/>
          <a:chExt cx="0" cy="0"/>
        </a:xfrm>
      </p:grpSpPr>
      <p:graphicFrame>
        <p:nvGraphicFramePr>
          <p:cNvPr id="224" name="Google Shape;224;p18"/>
          <p:cNvGraphicFramePr/>
          <p:nvPr/>
        </p:nvGraphicFramePr>
        <p:xfrm>
          <a:off x="2185850" y="2311011"/>
          <a:ext cx="3000000" cy="3000000"/>
        </p:xfrm>
        <a:graphic>
          <a:graphicData uri="http://schemas.openxmlformats.org/drawingml/2006/table">
            <a:tbl>
              <a:tblPr>
                <a:noFill/>
                <a:tableStyleId>{8571E773-B780-48FD-9D02-BA6519805A3C}</a:tableStyleId>
              </a:tblPr>
              <a:tblGrid>
                <a:gridCol w="2424250"/>
                <a:gridCol w="2424250"/>
              </a:tblGrid>
              <a:tr h="476325">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ACE1D7"/>
                    </a:solidFill>
                  </a:tcPr>
                </a:tc>
              </a:tr>
              <a:tr h="476325">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r>
              <a:tr h="476325">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r>
            </a:tbl>
          </a:graphicData>
        </a:graphic>
      </p:graphicFrame>
      <p:sp>
        <p:nvSpPr>
          <p:cNvPr id="225" name="Google Shape;225;p18"/>
          <p:cNvSpPr txBox="1"/>
          <p:nvPr>
            <p:ph type="title"/>
          </p:nvPr>
        </p:nvSpPr>
        <p:spPr>
          <a:xfrm>
            <a:off x="2109638" y="1403511"/>
            <a:ext cx="4034400" cy="7551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2400"/>
              <a:buFont typeface="Century Gothic"/>
              <a:buNone/>
              <a:defRPr b="1" sz="2400">
                <a:solidFill>
                  <a:srgbClr val="037971"/>
                </a:solidFill>
                <a:latin typeface="Century Gothic"/>
                <a:ea typeface="Century Gothic"/>
                <a:cs typeface="Century Gothic"/>
                <a:sym typeface="Century Gothic"/>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pic>
        <p:nvPicPr>
          <p:cNvPr id="226" name="Google Shape;226;p18"/>
          <p:cNvPicPr preferRelativeResize="0"/>
          <p:nvPr/>
        </p:nvPicPr>
        <p:blipFill rotWithShape="1">
          <a:blip r:embed="rId2">
            <a:alphaModFix/>
          </a:blip>
          <a:srcRect b="17566" l="32414" r="33402" t="26436"/>
          <a:stretch/>
        </p:blipFill>
        <p:spPr>
          <a:xfrm rot="-9448745">
            <a:off x="6687849" y="1377353"/>
            <a:ext cx="3187996" cy="3721026"/>
          </a:xfrm>
          <a:prstGeom prst="rect">
            <a:avLst/>
          </a:prstGeom>
          <a:noFill/>
          <a:ln>
            <a:noFill/>
          </a:ln>
        </p:spPr>
      </p:pic>
      <p:pic>
        <p:nvPicPr>
          <p:cNvPr id="227" name="Google Shape;227;p18"/>
          <p:cNvPicPr preferRelativeResize="0"/>
          <p:nvPr/>
        </p:nvPicPr>
        <p:blipFill rotWithShape="1">
          <a:blip r:embed="rId3">
            <a:alphaModFix/>
          </a:blip>
          <a:srcRect b="30109" l="40147" r="32461" t="25157"/>
          <a:stretch/>
        </p:blipFill>
        <p:spPr>
          <a:xfrm flipH="1" rot="10799942">
            <a:off x="-227989" y="-477968"/>
            <a:ext cx="2430629" cy="2886980"/>
          </a:xfrm>
          <a:prstGeom prst="rect">
            <a:avLst/>
          </a:prstGeom>
          <a:noFill/>
          <a:ln>
            <a:noFill/>
          </a:ln>
        </p:spPr>
      </p:pic>
      <p:sp>
        <p:nvSpPr>
          <p:cNvPr id="228" name="Google Shape;228;p18"/>
          <p:cNvSpPr txBox="1"/>
          <p:nvPr>
            <p:ph idx="1" type="body"/>
          </p:nvPr>
        </p:nvSpPr>
        <p:spPr>
          <a:xfrm>
            <a:off x="2202652" y="2373600"/>
            <a:ext cx="2407500" cy="3963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1pPr>
            <a:lvl2pPr indent="-311150" lvl="1" marL="9144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2pPr>
            <a:lvl3pPr indent="-311150" lvl="2" marL="13716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3pPr>
            <a:lvl4pPr indent="-311150" lvl="3" marL="18288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4pPr>
            <a:lvl5pPr indent="-311150" lvl="4" marL="22860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5pPr>
            <a:lvl6pPr indent="-311150" lvl="5" marL="27432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6pPr>
            <a:lvl7pPr indent="-311150" lvl="6" marL="32004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7pPr>
            <a:lvl8pPr indent="-311150" lvl="7" marL="36576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8pPr>
            <a:lvl9pPr indent="-311150" lvl="8" marL="41148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9pPr>
          </a:lstStyle>
          <a:p/>
        </p:txBody>
      </p:sp>
      <p:sp>
        <p:nvSpPr>
          <p:cNvPr id="229" name="Google Shape;229;p18"/>
          <p:cNvSpPr txBox="1"/>
          <p:nvPr>
            <p:ph idx="2" type="body"/>
          </p:nvPr>
        </p:nvSpPr>
        <p:spPr>
          <a:xfrm>
            <a:off x="4610152" y="2373600"/>
            <a:ext cx="2407500" cy="3963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1pPr>
            <a:lvl2pPr indent="-311150" lvl="1" marL="9144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2pPr>
            <a:lvl3pPr indent="-311150" lvl="2" marL="13716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3pPr>
            <a:lvl4pPr indent="-311150" lvl="3" marL="18288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4pPr>
            <a:lvl5pPr indent="-311150" lvl="4" marL="22860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5pPr>
            <a:lvl6pPr indent="-311150" lvl="5" marL="27432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6pPr>
            <a:lvl7pPr indent="-311150" lvl="6" marL="32004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7pPr>
            <a:lvl8pPr indent="-311150" lvl="7" marL="36576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8pPr>
            <a:lvl9pPr indent="-311150" lvl="8" marL="41148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9pPr>
          </a:lstStyle>
          <a:p/>
        </p:txBody>
      </p:sp>
      <p:sp>
        <p:nvSpPr>
          <p:cNvPr id="230" name="Google Shape;230;p18"/>
          <p:cNvSpPr txBox="1"/>
          <p:nvPr>
            <p:ph idx="3" type="body"/>
          </p:nvPr>
        </p:nvSpPr>
        <p:spPr>
          <a:xfrm>
            <a:off x="2202652" y="2827338"/>
            <a:ext cx="2407500" cy="3963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
        <p:nvSpPr>
          <p:cNvPr id="231" name="Google Shape;231;p18"/>
          <p:cNvSpPr txBox="1"/>
          <p:nvPr>
            <p:ph idx="4" type="body"/>
          </p:nvPr>
        </p:nvSpPr>
        <p:spPr>
          <a:xfrm>
            <a:off x="4610152" y="2827338"/>
            <a:ext cx="2407500" cy="3963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
        <p:nvSpPr>
          <p:cNvPr id="232" name="Google Shape;232;p18"/>
          <p:cNvSpPr txBox="1"/>
          <p:nvPr>
            <p:ph idx="5" type="body"/>
          </p:nvPr>
        </p:nvSpPr>
        <p:spPr>
          <a:xfrm>
            <a:off x="2202652" y="3281088"/>
            <a:ext cx="2407500" cy="3963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
        <p:nvSpPr>
          <p:cNvPr id="233" name="Google Shape;233;p18"/>
          <p:cNvSpPr txBox="1"/>
          <p:nvPr>
            <p:ph idx="6" type="body"/>
          </p:nvPr>
        </p:nvSpPr>
        <p:spPr>
          <a:xfrm>
            <a:off x="4610152" y="3281088"/>
            <a:ext cx="2407500" cy="3963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slide 4x4">
  <p:cSld name="CUSTOM_6_1">
    <p:spTree>
      <p:nvGrpSpPr>
        <p:cNvPr id="234" name="Shape 234"/>
        <p:cNvGrpSpPr/>
        <p:nvPr/>
      </p:nvGrpSpPr>
      <p:grpSpPr>
        <a:xfrm>
          <a:off x="0" y="0"/>
          <a:ext cx="0" cy="0"/>
          <a:chOff x="0" y="0"/>
          <a:chExt cx="0" cy="0"/>
        </a:xfrm>
      </p:grpSpPr>
      <p:graphicFrame>
        <p:nvGraphicFramePr>
          <p:cNvPr id="235" name="Google Shape;235;p19"/>
          <p:cNvGraphicFramePr/>
          <p:nvPr/>
        </p:nvGraphicFramePr>
        <p:xfrm>
          <a:off x="1287325" y="2178161"/>
          <a:ext cx="3000000" cy="3000000"/>
        </p:xfrm>
        <a:graphic>
          <a:graphicData uri="http://schemas.openxmlformats.org/drawingml/2006/table">
            <a:tbl>
              <a:tblPr>
                <a:noFill/>
                <a:tableStyleId>{8571E773-B780-48FD-9D02-BA6519805A3C}</a:tableStyleId>
              </a:tblPr>
              <a:tblGrid>
                <a:gridCol w="1658725"/>
                <a:gridCol w="1658725"/>
                <a:gridCol w="1658725"/>
                <a:gridCol w="1658725"/>
              </a:tblGrid>
              <a:tr h="396200">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ACE1D7"/>
                    </a:solidFill>
                  </a:tcPr>
                </a:tc>
              </a:tr>
              <a:tr h="396200">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r>
              <a:tr h="396200">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r>
              <a:tr h="396200">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r>
            </a:tbl>
          </a:graphicData>
        </a:graphic>
      </p:graphicFrame>
      <p:sp>
        <p:nvSpPr>
          <p:cNvPr id="236" name="Google Shape;236;p19"/>
          <p:cNvSpPr txBox="1"/>
          <p:nvPr>
            <p:ph type="title"/>
          </p:nvPr>
        </p:nvSpPr>
        <p:spPr>
          <a:xfrm>
            <a:off x="1221778" y="1270661"/>
            <a:ext cx="4034400" cy="7551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2400"/>
              <a:buFont typeface="Century Gothic"/>
              <a:buNone/>
              <a:defRPr b="1" sz="2400">
                <a:solidFill>
                  <a:srgbClr val="037971"/>
                </a:solidFill>
                <a:latin typeface="Century Gothic"/>
                <a:ea typeface="Century Gothic"/>
                <a:cs typeface="Century Gothic"/>
                <a:sym typeface="Century Gothic"/>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pic>
        <p:nvPicPr>
          <p:cNvPr id="237" name="Google Shape;237;p19"/>
          <p:cNvPicPr preferRelativeResize="0"/>
          <p:nvPr/>
        </p:nvPicPr>
        <p:blipFill rotWithShape="1">
          <a:blip r:embed="rId2">
            <a:alphaModFix/>
          </a:blip>
          <a:srcRect b="17566" l="32414" r="33402" t="26436"/>
          <a:stretch/>
        </p:blipFill>
        <p:spPr>
          <a:xfrm rot="-9448745">
            <a:off x="6687849" y="1377353"/>
            <a:ext cx="3187996" cy="3721026"/>
          </a:xfrm>
          <a:prstGeom prst="rect">
            <a:avLst/>
          </a:prstGeom>
          <a:noFill/>
          <a:ln>
            <a:noFill/>
          </a:ln>
        </p:spPr>
      </p:pic>
      <p:pic>
        <p:nvPicPr>
          <p:cNvPr id="238" name="Google Shape;238;p19"/>
          <p:cNvPicPr preferRelativeResize="0"/>
          <p:nvPr/>
        </p:nvPicPr>
        <p:blipFill rotWithShape="1">
          <a:blip r:embed="rId3">
            <a:alphaModFix/>
          </a:blip>
          <a:srcRect b="30109" l="40147" r="32461" t="25157"/>
          <a:stretch/>
        </p:blipFill>
        <p:spPr>
          <a:xfrm flipH="1" rot="10799942">
            <a:off x="-227989" y="-477968"/>
            <a:ext cx="2430629" cy="2886980"/>
          </a:xfrm>
          <a:prstGeom prst="rect">
            <a:avLst/>
          </a:prstGeom>
          <a:noFill/>
          <a:ln>
            <a:noFill/>
          </a:ln>
        </p:spPr>
      </p:pic>
      <p:sp>
        <p:nvSpPr>
          <p:cNvPr id="239" name="Google Shape;239;p19"/>
          <p:cNvSpPr txBox="1"/>
          <p:nvPr>
            <p:ph idx="1" type="body"/>
          </p:nvPr>
        </p:nvSpPr>
        <p:spPr>
          <a:xfrm>
            <a:off x="1287326" y="2178150"/>
            <a:ext cx="1658700" cy="3963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1pPr>
            <a:lvl2pPr indent="-311150" lvl="1" marL="9144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2pPr>
            <a:lvl3pPr indent="-311150" lvl="2" marL="13716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3pPr>
            <a:lvl4pPr indent="-311150" lvl="3" marL="18288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4pPr>
            <a:lvl5pPr indent="-311150" lvl="4" marL="22860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5pPr>
            <a:lvl6pPr indent="-311150" lvl="5" marL="27432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6pPr>
            <a:lvl7pPr indent="-311150" lvl="6" marL="32004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7pPr>
            <a:lvl8pPr indent="-311150" lvl="7" marL="36576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8pPr>
            <a:lvl9pPr indent="-311150" lvl="8" marL="41148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9pPr>
          </a:lstStyle>
          <a:p/>
        </p:txBody>
      </p:sp>
      <p:sp>
        <p:nvSpPr>
          <p:cNvPr id="240" name="Google Shape;240;p19"/>
          <p:cNvSpPr txBox="1"/>
          <p:nvPr>
            <p:ph idx="2" type="body"/>
          </p:nvPr>
        </p:nvSpPr>
        <p:spPr>
          <a:xfrm>
            <a:off x="2946051" y="2178150"/>
            <a:ext cx="1658700" cy="3963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1pPr>
            <a:lvl2pPr indent="-311150" lvl="1" marL="9144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2pPr>
            <a:lvl3pPr indent="-311150" lvl="2" marL="13716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3pPr>
            <a:lvl4pPr indent="-311150" lvl="3" marL="18288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4pPr>
            <a:lvl5pPr indent="-311150" lvl="4" marL="22860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5pPr>
            <a:lvl6pPr indent="-311150" lvl="5" marL="27432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6pPr>
            <a:lvl7pPr indent="-311150" lvl="6" marL="32004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7pPr>
            <a:lvl8pPr indent="-311150" lvl="7" marL="36576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8pPr>
            <a:lvl9pPr indent="-311150" lvl="8" marL="41148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9pPr>
          </a:lstStyle>
          <a:p/>
        </p:txBody>
      </p:sp>
      <p:sp>
        <p:nvSpPr>
          <p:cNvPr id="241" name="Google Shape;241;p19"/>
          <p:cNvSpPr txBox="1"/>
          <p:nvPr>
            <p:ph idx="3" type="body"/>
          </p:nvPr>
        </p:nvSpPr>
        <p:spPr>
          <a:xfrm>
            <a:off x="4604751" y="2178150"/>
            <a:ext cx="1658700" cy="3963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1pPr>
            <a:lvl2pPr indent="-311150" lvl="1" marL="9144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2pPr>
            <a:lvl3pPr indent="-311150" lvl="2" marL="13716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3pPr>
            <a:lvl4pPr indent="-311150" lvl="3" marL="18288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4pPr>
            <a:lvl5pPr indent="-311150" lvl="4" marL="22860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5pPr>
            <a:lvl6pPr indent="-311150" lvl="5" marL="27432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6pPr>
            <a:lvl7pPr indent="-311150" lvl="6" marL="32004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7pPr>
            <a:lvl8pPr indent="-311150" lvl="7" marL="36576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8pPr>
            <a:lvl9pPr indent="-311150" lvl="8" marL="41148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9pPr>
          </a:lstStyle>
          <a:p/>
        </p:txBody>
      </p:sp>
      <p:sp>
        <p:nvSpPr>
          <p:cNvPr id="242" name="Google Shape;242;p19"/>
          <p:cNvSpPr txBox="1"/>
          <p:nvPr>
            <p:ph idx="4" type="body"/>
          </p:nvPr>
        </p:nvSpPr>
        <p:spPr>
          <a:xfrm>
            <a:off x="6263451" y="2178150"/>
            <a:ext cx="1658700" cy="3963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1pPr>
            <a:lvl2pPr indent="-311150" lvl="1" marL="9144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2pPr>
            <a:lvl3pPr indent="-311150" lvl="2" marL="13716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3pPr>
            <a:lvl4pPr indent="-311150" lvl="3" marL="18288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4pPr>
            <a:lvl5pPr indent="-311150" lvl="4" marL="22860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5pPr>
            <a:lvl6pPr indent="-311150" lvl="5" marL="27432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6pPr>
            <a:lvl7pPr indent="-311150" lvl="6" marL="32004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7pPr>
            <a:lvl8pPr indent="-311150" lvl="7" marL="36576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8pPr>
            <a:lvl9pPr indent="-311150" lvl="8" marL="41148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9pPr>
          </a:lstStyle>
          <a:p/>
        </p:txBody>
      </p:sp>
      <p:sp>
        <p:nvSpPr>
          <p:cNvPr id="243" name="Google Shape;243;p19"/>
          <p:cNvSpPr txBox="1"/>
          <p:nvPr>
            <p:ph idx="5" type="body"/>
          </p:nvPr>
        </p:nvSpPr>
        <p:spPr>
          <a:xfrm>
            <a:off x="1287326" y="2574450"/>
            <a:ext cx="1658700" cy="3963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
        <p:nvSpPr>
          <p:cNvPr id="244" name="Google Shape;244;p19"/>
          <p:cNvSpPr txBox="1"/>
          <p:nvPr>
            <p:ph idx="6" type="body"/>
          </p:nvPr>
        </p:nvSpPr>
        <p:spPr>
          <a:xfrm>
            <a:off x="2946051" y="2574450"/>
            <a:ext cx="1658700" cy="3963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
        <p:nvSpPr>
          <p:cNvPr id="245" name="Google Shape;245;p19"/>
          <p:cNvSpPr txBox="1"/>
          <p:nvPr>
            <p:ph idx="7" type="body"/>
          </p:nvPr>
        </p:nvSpPr>
        <p:spPr>
          <a:xfrm>
            <a:off x="4604751" y="2574450"/>
            <a:ext cx="1658700" cy="3963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
        <p:nvSpPr>
          <p:cNvPr id="246" name="Google Shape;246;p19"/>
          <p:cNvSpPr txBox="1"/>
          <p:nvPr>
            <p:ph idx="8" type="body"/>
          </p:nvPr>
        </p:nvSpPr>
        <p:spPr>
          <a:xfrm>
            <a:off x="6263451" y="2574450"/>
            <a:ext cx="1658700" cy="3963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
        <p:nvSpPr>
          <p:cNvPr id="247" name="Google Shape;247;p19"/>
          <p:cNvSpPr txBox="1"/>
          <p:nvPr>
            <p:ph idx="9" type="body"/>
          </p:nvPr>
        </p:nvSpPr>
        <p:spPr>
          <a:xfrm>
            <a:off x="1287363" y="2970750"/>
            <a:ext cx="1658700" cy="3963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
        <p:nvSpPr>
          <p:cNvPr id="248" name="Google Shape;248;p19"/>
          <p:cNvSpPr txBox="1"/>
          <p:nvPr>
            <p:ph idx="13" type="body"/>
          </p:nvPr>
        </p:nvSpPr>
        <p:spPr>
          <a:xfrm>
            <a:off x="2946088" y="2970750"/>
            <a:ext cx="1658700" cy="3963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
        <p:nvSpPr>
          <p:cNvPr id="249" name="Google Shape;249;p19"/>
          <p:cNvSpPr txBox="1"/>
          <p:nvPr>
            <p:ph idx="14" type="body"/>
          </p:nvPr>
        </p:nvSpPr>
        <p:spPr>
          <a:xfrm>
            <a:off x="4604788" y="2970750"/>
            <a:ext cx="1658700" cy="3963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
        <p:nvSpPr>
          <p:cNvPr id="250" name="Google Shape;250;p19"/>
          <p:cNvSpPr txBox="1"/>
          <p:nvPr>
            <p:ph idx="15" type="body"/>
          </p:nvPr>
        </p:nvSpPr>
        <p:spPr>
          <a:xfrm>
            <a:off x="6263488" y="2970750"/>
            <a:ext cx="1658700" cy="3963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
        <p:nvSpPr>
          <p:cNvPr id="251" name="Google Shape;251;p19"/>
          <p:cNvSpPr txBox="1"/>
          <p:nvPr>
            <p:ph idx="16" type="body"/>
          </p:nvPr>
        </p:nvSpPr>
        <p:spPr>
          <a:xfrm>
            <a:off x="1287363" y="3366800"/>
            <a:ext cx="1658700" cy="3963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
        <p:nvSpPr>
          <p:cNvPr id="252" name="Google Shape;252;p19"/>
          <p:cNvSpPr txBox="1"/>
          <p:nvPr>
            <p:ph idx="17" type="body"/>
          </p:nvPr>
        </p:nvSpPr>
        <p:spPr>
          <a:xfrm>
            <a:off x="2946088" y="3366800"/>
            <a:ext cx="1658700" cy="3963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
        <p:nvSpPr>
          <p:cNvPr id="253" name="Google Shape;253;p19"/>
          <p:cNvSpPr txBox="1"/>
          <p:nvPr>
            <p:ph idx="18" type="body"/>
          </p:nvPr>
        </p:nvSpPr>
        <p:spPr>
          <a:xfrm>
            <a:off x="4604788" y="3366800"/>
            <a:ext cx="1658700" cy="3963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
        <p:nvSpPr>
          <p:cNvPr id="254" name="Google Shape;254;p19"/>
          <p:cNvSpPr txBox="1"/>
          <p:nvPr>
            <p:ph idx="19" type="body"/>
          </p:nvPr>
        </p:nvSpPr>
        <p:spPr>
          <a:xfrm>
            <a:off x="6263488" y="3366800"/>
            <a:ext cx="1658700" cy="3963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slide">
  <p:cSld name="CUSTOM_5">
    <p:spTree>
      <p:nvGrpSpPr>
        <p:cNvPr id="255" name="Shape 255"/>
        <p:cNvGrpSpPr/>
        <p:nvPr/>
      </p:nvGrpSpPr>
      <p:grpSpPr>
        <a:xfrm>
          <a:off x="0" y="0"/>
          <a:ext cx="0" cy="0"/>
          <a:chOff x="0" y="0"/>
          <a:chExt cx="0" cy="0"/>
        </a:xfrm>
      </p:grpSpPr>
      <p:sp>
        <p:nvSpPr>
          <p:cNvPr id="256" name="Google Shape;256;p20"/>
          <p:cNvSpPr/>
          <p:nvPr/>
        </p:nvSpPr>
        <p:spPr>
          <a:xfrm>
            <a:off x="-57150" y="-3325"/>
            <a:ext cx="9201300" cy="5143500"/>
          </a:xfrm>
          <a:prstGeom prst="rect">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20"/>
          <p:cNvSpPr txBox="1"/>
          <p:nvPr/>
        </p:nvSpPr>
        <p:spPr>
          <a:xfrm>
            <a:off x="2738550" y="2185925"/>
            <a:ext cx="3609900" cy="695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4000">
                <a:solidFill>
                  <a:schemeClr val="lt1"/>
                </a:solidFill>
                <a:latin typeface="Century Gothic"/>
                <a:ea typeface="Century Gothic"/>
                <a:cs typeface="Century Gothic"/>
                <a:sym typeface="Century Gothic"/>
              </a:rPr>
              <a:t>Thank you</a:t>
            </a:r>
            <a:endParaRPr b="1" sz="4000">
              <a:solidFill>
                <a:schemeClr val="lt1"/>
              </a:solidFill>
              <a:latin typeface="Century Gothic"/>
              <a:ea typeface="Century Gothic"/>
              <a:cs typeface="Century Gothic"/>
              <a:sym typeface="Century Gothic"/>
            </a:endParaRPr>
          </a:p>
        </p:txBody>
      </p:sp>
      <p:pic>
        <p:nvPicPr>
          <p:cNvPr id="258" name="Google Shape;258;p20"/>
          <p:cNvPicPr preferRelativeResize="0"/>
          <p:nvPr/>
        </p:nvPicPr>
        <p:blipFill>
          <a:blip r:embed="rId2">
            <a:alphaModFix/>
          </a:blip>
          <a:stretch>
            <a:fillRect/>
          </a:stretch>
        </p:blipFill>
        <p:spPr>
          <a:xfrm rot="-948234">
            <a:off x="5727174" y="2515240"/>
            <a:ext cx="5044975" cy="3667947"/>
          </a:xfrm>
          <a:prstGeom prst="rect">
            <a:avLst/>
          </a:prstGeom>
          <a:noFill/>
          <a:ln>
            <a:noFill/>
          </a:ln>
        </p:spPr>
      </p:pic>
      <p:pic>
        <p:nvPicPr>
          <p:cNvPr id="259" name="Google Shape;259;p20"/>
          <p:cNvPicPr preferRelativeResize="0"/>
          <p:nvPr/>
        </p:nvPicPr>
        <p:blipFill>
          <a:blip r:embed="rId3">
            <a:alphaModFix/>
          </a:blip>
          <a:stretch>
            <a:fillRect/>
          </a:stretch>
        </p:blipFill>
        <p:spPr>
          <a:xfrm rot="10800000">
            <a:off x="-2019298" y="-547112"/>
            <a:ext cx="6032773" cy="4386151"/>
          </a:xfrm>
          <a:prstGeom prst="rect">
            <a:avLst/>
          </a:prstGeom>
          <a:noFill/>
          <a:ln>
            <a:noFill/>
          </a:ln>
        </p:spPr>
      </p:pic>
      <p:pic>
        <p:nvPicPr>
          <p:cNvPr id="260" name="Google Shape;260;p20"/>
          <p:cNvPicPr preferRelativeResize="0"/>
          <p:nvPr/>
        </p:nvPicPr>
        <p:blipFill>
          <a:blip r:embed="rId4">
            <a:alphaModFix/>
          </a:blip>
          <a:stretch>
            <a:fillRect/>
          </a:stretch>
        </p:blipFill>
        <p:spPr>
          <a:xfrm>
            <a:off x="5004798" y="-117748"/>
            <a:ext cx="4851676" cy="3527426"/>
          </a:xfrm>
          <a:prstGeom prst="rect">
            <a:avLst/>
          </a:prstGeom>
          <a:noFill/>
          <a:ln>
            <a:noFill/>
          </a:ln>
        </p:spPr>
      </p:pic>
      <p:pic>
        <p:nvPicPr>
          <p:cNvPr descr="Google Shape;91;p1" id="261" name="Google Shape;261;p20"/>
          <p:cNvPicPr preferRelativeResize="0"/>
          <p:nvPr/>
        </p:nvPicPr>
        <p:blipFill rotWithShape="1">
          <a:blip r:embed="rId5">
            <a:alphaModFix/>
          </a:blip>
          <a:srcRect b="0" l="0" r="0" t="0"/>
          <a:stretch/>
        </p:blipFill>
        <p:spPr>
          <a:xfrm>
            <a:off x="8200105" y="4680138"/>
            <a:ext cx="856350" cy="396883"/>
          </a:xfrm>
          <a:prstGeom prst="rect">
            <a:avLst/>
          </a:prstGeom>
          <a:noFill/>
          <a:ln>
            <a:noFill/>
          </a:ln>
        </p:spPr>
      </p:pic>
      <p:sp>
        <p:nvSpPr>
          <p:cNvPr id="262" name="Google Shape;262;p20"/>
          <p:cNvSpPr txBox="1"/>
          <p:nvPr/>
        </p:nvSpPr>
        <p:spPr>
          <a:xfrm>
            <a:off x="76203" y="4831482"/>
            <a:ext cx="656700" cy="276900"/>
          </a:xfrm>
          <a:prstGeom prst="rect">
            <a:avLst/>
          </a:prstGeom>
          <a:noFill/>
          <a:ln>
            <a:noFill/>
          </a:ln>
        </p:spPr>
        <p:txBody>
          <a:bodyPr anchorCtr="0" anchor="ctr" bIns="45675" lIns="45675" spcFirstLastPara="1" rIns="45675" wrap="square" tIns="45675">
            <a:spAutoFit/>
          </a:bodyPr>
          <a:lstStyle/>
          <a:p>
            <a:pPr indent="0" lvl="0" marL="0" rtl="0" algn="l">
              <a:spcBef>
                <a:spcPts val="0"/>
              </a:spcBef>
              <a:spcAft>
                <a:spcPts val="0"/>
              </a:spcAft>
              <a:buNone/>
            </a:pPr>
            <a:fld id="{00000000-1234-1234-1234-123412341234}" type="slidenum">
              <a:rPr lang="en-GB" sz="1200">
                <a:solidFill>
                  <a:srgbClr val="888888"/>
                </a:solidFill>
                <a:latin typeface="Lato"/>
                <a:ea typeface="Lato"/>
                <a:cs typeface="Lato"/>
                <a:sym typeface="Lato"/>
              </a:rPr>
              <a:t>‹#›</a:t>
            </a:fld>
            <a:endParaRPr sz="1000">
              <a:latin typeface="Lato"/>
              <a:ea typeface="Lato"/>
              <a:cs typeface="Lato"/>
              <a:sym typeface="Lato"/>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age 1">
  <p:cSld name="CUSTOM_1">
    <p:spTree>
      <p:nvGrpSpPr>
        <p:cNvPr id="17" name="Shape 17"/>
        <p:cNvGrpSpPr/>
        <p:nvPr/>
      </p:nvGrpSpPr>
      <p:grpSpPr>
        <a:xfrm>
          <a:off x="0" y="0"/>
          <a:ext cx="0" cy="0"/>
          <a:chOff x="0" y="0"/>
          <a:chExt cx="0" cy="0"/>
        </a:xfrm>
      </p:grpSpPr>
      <p:pic>
        <p:nvPicPr>
          <p:cNvPr id="18" name="Google Shape;18;p3"/>
          <p:cNvPicPr preferRelativeResize="0"/>
          <p:nvPr/>
        </p:nvPicPr>
        <p:blipFill rotWithShape="1">
          <a:blip r:embed="rId2">
            <a:alphaModFix/>
          </a:blip>
          <a:srcRect b="30109" l="40147" r="32461" t="25157"/>
          <a:stretch/>
        </p:blipFill>
        <p:spPr>
          <a:xfrm flipH="1" rot="10799942">
            <a:off x="-227989" y="-477968"/>
            <a:ext cx="2430629" cy="2886980"/>
          </a:xfrm>
          <a:prstGeom prst="rect">
            <a:avLst/>
          </a:prstGeom>
          <a:noFill/>
          <a:ln>
            <a:noFill/>
          </a:ln>
        </p:spPr>
      </p:pic>
      <p:sp>
        <p:nvSpPr>
          <p:cNvPr id="19" name="Google Shape;19;p3"/>
          <p:cNvSpPr txBox="1"/>
          <p:nvPr>
            <p:ph idx="1" type="subTitle"/>
          </p:nvPr>
        </p:nvSpPr>
        <p:spPr>
          <a:xfrm>
            <a:off x="1853525" y="4735641"/>
            <a:ext cx="5574300" cy="2610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037971"/>
              </a:buClr>
              <a:buSzPts val="1100"/>
              <a:buFont typeface="Lato Light"/>
              <a:buNone/>
              <a:defRPr sz="1100">
                <a:solidFill>
                  <a:srgbClr val="037971"/>
                </a:solidFill>
                <a:latin typeface="Lato Light"/>
                <a:ea typeface="Lato Light"/>
                <a:cs typeface="Lato Light"/>
                <a:sym typeface="Lato Ligh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0" name="Google Shape;20;p3"/>
          <p:cNvSpPr/>
          <p:nvPr>
            <p:ph idx="2" type="pic"/>
          </p:nvPr>
        </p:nvSpPr>
        <p:spPr>
          <a:xfrm>
            <a:off x="1284900" y="380400"/>
            <a:ext cx="6574200" cy="4382700"/>
          </a:xfrm>
          <a:prstGeom prst="roundRect">
            <a:avLst>
              <a:gd fmla="val 7746" name="adj"/>
            </a:avLst>
          </a:prstGeom>
          <a:noFill/>
          <a:ln>
            <a:no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age" type="tx">
  <p:cSld name="TITLE_AND_BODY">
    <p:spTree>
      <p:nvGrpSpPr>
        <p:cNvPr id="268" name="Shape 268"/>
        <p:cNvGrpSpPr/>
        <p:nvPr/>
      </p:nvGrpSpPr>
      <p:grpSpPr>
        <a:xfrm>
          <a:off x="0" y="0"/>
          <a:ext cx="0" cy="0"/>
          <a:chOff x="0" y="0"/>
          <a:chExt cx="0" cy="0"/>
        </a:xfrm>
      </p:grpSpPr>
      <p:sp>
        <p:nvSpPr>
          <p:cNvPr id="269" name="Google Shape;269;p22"/>
          <p:cNvSpPr txBox="1"/>
          <p:nvPr>
            <p:ph idx="1" type="subTitle"/>
          </p:nvPr>
        </p:nvSpPr>
        <p:spPr>
          <a:xfrm rot="-5400000">
            <a:off x="-1897525" y="2413800"/>
            <a:ext cx="5162400" cy="3159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4FB09E"/>
              </a:buClr>
              <a:buSzPts val="1500"/>
              <a:buFont typeface="Lato"/>
              <a:buNone/>
              <a:defRPr b="1" sz="1500">
                <a:solidFill>
                  <a:srgbClr val="4FB09E"/>
                </a:solidFill>
                <a:latin typeface="Lato"/>
                <a:ea typeface="Lato"/>
                <a:cs typeface="Lato"/>
                <a:sym typeface="La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70" name="Google Shape;270;p22"/>
          <p:cNvSpPr/>
          <p:nvPr/>
        </p:nvSpPr>
        <p:spPr>
          <a:xfrm>
            <a:off x="3033300" y="-3325"/>
            <a:ext cx="6110700" cy="5150100"/>
          </a:xfrm>
          <a:prstGeom prst="rect">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71" name="Google Shape;271;p22"/>
          <p:cNvPicPr preferRelativeResize="0"/>
          <p:nvPr/>
        </p:nvPicPr>
        <p:blipFill rotWithShape="1">
          <a:blip r:embed="rId2">
            <a:alphaModFix/>
          </a:blip>
          <a:srcRect b="0" l="0" r="75812" t="0"/>
          <a:stretch/>
        </p:blipFill>
        <p:spPr>
          <a:xfrm>
            <a:off x="1415120" y="-3323"/>
            <a:ext cx="1745792" cy="5150145"/>
          </a:xfrm>
          <a:prstGeom prst="rect">
            <a:avLst/>
          </a:prstGeom>
          <a:noFill/>
          <a:ln>
            <a:noFill/>
          </a:ln>
        </p:spPr>
      </p:pic>
      <p:pic>
        <p:nvPicPr>
          <p:cNvPr descr="Google Shape;91;p1" id="272" name="Google Shape;272;p22"/>
          <p:cNvPicPr preferRelativeResize="0"/>
          <p:nvPr/>
        </p:nvPicPr>
        <p:blipFill rotWithShape="1">
          <a:blip r:embed="rId3">
            <a:alphaModFix/>
          </a:blip>
          <a:srcRect b="0" l="0" r="0" t="0"/>
          <a:stretch/>
        </p:blipFill>
        <p:spPr>
          <a:xfrm>
            <a:off x="8200105" y="4680138"/>
            <a:ext cx="856350" cy="396883"/>
          </a:xfrm>
          <a:prstGeom prst="rect">
            <a:avLst/>
          </a:prstGeom>
          <a:noFill/>
          <a:ln>
            <a:noFill/>
          </a:ln>
        </p:spPr>
      </p:pic>
      <p:sp>
        <p:nvSpPr>
          <p:cNvPr id="273" name="Google Shape;273;p22"/>
          <p:cNvSpPr txBox="1"/>
          <p:nvPr>
            <p:ph type="title"/>
          </p:nvPr>
        </p:nvSpPr>
        <p:spPr>
          <a:xfrm>
            <a:off x="3601800" y="1741713"/>
            <a:ext cx="4973700" cy="1176000"/>
          </a:xfrm>
          <a:prstGeom prst="rect">
            <a:avLst/>
          </a:prstGeom>
        </p:spPr>
        <p:txBody>
          <a:bodyPr anchorCtr="0" anchor="t" bIns="91425" lIns="91425" spcFirstLastPara="1" rIns="91425" wrap="square" tIns="91425">
            <a:noAutofit/>
          </a:bodyPr>
          <a:lstStyle>
            <a:lvl1pPr lvl="0" rtl="0" algn="ctr">
              <a:lnSpc>
                <a:spcPct val="90000"/>
              </a:lnSpc>
              <a:spcBef>
                <a:spcPts val="0"/>
              </a:spcBef>
              <a:spcAft>
                <a:spcPts val="0"/>
              </a:spcAft>
              <a:buClr>
                <a:schemeClr val="lt1"/>
              </a:buClr>
              <a:buSzPts val="4000"/>
              <a:buFont typeface="Century Gothic"/>
              <a:buNone/>
              <a:defRPr b="1" sz="4000">
                <a:solidFill>
                  <a:schemeClr val="lt1"/>
                </a:solidFill>
                <a:latin typeface="Century Gothic"/>
                <a:ea typeface="Century Gothic"/>
                <a:cs typeface="Century Gothic"/>
                <a:sym typeface="Century Gothic"/>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274" name="Google Shape;274;p22"/>
          <p:cNvSpPr txBox="1"/>
          <p:nvPr>
            <p:ph idx="2" type="subTitle"/>
          </p:nvPr>
        </p:nvSpPr>
        <p:spPr>
          <a:xfrm>
            <a:off x="3674850" y="3004838"/>
            <a:ext cx="4827600" cy="3969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1500"/>
              <a:buFont typeface="Lato Light"/>
              <a:buNone/>
              <a:defRPr sz="1500">
                <a:solidFill>
                  <a:schemeClr val="lt1"/>
                </a:solidFill>
                <a:latin typeface="Lato Light"/>
                <a:ea typeface="Lato Light"/>
                <a:cs typeface="Lato Light"/>
                <a:sym typeface="Lato Ligh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 3">
  <p:cSld name="CUSTOM_9">
    <p:spTree>
      <p:nvGrpSpPr>
        <p:cNvPr id="275" name="Shape 275"/>
        <p:cNvGrpSpPr/>
        <p:nvPr/>
      </p:nvGrpSpPr>
      <p:grpSpPr>
        <a:xfrm>
          <a:off x="0" y="0"/>
          <a:ext cx="0" cy="0"/>
          <a:chOff x="0" y="0"/>
          <a:chExt cx="0" cy="0"/>
        </a:xfrm>
      </p:grpSpPr>
      <p:sp>
        <p:nvSpPr>
          <p:cNvPr id="276" name="Google Shape;276;p23"/>
          <p:cNvSpPr/>
          <p:nvPr/>
        </p:nvSpPr>
        <p:spPr>
          <a:xfrm>
            <a:off x="0" y="-3325"/>
            <a:ext cx="9144000" cy="5150100"/>
          </a:xfrm>
          <a:prstGeom prst="rect">
            <a:avLst/>
          </a:prstGeom>
          <a:solidFill>
            <a:srgbClr val="B5EB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23"/>
          <p:cNvSpPr/>
          <p:nvPr/>
        </p:nvSpPr>
        <p:spPr>
          <a:xfrm>
            <a:off x="301950" y="1509238"/>
            <a:ext cx="2694300" cy="2907900"/>
          </a:xfrm>
          <a:prstGeom prst="roundRect">
            <a:avLst>
              <a:gd fmla="val 16667" name="adj"/>
            </a:avLst>
          </a:prstGeom>
          <a:solidFill>
            <a:srgbClr val="93D8C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78" name="Google Shape;278;p23"/>
          <p:cNvSpPr/>
          <p:nvPr>
            <p:ph idx="2" type="pic"/>
          </p:nvPr>
        </p:nvSpPr>
        <p:spPr>
          <a:xfrm>
            <a:off x="301950" y="726313"/>
            <a:ext cx="2694300" cy="2694300"/>
          </a:xfrm>
          <a:prstGeom prst="ellipse">
            <a:avLst/>
          </a:prstGeom>
          <a:noFill/>
          <a:ln>
            <a:noFill/>
          </a:ln>
        </p:spPr>
      </p:sp>
      <p:sp>
        <p:nvSpPr>
          <p:cNvPr id="279" name="Google Shape;279;p23"/>
          <p:cNvSpPr txBox="1"/>
          <p:nvPr>
            <p:ph type="title"/>
          </p:nvPr>
        </p:nvSpPr>
        <p:spPr>
          <a:xfrm>
            <a:off x="472625" y="3573013"/>
            <a:ext cx="2371200" cy="322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chemeClr val="lt1"/>
              </a:buClr>
              <a:buSzPts val="1800"/>
              <a:buFont typeface="Century Gothic"/>
              <a:buNone/>
              <a:defRPr b="1" sz="1800">
                <a:solidFill>
                  <a:schemeClr val="lt1"/>
                </a:solidFill>
                <a:latin typeface="Century Gothic"/>
                <a:ea typeface="Century Gothic"/>
                <a:cs typeface="Century Gothic"/>
                <a:sym typeface="Century Gothic"/>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80" name="Google Shape;280;p23"/>
          <p:cNvSpPr txBox="1"/>
          <p:nvPr>
            <p:ph idx="1" type="subTitle"/>
          </p:nvPr>
        </p:nvSpPr>
        <p:spPr>
          <a:xfrm>
            <a:off x="472625" y="3829538"/>
            <a:ext cx="2371200" cy="2769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1200"/>
              <a:buFont typeface="Lato"/>
              <a:buNone/>
              <a:defRPr sz="1200">
                <a:solidFill>
                  <a:schemeClr val="lt1"/>
                </a:solidFill>
                <a:latin typeface="Lato"/>
                <a:ea typeface="Lato"/>
                <a:cs typeface="Lato"/>
                <a:sym typeface="La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81" name="Google Shape;281;p23"/>
          <p:cNvSpPr/>
          <p:nvPr/>
        </p:nvSpPr>
        <p:spPr>
          <a:xfrm>
            <a:off x="3224850" y="1509225"/>
            <a:ext cx="2694300" cy="2907900"/>
          </a:xfrm>
          <a:prstGeom prst="roundRect">
            <a:avLst>
              <a:gd fmla="val 16667" name="adj"/>
            </a:avLst>
          </a:prstGeom>
          <a:solidFill>
            <a:srgbClr val="93D8C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82" name="Google Shape;282;p23"/>
          <p:cNvSpPr/>
          <p:nvPr>
            <p:ph idx="3" type="pic"/>
          </p:nvPr>
        </p:nvSpPr>
        <p:spPr>
          <a:xfrm>
            <a:off x="3224850" y="726300"/>
            <a:ext cx="2694300" cy="2694300"/>
          </a:xfrm>
          <a:prstGeom prst="ellipse">
            <a:avLst/>
          </a:prstGeom>
          <a:noFill/>
          <a:ln>
            <a:noFill/>
          </a:ln>
        </p:spPr>
      </p:sp>
      <p:sp>
        <p:nvSpPr>
          <p:cNvPr id="283" name="Google Shape;283;p23"/>
          <p:cNvSpPr txBox="1"/>
          <p:nvPr>
            <p:ph idx="4" type="title"/>
          </p:nvPr>
        </p:nvSpPr>
        <p:spPr>
          <a:xfrm>
            <a:off x="3395525" y="3573000"/>
            <a:ext cx="2371200" cy="322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chemeClr val="lt1"/>
              </a:buClr>
              <a:buSzPts val="1800"/>
              <a:buFont typeface="Century Gothic"/>
              <a:buNone/>
              <a:defRPr b="1" sz="1800">
                <a:solidFill>
                  <a:schemeClr val="lt1"/>
                </a:solidFill>
                <a:latin typeface="Century Gothic"/>
                <a:ea typeface="Century Gothic"/>
                <a:cs typeface="Century Gothic"/>
                <a:sym typeface="Century Gothic"/>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84" name="Google Shape;284;p23"/>
          <p:cNvSpPr txBox="1"/>
          <p:nvPr>
            <p:ph idx="5" type="subTitle"/>
          </p:nvPr>
        </p:nvSpPr>
        <p:spPr>
          <a:xfrm>
            <a:off x="3395525" y="3829525"/>
            <a:ext cx="2371200" cy="2769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1200"/>
              <a:buFont typeface="Lato"/>
              <a:buNone/>
              <a:defRPr sz="1200">
                <a:solidFill>
                  <a:schemeClr val="lt1"/>
                </a:solidFill>
                <a:latin typeface="Lato"/>
                <a:ea typeface="Lato"/>
                <a:cs typeface="Lato"/>
                <a:sym typeface="La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85" name="Google Shape;285;p23"/>
          <p:cNvSpPr/>
          <p:nvPr/>
        </p:nvSpPr>
        <p:spPr>
          <a:xfrm>
            <a:off x="6147750" y="1509225"/>
            <a:ext cx="2694300" cy="2907900"/>
          </a:xfrm>
          <a:prstGeom prst="roundRect">
            <a:avLst>
              <a:gd fmla="val 16667" name="adj"/>
            </a:avLst>
          </a:prstGeom>
          <a:solidFill>
            <a:srgbClr val="93D8C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86" name="Google Shape;286;p23"/>
          <p:cNvSpPr/>
          <p:nvPr>
            <p:ph idx="6" type="pic"/>
          </p:nvPr>
        </p:nvSpPr>
        <p:spPr>
          <a:xfrm>
            <a:off x="6147750" y="726300"/>
            <a:ext cx="2694300" cy="2694300"/>
          </a:xfrm>
          <a:prstGeom prst="ellipse">
            <a:avLst/>
          </a:prstGeom>
          <a:noFill/>
          <a:ln>
            <a:noFill/>
          </a:ln>
        </p:spPr>
      </p:sp>
      <p:sp>
        <p:nvSpPr>
          <p:cNvPr id="287" name="Google Shape;287;p23"/>
          <p:cNvSpPr txBox="1"/>
          <p:nvPr>
            <p:ph idx="7" type="title"/>
          </p:nvPr>
        </p:nvSpPr>
        <p:spPr>
          <a:xfrm>
            <a:off x="6318425" y="3573000"/>
            <a:ext cx="2371200" cy="322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chemeClr val="lt1"/>
              </a:buClr>
              <a:buSzPts val="1800"/>
              <a:buFont typeface="Century Gothic"/>
              <a:buNone/>
              <a:defRPr b="1" sz="1800">
                <a:solidFill>
                  <a:schemeClr val="lt1"/>
                </a:solidFill>
                <a:latin typeface="Century Gothic"/>
                <a:ea typeface="Century Gothic"/>
                <a:cs typeface="Century Gothic"/>
                <a:sym typeface="Century Gothic"/>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88" name="Google Shape;288;p23"/>
          <p:cNvSpPr txBox="1"/>
          <p:nvPr>
            <p:ph idx="8" type="subTitle"/>
          </p:nvPr>
        </p:nvSpPr>
        <p:spPr>
          <a:xfrm>
            <a:off x="6318425" y="3829525"/>
            <a:ext cx="2371200" cy="2769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1200"/>
              <a:buFont typeface="Lato"/>
              <a:buNone/>
              <a:defRPr sz="1200">
                <a:solidFill>
                  <a:schemeClr val="lt1"/>
                </a:solidFill>
                <a:latin typeface="Lato"/>
                <a:ea typeface="Lato"/>
                <a:cs typeface="Lato"/>
                <a:sym typeface="La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pic>
        <p:nvPicPr>
          <p:cNvPr descr="Google Shape;91;p1" id="289" name="Google Shape;289;p23"/>
          <p:cNvPicPr preferRelativeResize="0"/>
          <p:nvPr/>
        </p:nvPicPr>
        <p:blipFill rotWithShape="1">
          <a:blip r:embed="rId2">
            <a:alphaModFix/>
          </a:blip>
          <a:srcRect b="0" l="0" r="0" t="0"/>
          <a:stretch/>
        </p:blipFill>
        <p:spPr>
          <a:xfrm>
            <a:off x="8200105" y="4680138"/>
            <a:ext cx="856350" cy="396883"/>
          </a:xfrm>
          <a:prstGeom prst="rect">
            <a:avLst/>
          </a:prstGeom>
          <a:noFill/>
          <a:ln>
            <a:noFill/>
          </a:ln>
        </p:spPr>
      </p:pic>
      <p:sp>
        <p:nvSpPr>
          <p:cNvPr id="290" name="Google Shape;290;p23"/>
          <p:cNvSpPr txBox="1"/>
          <p:nvPr/>
        </p:nvSpPr>
        <p:spPr>
          <a:xfrm>
            <a:off x="76203" y="4831482"/>
            <a:ext cx="656700" cy="246300"/>
          </a:xfrm>
          <a:prstGeom prst="rect">
            <a:avLst/>
          </a:prstGeom>
          <a:noFill/>
          <a:ln>
            <a:noFill/>
          </a:ln>
        </p:spPr>
        <p:txBody>
          <a:bodyPr anchorCtr="0" anchor="ctr" bIns="45675" lIns="45675" spcFirstLastPara="1" rIns="45675" wrap="square" tIns="45675">
            <a:spAutoFit/>
          </a:bodyPr>
          <a:lstStyle/>
          <a:p>
            <a:pPr indent="0" lvl="0" marL="0" rtl="0" algn="l">
              <a:spcBef>
                <a:spcPts val="0"/>
              </a:spcBef>
              <a:spcAft>
                <a:spcPts val="0"/>
              </a:spcAft>
              <a:buNone/>
            </a:pPr>
            <a:fld id="{00000000-1234-1234-1234-123412341234}" type="slidenum">
              <a:rPr lang="en-GB" sz="1000">
                <a:solidFill>
                  <a:schemeClr val="lt1"/>
                </a:solidFill>
                <a:latin typeface="Lato"/>
                <a:ea typeface="Lato"/>
                <a:cs typeface="Lato"/>
                <a:sym typeface="Lato"/>
              </a:rPr>
              <a:t>‹#›</a:t>
            </a:fld>
            <a:endParaRPr sz="800">
              <a:solidFill>
                <a:schemeClr val="lt1"/>
              </a:solidFill>
              <a:latin typeface="Lato"/>
              <a:ea typeface="Lato"/>
              <a:cs typeface="Lato"/>
              <a:sym typeface="Lato"/>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 2">
  <p:cSld name="CUSTOM_9_2">
    <p:spTree>
      <p:nvGrpSpPr>
        <p:cNvPr id="291" name="Shape 291"/>
        <p:cNvGrpSpPr/>
        <p:nvPr/>
      </p:nvGrpSpPr>
      <p:grpSpPr>
        <a:xfrm>
          <a:off x="0" y="0"/>
          <a:ext cx="0" cy="0"/>
          <a:chOff x="0" y="0"/>
          <a:chExt cx="0" cy="0"/>
        </a:xfrm>
      </p:grpSpPr>
      <p:sp>
        <p:nvSpPr>
          <p:cNvPr id="292" name="Google Shape;292;p24"/>
          <p:cNvSpPr/>
          <p:nvPr/>
        </p:nvSpPr>
        <p:spPr>
          <a:xfrm>
            <a:off x="0" y="-3325"/>
            <a:ext cx="9144000" cy="5150100"/>
          </a:xfrm>
          <a:prstGeom prst="rect">
            <a:avLst/>
          </a:prstGeom>
          <a:solidFill>
            <a:srgbClr val="B5EB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24"/>
          <p:cNvSpPr/>
          <p:nvPr/>
        </p:nvSpPr>
        <p:spPr>
          <a:xfrm>
            <a:off x="1649100" y="1509238"/>
            <a:ext cx="2694300" cy="2907900"/>
          </a:xfrm>
          <a:prstGeom prst="roundRect">
            <a:avLst>
              <a:gd fmla="val 16667" name="adj"/>
            </a:avLst>
          </a:prstGeom>
          <a:solidFill>
            <a:srgbClr val="93D8C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94" name="Google Shape;294;p24"/>
          <p:cNvSpPr/>
          <p:nvPr>
            <p:ph idx="2" type="pic"/>
          </p:nvPr>
        </p:nvSpPr>
        <p:spPr>
          <a:xfrm>
            <a:off x="1649100" y="726313"/>
            <a:ext cx="2694300" cy="2694300"/>
          </a:xfrm>
          <a:prstGeom prst="ellipse">
            <a:avLst/>
          </a:prstGeom>
          <a:noFill/>
          <a:ln>
            <a:noFill/>
          </a:ln>
        </p:spPr>
      </p:sp>
      <p:sp>
        <p:nvSpPr>
          <p:cNvPr id="295" name="Google Shape;295;p24"/>
          <p:cNvSpPr txBox="1"/>
          <p:nvPr>
            <p:ph type="title"/>
          </p:nvPr>
        </p:nvSpPr>
        <p:spPr>
          <a:xfrm>
            <a:off x="1819775" y="3573013"/>
            <a:ext cx="2371200" cy="322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chemeClr val="lt1"/>
              </a:buClr>
              <a:buSzPts val="1800"/>
              <a:buFont typeface="Century Gothic"/>
              <a:buNone/>
              <a:defRPr b="1" sz="1800">
                <a:solidFill>
                  <a:schemeClr val="lt1"/>
                </a:solidFill>
                <a:latin typeface="Century Gothic"/>
                <a:ea typeface="Century Gothic"/>
                <a:cs typeface="Century Gothic"/>
                <a:sym typeface="Century Gothic"/>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96" name="Google Shape;296;p24"/>
          <p:cNvSpPr txBox="1"/>
          <p:nvPr>
            <p:ph idx="1" type="subTitle"/>
          </p:nvPr>
        </p:nvSpPr>
        <p:spPr>
          <a:xfrm>
            <a:off x="1819775" y="3829538"/>
            <a:ext cx="2371200" cy="2769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1200"/>
              <a:buFont typeface="Lato"/>
              <a:buNone/>
              <a:defRPr sz="1200">
                <a:solidFill>
                  <a:schemeClr val="lt1"/>
                </a:solidFill>
                <a:latin typeface="Lato"/>
                <a:ea typeface="Lato"/>
                <a:cs typeface="Lato"/>
                <a:sym typeface="La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97" name="Google Shape;297;p24"/>
          <p:cNvSpPr/>
          <p:nvPr/>
        </p:nvSpPr>
        <p:spPr>
          <a:xfrm>
            <a:off x="4800600" y="1509238"/>
            <a:ext cx="2694300" cy="2907900"/>
          </a:xfrm>
          <a:prstGeom prst="roundRect">
            <a:avLst>
              <a:gd fmla="val 16667" name="adj"/>
            </a:avLst>
          </a:prstGeom>
          <a:solidFill>
            <a:srgbClr val="93D8C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98" name="Google Shape;298;p24"/>
          <p:cNvSpPr/>
          <p:nvPr>
            <p:ph idx="3" type="pic"/>
          </p:nvPr>
        </p:nvSpPr>
        <p:spPr>
          <a:xfrm>
            <a:off x="4800600" y="726313"/>
            <a:ext cx="2694300" cy="2694300"/>
          </a:xfrm>
          <a:prstGeom prst="ellipse">
            <a:avLst/>
          </a:prstGeom>
          <a:noFill/>
          <a:ln>
            <a:noFill/>
          </a:ln>
        </p:spPr>
      </p:sp>
      <p:sp>
        <p:nvSpPr>
          <p:cNvPr id="299" name="Google Shape;299;p24"/>
          <p:cNvSpPr txBox="1"/>
          <p:nvPr>
            <p:ph idx="4" type="title"/>
          </p:nvPr>
        </p:nvSpPr>
        <p:spPr>
          <a:xfrm>
            <a:off x="4971275" y="3573013"/>
            <a:ext cx="2371200" cy="322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chemeClr val="lt1"/>
              </a:buClr>
              <a:buSzPts val="1800"/>
              <a:buFont typeface="Century Gothic"/>
              <a:buNone/>
              <a:defRPr b="1" sz="1800">
                <a:solidFill>
                  <a:schemeClr val="lt1"/>
                </a:solidFill>
                <a:latin typeface="Century Gothic"/>
                <a:ea typeface="Century Gothic"/>
                <a:cs typeface="Century Gothic"/>
                <a:sym typeface="Century Gothic"/>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00" name="Google Shape;300;p24"/>
          <p:cNvSpPr txBox="1"/>
          <p:nvPr>
            <p:ph idx="5" type="subTitle"/>
          </p:nvPr>
        </p:nvSpPr>
        <p:spPr>
          <a:xfrm>
            <a:off x="4971275" y="3829538"/>
            <a:ext cx="2371200" cy="2769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1200"/>
              <a:buFont typeface="Lato"/>
              <a:buNone/>
              <a:defRPr sz="1200">
                <a:solidFill>
                  <a:schemeClr val="lt1"/>
                </a:solidFill>
                <a:latin typeface="Lato"/>
                <a:ea typeface="Lato"/>
                <a:cs typeface="Lato"/>
                <a:sym typeface="La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pic>
        <p:nvPicPr>
          <p:cNvPr descr="Google Shape;91;p1" id="301" name="Google Shape;301;p24"/>
          <p:cNvPicPr preferRelativeResize="0"/>
          <p:nvPr/>
        </p:nvPicPr>
        <p:blipFill rotWithShape="1">
          <a:blip r:embed="rId2">
            <a:alphaModFix/>
          </a:blip>
          <a:srcRect b="0" l="0" r="0" t="0"/>
          <a:stretch/>
        </p:blipFill>
        <p:spPr>
          <a:xfrm>
            <a:off x="8200105" y="4680138"/>
            <a:ext cx="856350" cy="396883"/>
          </a:xfrm>
          <a:prstGeom prst="rect">
            <a:avLst/>
          </a:prstGeom>
          <a:noFill/>
          <a:ln>
            <a:noFill/>
          </a:ln>
        </p:spPr>
      </p:pic>
      <p:sp>
        <p:nvSpPr>
          <p:cNvPr id="302" name="Google Shape;302;p24"/>
          <p:cNvSpPr txBox="1"/>
          <p:nvPr/>
        </p:nvSpPr>
        <p:spPr>
          <a:xfrm>
            <a:off x="76203" y="4831482"/>
            <a:ext cx="656700" cy="246300"/>
          </a:xfrm>
          <a:prstGeom prst="rect">
            <a:avLst/>
          </a:prstGeom>
          <a:noFill/>
          <a:ln>
            <a:noFill/>
          </a:ln>
        </p:spPr>
        <p:txBody>
          <a:bodyPr anchorCtr="0" anchor="ctr" bIns="45675" lIns="45675" spcFirstLastPara="1" rIns="45675" wrap="square" tIns="45675">
            <a:spAutoFit/>
          </a:bodyPr>
          <a:lstStyle/>
          <a:p>
            <a:pPr indent="0" lvl="0" marL="0" rtl="0" algn="l">
              <a:spcBef>
                <a:spcPts val="0"/>
              </a:spcBef>
              <a:spcAft>
                <a:spcPts val="0"/>
              </a:spcAft>
              <a:buNone/>
            </a:pPr>
            <a:fld id="{00000000-1234-1234-1234-123412341234}" type="slidenum">
              <a:rPr lang="en-GB" sz="1000">
                <a:solidFill>
                  <a:schemeClr val="lt1"/>
                </a:solidFill>
                <a:latin typeface="Lato"/>
                <a:ea typeface="Lato"/>
                <a:cs typeface="Lato"/>
                <a:sym typeface="Lato"/>
              </a:rPr>
              <a:t>‹#›</a:t>
            </a:fld>
            <a:endParaRPr sz="800">
              <a:solidFill>
                <a:schemeClr val="lt1"/>
              </a:solidFill>
              <a:latin typeface="Lato"/>
              <a:ea typeface="Lato"/>
              <a:cs typeface="Lato"/>
              <a:sym typeface="Lato"/>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 4">
  <p:cSld name="CUSTOM_9_1">
    <p:spTree>
      <p:nvGrpSpPr>
        <p:cNvPr id="303" name="Shape 303"/>
        <p:cNvGrpSpPr/>
        <p:nvPr/>
      </p:nvGrpSpPr>
      <p:grpSpPr>
        <a:xfrm>
          <a:off x="0" y="0"/>
          <a:ext cx="0" cy="0"/>
          <a:chOff x="0" y="0"/>
          <a:chExt cx="0" cy="0"/>
        </a:xfrm>
      </p:grpSpPr>
      <p:sp>
        <p:nvSpPr>
          <p:cNvPr id="304" name="Google Shape;304;p25"/>
          <p:cNvSpPr/>
          <p:nvPr/>
        </p:nvSpPr>
        <p:spPr>
          <a:xfrm>
            <a:off x="0" y="-3325"/>
            <a:ext cx="9144000" cy="5150100"/>
          </a:xfrm>
          <a:prstGeom prst="rect">
            <a:avLst/>
          </a:prstGeom>
          <a:solidFill>
            <a:srgbClr val="B5EB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25"/>
          <p:cNvSpPr/>
          <p:nvPr/>
        </p:nvSpPr>
        <p:spPr>
          <a:xfrm>
            <a:off x="288188" y="1807129"/>
            <a:ext cx="2035500" cy="2196900"/>
          </a:xfrm>
          <a:prstGeom prst="roundRect">
            <a:avLst>
              <a:gd fmla="val 16667" name="adj"/>
            </a:avLst>
          </a:prstGeom>
          <a:solidFill>
            <a:srgbClr val="93D8C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306" name="Google Shape;306;p25"/>
          <p:cNvSpPr/>
          <p:nvPr>
            <p:ph idx="2" type="pic"/>
          </p:nvPr>
        </p:nvSpPr>
        <p:spPr>
          <a:xfrm>
            <a:off x="288188" y="1139412"/>
            <a:ext cx="2035500" cy="2035500"/>
          </a:xfrm>
          <a:prstGeom prst="ellipse">
            <a:avLst/>
          </a:prstGeom>
          <a:noFill/>
          <a:ln>
            <a:noFill/>
          </a:ln>
        </p:spPr>
      </p:sp>
      <p:sp>
        <p:nvSpPr>
          <p:cNvPr id="307" name="Google Shape;307;p25"/>
          <p:cNvSpPr txBox="1"/>
          <p:nvPr>
            <p:ph type="title"/>
          </p:nvPr>
        </p:nvSpPr>
        <p:spPr>
          <a:xfrm>
            <a:off x="440600" y="3261413"/>
            <a:ext cx="1730700" cy="322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chemeClr val="lt1"/>
              </a:buClr>
              <a:buSzPts val="1400"/>
              <a:buFont typeface="Century Gothic"/>
              <a:buNone/>
              <a:defRPr b="1" sz="1400">
                <a:solidFill>
                  <a:schemeClr val="lt1"/>
                </a:solidFill>
                <a:latin typeface="Century Gothic"/>
                <a:ea typeface="Century Gothic"/>
                <a:cs typeface="Century Gothic"/>
                <a:sym typeface="Century Gothic"/>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08" name="Google Shape;308;p25"/>
          <p:cNvSpPr txBox="1"/>
          <p:nvPr>
            <p:ph idx="1" type="subTitle"/>
          </p:nvPr>
        </p:nvSpPr>
        <p:spPr>
          <a:xfrm>
            <a:off x="440600" y="3498542"/>
            <a:ext cx="1730700" cy="2769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1000"/>
              <a:buFont typeface="Lato"/>
              <a:buNone/>
              <a:defRPr sz="1000">
                <a:solidFill>
                  <a:schemeClr val="lt1"/>
                </a:solidFill>
                <a:latin typeface="Lato"/>
                <a:ea typeface="Lato"/>
                <a:cs typeface="Lato"/>
                <a:sym typeface="La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pic>
        <p:nvPicPr>
          <p:cNvPr descr="Google Shape;91;p1" id="309" name="Google Shape;309;p25"/>
          <p:cNvPicPr preferRelativeResize="0"/>
          <p:nvPr/>
        </p:nvPicPr>
        <p:blipFill rotWithShape="1">
          <a:blip r:embed="rId2">
            <a:alphaModFix/>
          </a:blip>
          <a:srcRect b="0" l="0" r="0" t="0"/>
          <a:stretch/>
        </p:blipFill>
        <p:spPr>
          <a:xfrm>
            <a:off x="8200105" y="4680138"/>
            <a:ext cx="856350" cy="396883"/>
          </a:xfrm>
          <a:prstGeom prst="rect">
            <a:avLst/>
          </a:prstGeom>
          <a:noFill/>
          <a:ln>
            <a:noFill/>
          </a:ln>
        </p:spPr>
      </p:pic>
      <p:sp>
        <p:nvSpPr>
          <p:cNvPr id="310" name="Google Shape;310;p25"/>
          <p:cNvSpPr txBox="1"/>
          <p:nvPr/>
        </p:nvSpPr>
        <p:spPr>
          <a:xfrm>
            <a:off x="76203" y="4831482"/>
            <a:ext cx="656700" cy="246300"/>
          </a:xfrm>
          <a:prstGeom prst="rect">
            <a:avLst/>
          </a:prstGeom>
          <a:noFill/>
          <a:ln>
            <a:noFill/>
          </a:ln>
        </p:spPr>
        <p:txBody>
          <a:bodyPr anchorCtr="0" anchor="ctr" bIns="45675" lIns="45675" spcFirstLastPara="1" rIns="45675" wrap="square" tIns="45675">
            <a:spAutoFit/>
          </a:bodyPr>
          <a:lstStyle/>
          <a:p>
            <a:pPr indent="0" lvl="0" marL="0" rtl="0" algn="l">
              <a:spcBef>
                <a:spcPts val="0"/>
              </a:spcBef>
              <a:spcAft>
                <a:spcPts val="0"/>
              </a:spcAft>
              <a:buNone/>
            </a:pPr>
            <a:fld id="{00000000-1234-1234-1234-123412341234}" type="slidenum">
              <a:rPr lang="en-GB" sz="1000">
                <a:solidFill>
                  <a:schemeClr val="lt1"/>
                </a:solidFill>
                <a:latin typeface="Lato"/>
                <a:ea typeface="Lato"/>
                <a:cs typeface="Lato"/>
                <a:sym typeface="Lato"/>
              </a:rPr>
              <a:t>‹#›</a:t>
            </a:fld>
            <a:endParaRPr sz="800">
              <a:solidFill>
                <a:schemeClr val="lt1"/>
              </a:solidFill>
              <a:latin typeface="Lato"/>
              <a:ea typeface="Lato"/>
              <a:cs typeface="Lato"/>
              <a:sym typeface="Lato"/>
            </a:endParaRPr>
          </a:p>
        </p:txBody>
      </p:sp>
      <p:sp>
        <p:nvSpPr>
          <p:cNvPr id="311" name="Google Shape;311;p25"/>
          <p:cNvSpPr/>
          <p:nvPr/>
        </p:nvSpPr>
        <p:spPr>
          <a:xfrm>
            <a:off x="2465564" y="1807129"/>
            <a:ext cx="2035500" cy="2196900"/>
          </a:xfrm>
          <a:prstGeom prst="roundRect">
            <a:avLst>
              <a:gd fmla="val 16667" name="adj"/>
            </a:avLst>
          </a:prstGeom>
          <a:solidFill>
            <a:srgbClr val="93D8C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312" name="Google Shape;312;p25"/>
          <p:cNvSpPr/>
          <p:nvPr>
            <p:ph idx="3" type="pic"/>
          </p:nvPr>
        </p:nvSpPr>
        <p:spPr>
          <a:xfrm>
            <a:off x="2465564" y="1139412"/>
            <a:ext cx="2035500" cy="2035500"/>
          </a:xfrm>
          <a:prstGeom prst="ellipse">
            <a:avLst/>
          </a:prstGeom>
          <a:noFill/>
          <a:ln>
            <a:noFill/>
          </a:ln>
        </p:spPr>
      </p:sp>
      <p:sp>
        <p:nvSpPr>
          <p:cNvPr id="313" name="Google Shape;313;p25"/>
          <p:cNvSpPr/>
          <p:nvPr/>
        </p:nvSpPr>
        <p:spPr>
          <a:xfrm>
            <a:off x="4642940" y="1807129"/>
            <a:ext cx="2035500" cy="2196900"/>
          </a:xfrm>
          <a:prstGeom prst="roundRect">
            <a:avLst>
              <a:gd fmla="val 16667" name="adj"/>
            </a:avLst>
          </a:prstGeom>
          <a:solidFill>
            <a:srgbClr val="93D8C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314" name="Google Shape;314;p25"/>
          <p:cNvSpPr/>
          <p:nvPr>
            <p:ph idx="4" type="pic"/>
          </p:nvPr>
        </p:nvSpPr>
        <p:spPr>
          <a:xfrm>
            <a:off x="4642940" y="1139412"/>
            <a:ext cx="2035500" cy="2035500"/>
          </a:xfrm>
          <a:prstGeom prst="ellipse">
            <a:avLst/>
          </a:prstGeom>
          <a:noFill/>
          <a:ln>
            <a:noFill/>
          </a:ln>
        </p:spPr>
      </p:sp>
      <p:sp>
        <p:nvSpPr>
          <p:cNvPr id="315" name="Google Shape;315;p25"/>
          <p:cNvSpPr/>
          <p:nvPr/>
        </p:nvSpPr>
        <p:spPr>
          <a:xfrm>
            <a:off x="6820316" y="1807129"/>
            <a:ext cx="2035500" cy="2196900"/>
          </a:xfrm>
          <a:prstGeom prst="roundRect">
            <a:avLst>
              <a:gd fmla="val 16667" name="adj"/>
            </a:avLst>
          </a:prstGeom>
          <a:solidFill>
            <a:srgbClr val="93D8C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316" name="Google Shape;316;p25"/>
          <p:cNvSpPr/>
          <p:nvPr>
            <p:ph idx="5" type="pic"/>
          </p:nvPr>
        </p:nvSpPr>
        <p:spPr>
          <a:xfrm>
            <a:off x="6820316" y="1139412"/>
            <a:ext cx="2035500" cy="2035500"/>
          </a:xfrm>
          <a:prstGeom prst="ellipse">
            <a:avLst/>
          </a:prstGeom>
          <a:noFill/>
          <a:ln>
            <a:noFill/>
          </a:ln>
        </p:spPr>
      </p:sp>
      <p:sp>
        <p:nvSpPr>
          <p:cNvPr id="317" name="Google Shape;317;p25"/>
          <p:cNvSpPr txBox="1"/>
          <p:nvPr>
            <p:ph idx="6" type="title"/>
          </p:nvPr>
        </p:nvSpPr>
        <p:spPr>
          <a:xfrm>
            <a:off x="2617975" y="3261413"/>
            <a:ext cx="1730700" cy="322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chemeClr val="lt1"/>
              </a:buClr>
              <a:buSzPts val="1400"/>
              <a:buFont typeface="Century Gothic"/>
              <a:buNone/>
              <a:defRPr b="1" sz="1400">
                <a:solidFill>
                  <a:schemeClr val="lt1"/>
                </a:solidFill>
                <a:latin typeface="Century Gothic"/>
                <a:ea typeface="Century Gothic"/>
                <a:cs typeface="Century Gothic"/>
                <a:sym typeface="Century Gothic"/>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18" name="Google Shape;318;p25"/>
          <p:cNvSpPr txBox="1"/>
          <p:nvPr>
            <p:ph idx="7" type="subTitle"/>
          </p:nvPr>
        </p:nvSpPr>
        <p:spPr>
          <a:xfrm>
            <a:off x="2617975" y="3498542"/>
            <a:ext cx="1730700" cy="2769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1000"/>
              <a:buFont typeface="Lato"/>
              <a:buNone/>
              <a:defRPr sz="1000">
                <a:solidFill>
                  <a:schemeClr val="lt1"/>
                </a:solidFill>
                <a:latin typeface="Lato"/>
                <a:ea typeface="Lato"/>
                <a:cs typeface="Lato"/>
                <a:sym typeface="La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19" name="Google Shape;319;p25"/>
          <p:cNvSpPr txBox="1"/>
          <p:nvPr>
            <p:ph idx="8" type="title"/>
          </p:nvPr>
        </p:nvSpPr>
        <p:spPr>
          <a:xfrm>
            <a:off x="4795350" y="3261413"/>
            <a:ext cx="1730700" cy="322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chemeClr val="lt1"/>
              </a:buClr>
              <a:buSzPts val="1400"/>
              <a:buFont typeface="Century Gothic"/>
              <a:buNone/>
              <a:defRPr b="1" sz="1400">
                <a:solidFill>
                  <a:schemeClr val="lt1"/>
                </a:solidFill>
                <a:latin typeface="Century Gothic"/>
                <a:ea typeface="Century Gothic"/>
                <a:cs typeface="Century Gothic"/>
                <a:sym typeface="Century Gothic"/>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20" name="Google Shape;320;p25"/>
          <p:cNvSpPr txBox="1"/>
          <p:nvPr>
            <p:ph idx="9" type="subTitle"/>
          </p:nvPr>
        </p:nvSpPr>
        <p:spPr>
          <a:xfrm>
            <a:off x="4795350" y="3498542"/>
            <a:ext cx="1730700" cy="2769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1000"/>
              <a:buFont typeface="Lato"/>
              <a:buNone/>
              <a:defRPr sz="1000">
                <a:solidFill>
                  <a:schemeClr val="lt1"/>
                </a:solidFill>
                <a:latin typeface="Lato"/>
                <a:ea typeface="Lato"/>
                <a:cs typeface="Lato"/>
                <a:sym typeface="La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21" name="Google Shape;321;p25"/>
          <p:cNvSpPr txBox="1"/>
          <p:nvPr>
            <p:ph idx="13" type="title"/>
          </p:nvPr>
        </p:nvSpPr>
        <p:spPr>
          <a:xfrm>
            <a:off x="6972725" y="3261413"/>
            <a:ext cx="1730700" cy="322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chemeClr val="lt1"/>
              </a:buClr>
              <a:buSzPts val="1400"/>
              <a:buFont typeface="Century Gothic"/>
              <a:buNone/>
              <a:defRPr b="1" sz="1400">
                <a:solidFill>
                  <a:schemeClr val="lt1"/>
                </a:solidFill>
                <a:latin typeface="Century Gothic"/>
                <a:ea typeface="Century Gothic"/>
                <a:cs typeface="Century Gothic"/>
                <a:sym typeface="Century Gothic"/>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22" name="Google Shape;322;p25"/>
          <p:cNvSpPr txBox="1"/>
          <p:nvPr>
            <p:ph idx="14" type="subTitle"/>
          </p:nvPr>
        </p:nvSpPr>
        <p:spPr>
          <a:xfrm>
            <a:off x="6972725" y="3498542"/>
            <a:ext cx="1730700" cy="2769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1000"/>
              <a:buFont typeface="Lato"/>
              <a:buNone/>
              <a:defRPr sz="1000">
                <a:solidFill>
                  <a:schemeClr val="lt1"/>
                </a:solidFill>
                <a:latin typeface="Lato"/>
                <a:ea typeface="Lato"/>
                <a:cs typeface="Lato"/>
                <a:sym typeface="La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age - big image">
  <p:cSld name="CUSTOM_1">
    <p:spTree>
      <p:nvGrpSpPr>
        <p:cNvPr id="323" name="Shape 323"/>
        <p:cNvGrpSpPr/>
        <p:nvPr/>
      </p:nvGrpSpPr>
      <p:grpSpPr>
        <a:xfrm>
          <a:off x="0" y="0"/>
          <a:ext cx="0" cy="0"/>
          <a:chOff x="0" y="0"/>
          <a:chExt cx="0" cy="0"/>
        </a:xfrm>
      </p:grpSpPr>
      <p:pic>
        <p:nvPicPr>
          <p:cNvPr id="324" name="Google Shape;324;p26"/>
          <p:cNvPicPr preferRelativeResize="0"/>
          <p:nvPr/>
        </p:nvPicPr>
        <p:blipFill rotWithShape="1">
          <a:blip r:embed="rId2">
            <a:alphaModFix/>
          </a:blip>
          <a:srcRect b="30109" l="40147" r="32461" t="25157"/>
          <a:stretch/>
        </p:blipFill>
        <p:spPr>
          <a:xfrm flipH="1" rot="10799942">
            <a:off x="-227989" y="-477968"/>
            <a:ext cx="2430629" cy="2886980"/>
          </a:xfrm>
          <a:prstGeom prst="rect">
            <a:avLst/>
          </a:prstGeom>
          <a:noFill/>
          <a:ln>
            <a:noFill/>
          </a:ln>
        </p:spPr>
      </p:pic>
      <p:sp>
        <p:nvSpPr>
          <p:cNvPr id="325" name="Google Shape;325;p26"/>
          <p:cNvSpPr txBox="1"/>
          <p:nvPr>
            <p:ph idx="1" type="subTitle"/>
          </p:nvPr>
        </p:nvSpPr>
        <p:spPr>
          <a:xfrm>
            <a:off x="1853525" y="4735641"/>
            <a:ext cx="5574300" cy="2610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037971"/>
              </a:buClr>
              <a:buSzPts val="1100"/>
              <a:buFont typeface="Lato Light"/>
              <a:buNone/>
              <a:defRPr sz="1100">
                <a:solidFill>
                  <a:srgbClr val="037971"/>
                </a:solidFill>
                <a:latin typeface="Lato Light"/>
                <a:ea typeface="Lato Light"/>
                <a:cs typeface="Lato Light"/>
                <a:sym typeface="Lato Ligh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26" name="Google Shape;326;p26"/>
          <p:cNvSpPr/>
          <p:nvPr>
            <p:ph idx="2" type="pic"/>
          </p:nvPr>
        </p:nvSpPr>
        <p:spPr>
          <a:xfrm>
            <a:off x="1284900" y="380400"/>
            <a:ext cx="6574200" cy="4382700"/>
          </a:xfrm>
          <a:prstGeom prst="roundRect">
            <a:avLst>
              <a:gd fmla="val 7746" name="adj"/>
            </a:avLst>
          </a:prstGeom>
          <a:noFill/>
          <a:ln>
            <a:noFill/>
          </a:ln>
        </p:spPr>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age - image with title">
  <p:cSld name="CUSTOM_1_1">
    <p:spTree>
      <p:nvGrpSpPr>
        <p:cNvPr id="327" name="Shape 327"/>
        <p:cNvGrpSpPr/>
        <p:nvPr/>
      </p:nvGrpSpPr>
      <p:grpSpPr>
        <a:xfrm>
          <a:off x="0" y="0"/>
          <a:ext cx="0" cy="0"/>
          <a:chOff x="0" y="0"/>
          <a:chExt cx="0" cy="0"/>
        </a:xfrm>
      </p:grpSpPr>
      <p:pic>
        <p:nvPicPr>
          <p:cNvPr id="328" name="Google Shape;328;p27"/>
          <p:cNvPicPr preferRelativeResize="0"/>
          <p:nvPr/>
        </p:nvPicPr>
        <p:blipFill rotWithShape="1">
          <a:blip r:embed="rId2">
            <a:alphaModFix/>
          </a:blip>
          <a:srcRect b="30109" l="40147" r="32461" t="25157"/>
          <a:stretch/>
        </p:blipFill>
        <p:spPr>
          <a:xfrm flipH="1" rot="10799942">
            <a:off x="-227989" y="-477968"/>
            <a:ext cx="2430629" cy="2886980"/>
          </a:xfrm>
          <a:prstGeom prst="rect">
            <a:avLst/>
          </a:prstGeom>
          <a:noFill/>
          <a:ln>
            <a:noFill/>
          </a:ln>
        </p:spPr>
      </p:pic>
      <p:sp>
        <p:nvSpPr>
          <p:cNvPr id="329" name="Google Shape;329;p27"/>
          <p:cNvSpPr/>
          <p:nvPr>
            <p:ph idx="2" type="pic"/>
          </p:nvPr>
        </p:nvSpPr>
        <p:spPr>
          <a:xfrm>
            <a:off x="1732950" y="1517100"/>
            <a:ext cx="5678100" cy="3321600"/>
          </a:xfrm>
          <a:prstGeom prst="roundRect">
            <a:avLst>
              <a:gd fmla="val 7746" name="adj"/>
            </a:avLst>
          </a:prstGeom>
          <a:noFill/>
          <a:ln>
            <a:noFill/>
          </a:ln>
        </p:spPr>
      </p:sp>
      <p:sp>
        <p:nvSpPr>
          <p:cNvPr id="330" name="Google Shape;330;p27"/>
          <p:cNvSpPr txBox="1"/>
          <p:nvPr>
            <p:ph type="title"/>
          </p:nvPr>
        </p:nvSpPr>
        <p:spPr>
          <a:xfrm>
            <a:off x="1513350" y="304800"/>
            <a:ext cx="6117300" cy="755100"/>
          </a:xfrm>
          <a:prstGeom prst="rect">
            <a:avLst/>
          </a:prstGeom>
        </p:spPr>
        <p:txBody>
          <a:bodyPr anchorCtr="0" anchor="t" bIns="91425" lIns="91425" spcFirstLastPara="1" rIns="91425" wrap="square" tIns="91425">
            <a:noAutofit/>
          </a:bodyPr>
          <a:lstStyle>
            <a:lvl1pPr lvl="0" rtl="0" algn="ctr">
              <a:lnSpc>
                <a:spcPct val="90000"/>
              </a:lnSpc>
              <a:spcBef>
                <a:spcPts val="0"/>
              </a:spcBef>
              <a:spcAft>
                <a:spcPts val="0"/>
              </a:spcAft>
              <a:buClr>
                <a:srgbClr val="037971"/>
              </a:buClr>
              <a:buSzPts val="2400"/>
              <a:buFont typeface="Century Gothic"/>
              <a:buNone/>
              <a:defRPr b="1" sz="2400">
                <a:solidFill>
                  <a:srgbClr val="037971"/>
                </a:solidFill>
                <a:latin typeface="Century Gothic"/>
                <a:ea typeface="Century Gothic"/>
                <a:cs typeface="Century Gothic"/>
                <a:sym typeface="Century Gothic"/>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31" name="Google Shape;331;p27"/>
          <p:cNvSpPr txBox="1"/>
          <p:nvPr>
            <p:ph idx="1" type="subTitle"/>
          </p:nvPr>
        </p:nvSpPr>
        <p:spPr>
          <a:xfrm>
            <a:off x="1513344" y="1058929"/>
            <a:ext cx="6117300" cy="2769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037971"/>
              </a:buClr>
              <a:buSzPts val="1100"/>
              <a:buFont typeface="Lato Light"/>
              <a:buNone/>
              <a:defRPr sz="1100">
                <a:solidFill>
                  <a:srgbClr val="037971"/>
                </a:solidFill>
                <a:latin typeface="Lato Light"/>
                <a:ea typeface="Lato Light"/>
                <a:cs typeface="Lato Light"/>
                <a:sym typeface="Lato Light"/>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age - image with text">
  <p:cSld name="TITLE_1">
    <p:spTree>
      <p:nvGrpSpPr>
        <p:cNvPr id="332" name="Shape 332"/>
        <p:cNvGrpSpPr/>
        <p:nvPr/>
      </p:nvGrpSpPr>
      <p:grpSpPr>
        <a:xfrm>
          <a:off x="0" y="0"/>
          <a:ext cx="0" cy="0"/>
          <a:chOff x="0" y="0"/>
          <a:chExt cx="0" cy="0"/>
        </a:xfrm>
      </p:grpSpPr>
      <p:sp>
        <p:nvSpPr>
          <p:cNvPr id="333" name="Google Shape;333;p28"/>
          <p:cNvSpPr/>
          <p:nvPr>
            <p:ph idx="2" type="pic"/>
          </p:nvPr>
        </p:nvSpPr>
        <p:spPr>
          <a:xfrm>
            <a:off x="457200" y="457200"/>
            <a:ext cx="4230000" cy="4229100"/>
          </a:xfrm>
          <a:prstGeom prst="roundRect">
            <a:avLst>
              <a:gd fmla="val 7694" name="adj"/>
            </a:avLst>
          </a:prstGeom>
          <a:noFill/>
          <a:ln>
            <a:noFill/>
          </a:ln>
        </p:spPr>
      </p:sp>
      <p:pic>
        <p:nvPicPr>
          <p:cNvPr id="334" name="Google Shape;334;p28"/>
          <p:cNvPicPr preferRelativeResize="0"/>
          <p:nvPr/>
        </p:nvPicPr>
        <p:blipFill rotWithShape="1">
          <a:blip r:embed="rId2">
            <a:alphaModFix/>
          </a:blip>
          <a:srcRect b="30109" l="40147" r="32461" t="25157"/>
          <a:stretch/>
        </p:blipFill>
        <p:spPr>
          <a:xfrm flipH="1" rot="-2526096">
            <a:off x="6983173" y="-1007635"/>
            <a:ext cx="2430629" cy="2886988"/>
          </a:xfrm>
          <a:prstGeom prst="rect">
            <a:avLst/>
          </a:prstGeom>
          <a:noFill/>
          <a:ln>
            <a:noFill/>
          </a:ln>
        </p:spPr>
      </p:pic>
      <p:sp>
        <p:nvSpPr>
          <p:cNvPr id="335" name="Google Shape;335;p28"/>
          <p:cNvSpPr txBox="1"/>
          <p:nvPr>
            <p:ph type="title"/>
          </p:nvPr>
        </p:nvSpPr>
        <p:spPr>
          <a:xfrm>
            <a:off x="4992100" y="1278000"/>
            <a:ext cx="3816900" cy="7551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2400"/>
              <a:buFont typeface="Century Gothic"/>
              <a:buNone/>
              <a:defRPr b="1" sz="2400">
                <a:solidFill>
                  <a:srgbClr val="037971"/>
                </a:solidFill>
                <a:latin typeface="Century Gothic"/>
                <a:ea typeface="Century Gothic"/>
                <a:cs typeface="Century Gothic"/>
                <a:sym typeface="Century Gothic"/>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36" name="Google Shape;336;p28"/>
          <p:cNvSpPr txBox="1"/>
          <p:nvPr>
            <p:ph idx="1" type="subTitle"/>
          </p:nvPr>
        </p:nvSpPr>
        <p:spPr>
          <a:xfrm>
            <a:off x="5019559" y="1023295"/>
            <a:ext cx="3816900" cy="2769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4FB09E"/>
              </a:buClr>
              <a:buSzPts val="1100"/>
              <a:buFont typeface="Lato"/>
              <a:buNone/>
              <a:defRPr b="1" sz="1100">
                <a:solidFill>
                  <a:srgbClr val="4FB09E"/>
                </a:solidFill>
                <a:latin typeface="Lato"/>
                <a:ea typeface="Lato"/>
                <a:cs typeface="Lato"/>
                <a:sym typeface="La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37" name="Google Shape;337;p28"/>
          <p:cNvSpPr txBox="1"/>
          <p:nvPr>
            <p:ph idx="3" type="body"/>
          </p:nvPr>
        </p:nvSpPr>
        <p:spPr>
          <a:xfrm>
            <a:off x="4965400" y="2156700"/>
            <a:ext cx="3407100" cy="19635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Clr>
                <a:srgbClr val="037971"/>
              </a:buClr>
              <a:buSzPts val="1200"/>
              <a:buFont typeface="Lato Light"/>
              <a:buChar char="●"/>
              <a:defRPr sz="1200">
                <a:solidFill>
                  <a:srgbClr val="037971"/>
                </a:solidFill>
                <a:latin typeface="Lato Light"/>
                <a:ea typeface="Lato Light"/>
                <a:cs typeface="Lato Light"/>
                <a:sym typeface="Lato Light"/>
              </a:defRPr>
            </a:lvl1pPr>
            <a:lvl2pPr indent="-304800" lvl="1" marL="914400" rtl="0">
              <a:spcBef>
                <a:spcPts val="0"/>
              </a:spcBef>
              <a:spcAft>
                <a:spcPts val="0"/>
              </a:spcAft>
              <a:buClr>
                <a:srgbClr val="037971"/>
              </a:buClr>
              <a:buSzPts val="1200"/>
              <a:buFont typeface="Lato Light"/>
              <a:buChar char="○"/>
              <a:defRPr sz="1200">
                <a:solidFill>
                  <a:srgbClr val="037971"/>
                </a:solidFill>
                <a:latin typeface="Lato Light"/>
                <a:ea typeface="Lato Light"/>
                <a:cs typeface="Lato Light"/>
                <a:sym typeface="Lato Light"/>
              </a:defRPr>
            </a:lvl2pPr>
            <a:lvl3pPr indent="-304800" lvl="2" marL="1371600" rtl="0">
              <a:spcBef>
                <a:spcPts val="0"/>
              </a:spcBef>
              <a:spcAft>
                <a:spcPts val="0"/>
              </a:spcAft>
              <a:buClr>
                <a:srgbClr val="037971"/>
              </a:buClr>
              <a:buSzPts val="1200"/>
              <a:buFont typeface="Lato Light"/>
              <a:buChar char="■"/>
              <a:defRPr sz="1200">
                <a:solidFill>
                  <a:srgbClr val="037971"/>
                </a:solidFill>
                <a:latin typeface="Lato Light"/>
                <a:ea typeface="Lato Light"/>
                <a:cs typeface="Lato Light"/>
                <a:sym typeface="Lato Light"/>
              </a:defRPr>
            </a:lvl3pPr>
            <a:lvl4pPr indent="-304800" lvl="3" marL="1828800" rtl="0">
              <a:spcBef>
                <a:spcPts val="0"/>
              </a:spcBef>
              <a:spcAft>
                <a:spcPts val="0"/>
              </a:spcAft>
              <a:buClr>
                <a:srgbClr val="037971"/>
              </a:buClr>
              <a:buSzPts val="1200"/>
              <a:buFont typeface="Lato Light"/>
              <a:buChar char="●"/>
              <a:defRPr sz="1200">
                <a:solidFill>
                  <a:srgbClr val="037971"/>
                </a:solidFill>
                <a:latin typeface="Lato Light"/>
                <a:ea typeface="Lato Light"/>
                <a:cs typeface="Lato Light"/>
                <a:sym typeface="Lato Light"/>
              </a:defRPr>
            </a:lvl4pPr>
            <a:lvl5pPr indent="-304800" lvl="4" marL="2286000" rtl="0">
              <a:spcBef>
                <a:spcPts val="0"/>
              </a:spcBef>
              <a:spcAft>
                <a:spcPts val="0"/>
              </a:spcAft>
              <a:buClr>
                <a:srgbClr val="037971"/>
              </a:buClr>
              <a:buSzPts val="1200"/>
              <a:buFont typeface="Lato Light"/>
              <a:buChar char="○"/>
              <a:defRPr sz="1200">
                <a:solidFill>
                  <a:srgbClr val="037971"/>
                </a:solidFill>
                <a:latin typeface="Lato Light"/>
                <a:ea typeface="Lato Light"/>
                <a:cs typeface="Lato Light"/>
                <a:sym typeface="Lato Light"/>
              </a:defRPr>
            </a:lvl5pPr>
            <a:lvl6pPr indent="-304800" lvl="5" marL="2743200" rtl="0">
              <a:spcBef>
                <a:spcPts val="0"/>
              </a:spcBef>
              <a:spcAft>
                <a:spcPts val="0"/>
              </a:spcAft>
              <a:buClr>
                <a:srgbClr val="037971"/>
              </a:buClr>
              <a:buSzPts val="1200"/>
              <a:buFont typeface="Lato Light"/>
              <a:buChar char="■"/>
              <a:defRPr sz="1200">
                <a:solidFill>
                  <a:srgbClr val="037971"/>
                </a:solidFill>
                <a:latin typeface="Lato Light"/>
                <a:ea typeface="Lato Light"/>
                <a:cs typeface="Lato Light"/>
                <a:sym typeface="Lato Light"/>
              </a:defRPr>
            </a:lvl6pPr>
            <a:lvl7pPr indent="-304800" lvl="6" marL="3200400" rtl="0">
              <a:spcBef>
                <a:spcPts val="0"/>
              </a:spcBef>
              <a:spcAft>
                <a:spcPts val="0"/>
              </a:spcAft>
              <a:buClr>
                <a:srgbClr val="037971"/>
              </a:buClr>
              <a:buSzPts val="1200"/>
              <a:buFont typeface="Lato Light"/>
              <a:buChar char="●"/>
              <a:defRPr sz="1200">
                <a:solidFill>
                  <a:srgbClr val="037971"/>
                </a:solidFill>
                <a:latin typeface="Lato Light"/>
                <a:ea typeface="Lato Light"/>
                <a:cs typeface="Lato Light"/>
                <a:sym typeface="Lato Light"/>
              </a:defRPr>
            </a:lvl7pPr>
            <a:lvl8pPr indent="-304800" lvl="7" marL="3657600" rtl="0">
              <a:spcBef>
                <a:spcPts val="0"/>
              </a:spcBef>
              <a:spcAft>
                <a:spcPts val="0"/>
              </a:spcAft>
              <a:buClr>
                <a:srgbClr val="037971"/>
              </a:buClr>
              <a:buSzPts val="1200"/>
              <a:buFont typeface="Lato Light"/>
              <a:buChar char="○"/>
              <a:defRPr sz="1200">
                <a:solidFill>
                  <a:srgbClr val="037971"/>
                </a:solidFill>
                <a:latin typeface="Lato Light"/>
                <a:ea typeface="Lato Light"/>
                <a:cs typeface="Lato Light"/>
                <a:sym typeface="Lato Light"/>
              </a:defRPr>
            </a:lvl8pPr>
            <a:lvl9pPr indent="-304800" lvl="8" marL="4114800" rtl="0">
              <a:spcBef>
                <a:spcPts val="0"/>
              </a:spcBef>
              <a:spcAft>
                <a:spcPts val="0"/>
              </a:spcAft>
              <a:buClr>
                <a:srgbClr val="037971"/>
              </a:buClr>
              <a:buSzPts val="1200"/>
              <a:buFont typeface="Lato Light"/>
              <a:buChar char="■"/>
              <a:defRPr sz="1200">
                <a:solidFill>
                  <a:srgbClr val="037971"/>
                </a:solidFill>
                <a:latin typeface="Lato Light"/>
                <a:ea typeface="Lato Light"/>
                <a:cs typeface="Lato Light"/>
                <a:sym typeface="Lato Light"/>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age - 2 images with text ">
  <p:cSld name="TITLE_1_1">
    <p:spTree>
      <p:nvGrpSpPr>
        <p:cNvPr id="338" name="Shape 338"/>
        <p:cNvGrpSpPr/>
        <p:nvPr/>
      </p:nvGrpSpPr>
      <p:grpSpPr>
        <a:xfrm>
          <a:off x="0" y="0"/>
          <a:ext cx="0" cy="0"/>
          <a:chOff x="0" y="0"/>
          <a:chExt cx="0" cy="0"/>
        </a:xfrm>
      </p:grpSpPr>
      <p:sp>
        <p:nvSpPr>
          <p:cNvPr id="339" name="Google Shape;339;p29"/>
          <p:cNvSpPr/>
          <p:nvPr>
            <p:ph idx="2" type="pic"/>
          </p:nvPr>
        </p:nvSpPr>
        <p:spPr>
          <a:xfrm>
            <a:off x="304800" y="304800"/>
            <a:ext cx="3215700" cy="2192700"/>
          </a:xfrm>
          <a:prstGeom prst="roundRect">
            <a:avLst>
              <a:gd fmla="val 7694" name="adj"/>
            </a:avLst>
          </a:prstGeom>
          <a:noFill/>
          <a:ln>
            <a:noFill/>
          </a:ln>
        </p:spPr>
      </p:sp>
      <p:pic>
        <p:nvPicPr>
          <p:cNvPr id="340" name="Google Shape;340;p29"/>
          <p:cNvPicPr preferRelativeResize="0"/>
          <p:nvPr/>
        </p:nvPicPr>
        <p:blipFill rotWithShape="1">
          <a:blip r:embed="rId2">
            <a:alphaModFix/>
          </a:blip>
          <a:srcRect b="30109" l="40147" r="32461" t="25157"/>
          <a:stretch/>
        </p:blipFill>
        <p:spPr>
          <a:xfrm flipH="1" rot="-2526096">
            <a:off x="6983173" y="-1007635"/>
            <a:ext cx="2430629" cy="2886988"/>
          </a:xfrm>
          <a:prstGeom prst="rect">
            <a:avLst/>
          </a:prstGeom>
          <a:noFill/>
          <a:ln>
            <a:noFill/>
          </a:ln>
        </p:spPr>
      </p:pic>
      <p:sp>
        <p:nvSpPr>
          <p:cNvPr id="341" name="Google Shape;341;p29"/>
          <p:cNvSpPr txBox="1"/>
          <p:nvPr>
            <p:ph type="title"/>
          </p:nvPr>
        </p:nvSpPr>
        <p:spPr>
          <a:xfrm>
            <a:off x="3852000" y="1278000"/>
            <a:ext cx="3816900" cy="7551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2400"/>
              <a:buFont typeface="Century Gothic"/>
              <a:buNone/>
              <a:defRPr b="1" sz="2400">
                <a:solidFill>
                  <a:srgbClr val="037971"/>
                </a:solidFill>
                <a:latin typeface="Century Gothic"/>
                <a:ea typeface="Century Gothic"/>
                <a:cs typeface="Century Gothic"/>
                <a:sym typeface="Century Gothic"/>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42" name="Google Shape;342;p29"/>
          <p:cNvSpPr txBox="1"/>
          <p:nvPr>
            <p:ph idx="1" type="subTitle"/>
          </p:nvPr>
        </p:nvSpPr>
        <p:spPr>
          <a:xfrm>
            <a:off x="3879459" y="1023295"/>
            <a:ext cx="3816900" cy="2769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4FB09E"/>
              </a:buClr>
              <a:buSzPts val="1100"/>
              <a:buFont typeface="Lato"/>
              <a:buNone/>
              <a:defRPr b="1" sz="1100">
                <a:solidFill>
                  <a:srgbClr val="4FB09E"/>
                </a:solidFill>
                <a:latin typeface="Lato"/>
                <a:ea typeface="Lato"/>
                <a:cs typeface="Lato"/>
                <a:sym typeface="La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43" name="Google Shape;343;p29"/>
          <p:cNvSpPr txBox="1"/>
          <p:nvPr>
            <p:ph idx="3" type="body"/>
          </p:nvPr>
        </p:nvSpPr>
        <p:spPr>
          <a:xfrm>
            <a:off x="3825300" y="2156700"/>
            <a:ext cx="3407100" cy="19635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Clr>
                <a:srgbClr val="037971"/>
              </a:buClr>
              <a:buSzPts val="1200"/>
              <a:buFont typeface="Lato Light"/>
              <a:buChar char="●"/>
              <a:defRPr sz="1200">
                <a:solidFill>
                  <a:srgbClr val="037971"/>
                </a:solidFill>
                <a:latin typeface="Lato Light"/>
                <a:ea typeface="Lato Light"/>
                <a:cs typeface="Lato Light"/>
                <a:sym typeface="Lato Light"/>
              </a:defRPr>
            </a:lvl1pPr>
            <a:lvl2pPr indent="-304800" lvl="1" marL="914400" rtl="0">
              <a:spcBef>
                <a:spcPts val="0"/>
              </a:spcBef>
              <a:spcAft>
                <a:spcPts val="0"/>
              </a:spcAft>
              <a:buClr>
                <a:srgbClr val="037971"/>
              </a:buClr>
              <a:buSzPts val="1200"/>
              <a:buFont typeface="Lato Light"/>
              <a:buChar char="○"/>
              <a:defRPr sz="1200">
                <a:solidFill>
                  <a:srgbClr val="037971"/>
                </a:solidFill>
                <a:latin typeface="Lato Light"/>
                <a:ea typeface="Lato Light"/>
                <a:cs typeface="Lato Light"/>
                <a:sym typeface="Lato Light"/>
              </a:defRPr>
            </a:lvl2pPr>
            <a:lvl3pPr indent="-304800" lvl="2" marL="1371600" rtl="0">
              <a:spcBef>
                <a:spcPts val="0"/>
              </a:spcBef>
              <a:spcAft>
                <a:spcPts val="0"/>
              </a:spcAft>
              <a:buClr>
                <a:srgbClr val="037971"/>
              </a:buClr>
              <a:buSzPts val="1200"/>
              <a:buFont typeface="Lato Light"/>
              <a:buChar char="■"/>
              <a:defRPr sz="1200">
                <a:solidFill>
                  <a:srgbClr val="037971"/>
                </a:solidFill>
                <a:latin typeface="Lato Light"/>
                <a:ea typeface="Lato Light"/>
                <a:cs typeface="Lato Light"/>
                <a:sym typeface="Lato Light"/>
              </a:defRPr>
            </a:lvl3pPr>
            <a:lvl4pPr indent="-304800" lvl="3" marL="1828800" rtl="0">
              <a:spcBef>
                <a:spcPts val="0"/>
              </a:spcBef>
              <a:spcAft>
                <a:spcPts val="0"/>
              </a:spcAft>
              <a:buClr>
                <a:srgbClr val="037971"/>
              </a:buClr>
              <a:buSzPts val="1200"/>
              <a:buFont typeface="Lato Light"/>
              <a:buChar char="●"/>
              <a:defRPr sz="1200">
                <a:solidFill>
                  <a:srgbClr val="037971"/>
                </a:solidFill>
                <a:latin typeface="Lato Light"/>
                <a:ea typeface="Lato Light"/>
                <a:cs typeface="Lato Light"/>
                <a:sym typeface="Lato Light"/>
              </a:defRPr>
            </a:lvl4pPr>
            <a:lvl5pPr indent="-304800" lvl="4" marL="2286000" rtl="0">
              <a:spcBef>
                <a:spcPts val="0"/>
              </a:spcBef>
              <a:spcAft>
                <a:spcPts val="0"/>
              </a:spcAft>
              <a:buClr>
                <a:srgbClr val="037971"/>
              </a:buClr>
              <a:buSzPts val="1200"/>
              <a:buFont typeface="Lato Light"/>
              <a:buChar char="○"/>
              <a:defRPr sz="1200">
                <a:solidFill>
                  <a:srgbClr val="037971"/>
                </a:solidFill>
                <a:latin typeface="Lato Light"/>
                <a:ea typeface="Lato Light"/>
                <a:cs typeface="Lato Light"/>
                <a:sym typeface="Lato Light"/>
              </a:defRPr>
            </a:lvl5pPr>
            <a:lvl6pPr indent="-304800" lvl="5" marL="2743200" rtl="0">
              <a:spcBef>
                <a:spcPts val="0"/>
              </a:spcBef>
              <a:spcAft>
                <a:spcPts val="0"/>
              </a:spcAft>
              <a:buClr>
                <a:srgbClr val="037971"/>
              </a:buClr>
              <a:buSzPts val="1200"/>
              <a:buFont typeface="Lato Light"/>
              <a:buChar char="■"/>
              <a:defRPr sz="1200">
                <a:solidFill>
                  <a:srgbClr val="037971"/>
                </a:solidFill>
                <a:latin typeface="Lato Light"/>
                <a:ea typeface="Lato Light"/>
                <a:cs typeface="Lato Light"/>
                <a:sym typeface="Lato Light"/>
              </a:defRPr>
            </a:lvl6pPr>
            <a:lvl7pPr indent="-304800" lvl="6" marL="3200400" rtl="0">
              <a:spcBef>
                <a:spcPts val="0"/>
              </a:spcBef>
              <a:spcAft>
                <a:spcPts val="0"/>
              </a:spcAft>
              <a:buClr>
                <a:srgbClr val="037971"/>
              </a:buClr>
              <a:buSzPts val="1200"/>
              <a:buFont typeface="Lato Light"/>
              <a:buChar char="●"/>
              <a:defRPr sz="1200">
                <a:solidFill>
                  <a:srgbClr val="037971"/>
                </a:solidFill>
                <a:latin typeface="Lato Light"/>
                <a:ea typeface="Lato Light"/>
                <a:cs typeface="Lato Light"/>
                <a:sym typeface="Lato Light"/>
              </a:defRPr>
            </a:lvl7pPr>
            <a:lvl8pPr indent="-304800" lvl="7" marL="3657600" rtl="0">
              <a:spcBef>
                <a:spcPts val="0"/>
              </a:spcBef>
              <a:spcAft>
                <a:spcPts val="0"/>
              </a:spcAft>
              <a:buClr>
                <a:srgbClr val="037971"/>
              </a:buClr>
              <a:buSzPts val="1200"/>
              <a:buFont typeface="Lato Light"/>
              <a:buChar char="○"/>
              <a:defRPr sz="1200">
                <a:solidFill>
                  <a:srgbClr val="037971"/>
                </a:solidFill>
                <a:latin typeface="Lato Light"/>
                <a:ea typeface="Lato Light"/>
                <a:cs typeface="Lato Light"/>
                <a:sym typeface="Lato Light"/>
              </a:defRPr>
            </a:lvl8pPr>
            <a:lvl9pPr indent="-304800" lvl="8" marL="4114800" rtl="0">
              <a:spcBef>
                <a:spcPts val="0"/>
              </a:spcBef>
              <a:spcAft>
                <a:spcPts val="0"/>
              </a:spcAft>
              <a:buClr>
                <a:srgbClr val="037971"/>
              </a:buClr>
              <a:buSzPts val="1200"/>
              <a:buFont typeface="Lato Light"/>
              <a:buChar char="■"/>
              <a:defRPr sz="1200">
                <a:solidFill>
                  <a:srgbClr val="037971"/>
                </a:solidFill>
                <a:latin typeface="Lato Light"/>
                <a:ea typeface="Lato Light"/>
                <a:cs typeface="Lato Light"/>
                <a:sym typeface="Lato Light"/>
              </a:defRPr>
            </a:lvl9pPr>
          </a:lstStyle>
          <a:p/>
        </p:txBody>
      </p:sp>
      <p:sp>
        <p:nvSpPr>
          <p:cNvPr id="344" name="Google Shape;344;p29"/>
          <p:cNvSpPr/>
          <p:nvPr>
            <p:ph idx="4" type="pic"/>
          </p:nvPr>
        </p:nvSpPr>
        <p:spPr>
          <a:xfrm>
            <a:off x="304800" y="2646009"/>
            <a:ext cx="3215700" cy="2192700"/>
          </a:xfrm>
          <a:prstGeom prst="roundRect">
            <a:avLst>
              <a:gd fmla="val 7694" name="adj"/>
            </a:avLst>
          </a:prstGeom>
          <a:noFill/>
          <a:ln>
            <a:noFill/>
          </a:ln>
        </p:spPr>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ews articles ">
  <p:cSld name="CUSTOM">
    <p:spTree>
      <p:nvGrpSpPr>
        <p:cNvPr id="345" name="Shape 345"/>
        <p:cNvGrpSpPr/>
        <p:nvPr/>
      </p:nvGrpSpPr>
      <p:grpSpPr>
        <a:xfrm>
          <a:off x="0" y="0"/>
          <a:ext cx="0" cy="0"/>
          <a:chOff x="0" y="0"/>
          <a:chExt cx="0" cy="0"/>
        </a:xfrm>
      </p:grpSpPr>
      <p:sp>
        <p:nvSpPr>
          <p:cNvPr id="346" name="Google Shape;346;p30"/>
          <p:cNvSpPr/>
          <p:nvPr/>
        </p:nvSpPr>
        <p:spPr>
          <a:xfrm>
            <a:off x="0" y="-3300"/>
            <a:ext cx="3006300" cy="5150100"/>
          </a:xfrm>
          <a:prstGeom prst="rect">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30"/>
          <p:cNvSpPr txBox="1"/>
          <p:nvPr/>
        </p:nvSpPr>
        <p:spPr>
          <a:xfrm>
            <a:off x="76203" y="4831482"/>
            <a:ext cx="656700" cy="276900"/>
          </a:xfrm>
          <a:prstGeom prst="rect">
            <a:avLst/>
          </a:prstGeom>
          <a:noFill/>
          <a:ln>
            <a:noFill/>
          </a:ln>
        </p:spPr>
        <p:txBody>
          <a:bodyPr anchorCtr="0" anchor="ctr" bIns="45675" lIns="45675" spcFirstLastPara="1" rIns="45675" wrap="square" tIns="45675">
            <a:spAutoFit/>
          </a:bodyPr>
          <a:lstStyle/>
          <a:p>
            <a:pPr indent="0" lvl="0" marL="0" rtl="0" algn="l">
              <a:spcBef>
                <a:spcPts val="0"/>
              </a:spcBef>
              <a:spcAft>
                <a:spcPts val="0"/>
              </a:spcAft>
              <a:buNone/>
            </a:pPr>
            <a:fld id="{00000000-1234-1234-1234-123412341234}" type="slidenum">
              <a:rPr lang="en-GB" sz="1200">
                <a:solidFill>
                  <a:srgbClr val="888888"/>
                </a:solidFill>
                <a:latin typeface="Lato"/>
                <a:ea typeface="Lato"/>
                <a:cs typeface="Lato"/>
                <a:sym typeface="Lato"/>
              </a:rPr>
              <a:t>‹#›</a:t>
            </a:fld>
            <a:endParaRPr sz="1000">
              <a:latin typeface="Lato"/>
              <a:ea typeface="Lato"/>
              <a:cs typeface="Lato"/>
              <a:sym typeface="Lato"/>
            </a:endParaRPr>
          </a:p>
        </p:txBody>
      </p:sp>
      <p:sp>
        <p:nvSpPr>
          <p:cNvPr id="348" name="Google Shape;348;p30"/>
          <p:cNvSpPr/>
          <p:nvPr>
            <p:ph idx="2" type="pic"/>
          </p:nvPr>
        </p:nvSpPr>
        <p:spPr>
          <a:xfrm>
            <a:off x="1421124" y="312024"/>
            <a:ext cx="6301500" cy="2279700"/>
          </a:xfrm>
          <a:prstGeom prst="rect">
            <a:avLst/>
          </a:prstGeom>
          <a:noFill/>
          <a:ln cap="flat" cmpd="sng" w="28575">
            <a:solidFill>
              <a:srgbClr val="4FB09E"/>
            </a:solidFill>
            <a:prstDash val="solid"/>
            <a:round/>
            <a:headEnd len="sm" w="sm" type="none"/>
            <a:tailEnd len="sm" w="sm" type="none"/>
          </a:ln>
        </p:spPr>
      </p:sp>
      <p:sp>
        <p:nvSpPr>
          <p:cNvPr id="349" name="Google Shape;349;p30"/>
          <p:cNvSpPr/>
          <p:nvPr>
            <p:ph idx="3" type="pic"/>
          </p:nvPr>
        </p:nvSpPr>
        <p:spPr>
          <a:xfrm>
            <a:off x="1421124" y="2872731"/>
            <a:ext cx="3006300" cy="1958700"/>
          </a:xfrm>
          <a:prstGeom prst="rect">
            <a:avLst/>
          </a:prstGeom>
          <a:noFill/>
          <a:ln cap="flat" cmpd="sng" w="28575">
            <a:solidFill>
              <a:srgbClr val="4FB09E"/>
            </a:solidFill>
            <a:prstDash val="solid"/>
            <a:round/>
            <a:headEnd len="sm" w="sm" type="none"/>
            <a:tailEnd len="sm" w="sm" type="none"/>
          </a:ln>
        </p:spPr>
      </p:sp>
      <p:sp>
        <p:nvSpPr>
          <p:cNvPr id="350" name="Google Shape;350;p30"/>
          <p:cNvSpPr/>
          <p:nvPr>
            <p:ph idx="4" type="pic"/>
          </p:nvPr>
        </p:nvSpPr>
        <p:spPr>
          <a:xfrm>
            <a:off x="4716588" y="2872731"/>
            <a:ext cx="3006300" cy="1958700"/>
          </a:xfrm>
          <a:prstGeom prst="rect">
            <a:avLst/>
          </a:prstGeom>
          <a:noFill/>
          <a:ln cap="flat" cmpd="sng" w="28575">
            <a:solidFill>
              <a:srgbClr val="4FB09E"/>
            </a:solidFill>
            <a:prstDash val="solid"/>
            <a:round/>
            <a:headEnd len="sm" w="sm" type="none"/>
            <a:tailEnd len="sm" w="sm" type="none"/>
          </a:ln>
        </p:spPr>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ltiple images 2 + text">
  <p:cSld name="CUSTOM_8_2">
    <p:spTree>
      <p:nvGrpSpPr>
        <p:cNvPr id="351" name="Shape 351"/>
        <p:cNvGrpSpPr/>
        <p:nvPr/>
      </p:nvGrpSpPr>
      <p:grpSpPr>
        <a:xfrm>
          <a:off x="0" y="0"/>
          <a:ext cx="0" cy="0"/>
          <a:chOff x="0" y="0"/>
          <a:chExt cx="0" cy="0"/>
        </a:xfrm>
      </p:grpSpPr>
      <p:pic>
        <p:nvPicPr>
          <p:cNvPr id="352" name="Google Shape;352;p31"/>
          <p:cNvPicPr preferRelativeResize="0"/>
          <p:nvPr/>
        </p:nvPicPr>
        <p:blipFill rotWithShape="1">
          <a:blip r:embed="rId2">
            <a:alphaModFix/>
          </a:blip>
          <a:srcRect b="17566" l="32414" r="33402" t="26436"/>
          <a:stretch/>
        </p:blipFill>
        <p:spPr>
          <a:xfrm rot="-9412297">
            <a:off x="6614150" y="-1159905"/>
            <a:ext cx="3194344" cy="3805685"/>
          </a:xfrm>
          <a:prstGeom prst="rect">
            <a:avLst/>
          </a:prstGeom>
          <a:noFill/>
          <a:ln>
            <a:noFill/>
          </a:ln>
        </p:spPr>
      </p:pic>
      <p:sp>
        <p:nvSpPr>
          <p:cNvPr id="353" name="Google Shape;353;p31"/>
          <p:cNvSpPr/>
          <p:nvPr>
            <p:ph idx="2" type="pic"/>
          </p:nvPr>
        </p:nvSpPr>
        <p:spPr>
          <a:xfrm>
            <a:off x="1387211" y="1284580"/>
            <a:ext cx="3032400" cy="3031500"/>
          </a:xfrm>
          <a:prstGeom prst="roundRect">
            <a:avLst>
              <a:gd fmla="val 7694" name="adj"/>
            </a:avLst>
          </a:prstGeom>
          <a:noFill/>
          <a:ln>
            <a:noFill/>
          </a:ln>
        </p:spPr>
      </p:sp>
      <p:sp>
        <p:nvSpPr>
          <p:cNvPr id="354" name="Google Shape;354;p31"/>
          <p:cNvSpPr/>
          <p:nvPr>
            <p:ph idx="3" type="pic"/>
          </p:nvPr>
        </p:nvSpPr>
        <p:spPr>
          <a:xfrm>
            <a:off x="4724395" y="1284605"/>
            <a:ext cx="3032400" cy="3031500"/>
          </a:xfrm>
          <a:prstGeom prst="roundRect">
            <a:avLst>
              <a:gd fmla="val 7694" name="adj"/>
            </a:avLst>
          </a:prstGeom>
          <a:noFill/>
          <a:ln>
            <a:noFill/>
          </a:ln>
        </p:spPr>
      </p:sp>
      <p:pic>
        <p:nvPicPr>
          <p:cNvPr id="355" name="Google Shape;355;p31"/>
          <p:cNvPicPr preferRelativeResize="0"/>
          <p:nvPr/>
        </p:nvPicPr>
        <p:blipFill rotWithShape="1">
          <a:blip r:embed="rId3">
            <a:alphaModFix/>
          </a:blip>
          <a:srcRect b="30109" l="40147" r="32461" t="25157"/>
          <a:stretch/>
        </p:blipFill>
        <p:spPr>
          <a:xfrm flipH="1" rot="7979128">
            <a:off x="-500924" y="1318484"/>
            <a:ext cx="2503913" cy="2974047"/>
          </a:xfrm>
          <a:prstGeom prst="rect">
            <a:avLst/>
          </a:prstGeom>
          <a:noFill/>
          <a:ln>
            <a:noFill/>
          </a:ln>
        </p:spPr>
      </p:pic>
      <p:pic>
        <p:nvPicPr>
          <p:cNvPr id="356" name="Google Shape;356;p31"/>
          <p:cNvPicPr preferRelativeResize="0"/>
          <p:nvPr/>
        </p:nvPicPr>
        <p:blipFill rotWithShape="1">
          <a:blip r:embed="rId2">
            <a:alphaModFix/>
          </a:blip>
          <a:srcRect b="60885" l="47388" r="33403" t="26436"/>
          <a:stretch/>
        </p:blipFill>
        <p:spPr>
          <a:xfrm rot="8781780">
            <a:off x="-406388" y="4850352"/>
            <a:ext cx="1795026" cy="861600"/>
          </a:xfrm>
          <a:prstGeom prst="rect">
            <a:avLst/>
          </a:prstGeom>
          <a:noFill/>
          <a:ln>
            <a:noFill/>
          </a:ln>
        </p:spPr>
      </p:pic>
      <p:sp>
        <p:nvSpPr>
          <p:cNvPr id="357" name="Google Shape;357;p31"/>
          <p:cNvSpPr txBox="1"/>
          <p:nvPr>
            <p:ph type="title"/>
          </p:nvPr>
        </p:nvSpPr>
        <p:spPr>
          <a:xfrm>
            <a:off x="1513350" y="304800"/>
            <a:ext cx="6117300" cy="755100"/>
          </a:xfrm>
          <a:prstGeom prst="rect">
            <a:avLst/>
          </a:prstGeom>
        </p:spPr>
        <p:txBody>
          <a:bodyPr anchorCtr="0" anchor="t" bIns="91425" lIns="91425" spcFirstLastPara="1" rIns="91425" wrap="square" tIns="91425">
            <a:noAutofit/>
          </a:bodyPr>
          <a:lstStyle>
            <a:lvl1pPr lvl="0" rtl="0" algn="ctr">
              <a:lnSpc>
                <a:spcPct val="90000"/>
              </a:lnSpc>
              <a:spcBef>
                <a:spcPts val="0"/>
              </a:spcBef>
              <a:spcAft>
                <a:spcPts val="0"/>
              </a:spcAft>
              <a:buClr>
                <a:srgbClr val="037971"/>
              </a:buClr>
              <a:buSzPts val="2400"/>
              <a:buFont typeface="Century Gothic"/>
              <a:buNone/>
              <a:defRPr b="1" sz="2400">
                <a:solidFill>
                  <a:srgbClr val="037971"/>
                </a:solidFill>
                <a:latin typeface="Century Gothic"/>
                <a:ea typeface="Century Gothic"/>
                <a:cs typeface="Century Gothic"/>
                <a:sym typeface="Century Gothic"/>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58" name="Google Shape;358;p31"/>
          <p:cNvSpPr txBox="1"/>
          <p:nvPr>
            <p:ph idx="1" type="subTitle"/>
          </p:nvPr>
        </p:nvSpPr>
        <p:spPr>
          <a:xfrm>
            <a:off x="1387197" y="4316075"/>
            <a:ext cx="3032400" cy="2769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037971"/>
              </a:buClr>
              <a:buSzPts val="1100"/>
              <a:buFont typeface="Lato Light"/>
              <a:buNone/>
              <a:defRPr sz="1100">
                <a:solidFill>
                  <a:srgbClr val="037971"/>
                </a:solidFill>
                <a:latin typeface="Lato Light"/>
                <a:ea typeface="Lato Light"/>
                <a:cs typeface="Lato Light"/>
                <a:sym typeface="Lato Light"/>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59" name="Google Shape;359;p31"/>
          <p:cNvSpPr txBox="1"/>
          <p:nvPr>
            <p:ph idx="4" type="subTitle"/>
          </p:nvPr>
        </p:nvSpPr>
        <p:spPr>
          <a:xfrm>
            <a:off x="4724397" y="4316075"/>
            <a:ext cx="3032400" cy="2769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037971"/>
              </a:buClr>
              <a:buSzPts val="1100"/>
              <a:buFont typeface="Lato Light"/>
              <a:buNone/>
              <a:defRPr sz="1100">
                <a:solidFill>
                  <a:srgbClr val="037971"/>
                </a:solidFill>
                <a:latin typeface="Lato Light"/>
                <a:ea typeface="Lato Light"/>
                <a:cs typeface="Lato Light"/>
                <a:sym typeface="Lato Light"/>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age 2">
  <p:cSld name="TITLE_1">
    <p:spTree>
      <p:nvGrpSpPr>
        <p:cNvPr id="21" name="Shape 21"/>
        <p:cNvGrpSpPr/>
        <p:nvPr/>
      </p:nvGrpSpPr>
      <p:grpSpPr>
        <a:xfrm>
          <a:off x="0" y="0"/>
          <a:ext cx="0" cy="0"/>
          <a:chOff x="0" y="0"/>
          <a:chExt cx="0" cy="0"/>
        </a:xfrm>
      </p:grpSpPr>
      <p:sp>
        <p:nvSpPr>
          <p:cNvPr id="22" name="Google Shape;22;p4"/>
          <p:cNvSpPr/>
          <p:nvPr>
            <p:ph idx="2" type="pic"/>
          </p:nvPr>
        </p:nvSpPr>
        <p:spPr>
          <a:xfrm>
            <a:off x="457200" y="457200"/>
            <a:ext cx="4230000" cy="4229100"/>
          </a:xfrm>
          <a:prstGeom prst="roundRect">
            <a:avLst>
              <a:gd fmla="val 7694" name="adj"/>
            </a:avLst>
          </a:prstGeom>
          <a:noFill/>
          <a:ln>
            <a:noFill/>
          </a:ln>
        </p:spPr>
      </p:sp>
      <p:pic>
        <p:nvPicPr>
          <p:cNvPr id="23" name="Google Shape;23;p4"/>
          <p:cNvPicPr preferRelativeResize="0"/>
          <p:nvPr/>
        </p:nvPicPr>
        <p:blipFill rotWithShape="1">
          <a:blip r:embed="rId2">
            <a:alphaModFix/>
          </a:blip>
          <a:srcRect b="30109" l="40147" r="32461" t="25157"/>
          <a:stretch/>
        </p:blipFill>
        <p:spPr>
          <a:xfrm flipH="1" rot="-2526096">
            <a:off x="6983173" y="-1007635"/>
            <a:ext cx="2430629" cy="2886988"/>
          </a:xfrm>
          <a:prstGeom prst="rect">
            <a:avLst/>
          </a:prstGeom>
          <a:noFill/>
          <a:ln>
            <a:noFill/>
          </a:ln>
        </p:spPr>
      </p:pic>
      <p:sp>
        <p:nvSpPr>
          <p:cNvPr id="24" name="Google Shape;24;p4"/>
          <p:cNvSpPr txBox="1"/>
          <p:nvPr>
            <p:ph type="title"/>
          </p:nvPr>
        </p:nvSpPr>
        <p:spPr>
          <a:xfrm>
            <a:off x="4992100" y="1278000"/>
            <a:ext cx="3816900" cy="7551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2400"/>
              <a:buFont typeface="Century Gothic"/>
              <a:buNone/>
              <a:defRPr b="1" sz="2400">
                <a:solidFill>
                  <a:srgbClr val="037971"/>
                </a:solidFill>
                <a:latin typeface="Century Gothic"/>
                <a:ea typeface="Century Gothic"/>
                <a:cs typeface="Century Gothic"/>
                <a:sym typeface="Century Gothic"/>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5" name="Google Shape;25;p4"/>
          <p:cNvSpPr txBox="1"/>
          <p:nvPr>
            <p:ph idx="1" type="subTitle"/>
          </p:nvPr>
        </p:nvSpPr>
        <p:spPr>
          <a:xfrm>
            <a:off x="5019559" y="1023295"/>
            <a:ext cx="3816900" cy="2769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4FB09E"/>
              </a:buClr>
              <a:buSzPts val="1100"/>
              <a:buFont typeface="Lato"/>
              <a:buNone/>
              <a:defRPr b="1" sz="1100">
                <a:solidFill>
                  <a:srgbClr val="4FB09E"/>
                </a:solidFill>
                <a:latin typeface="Lato"/>
                <a:ea typeface="Lato"/>
                <a:cs typeface="Lato"/>
                <a:sym typeface="La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6" name="Google Shape;26;p4"/>
          <p:cNvSpPr txBox="1"/>
          <p:nvPr>
            <p:ph idx="3" type="body"/>
          </p:nvPr>
        </p:nvSpPr>
        <p:spPr>
          <a:xfrm>
            <a:off x="4965400" y="2156700"/>
            <a:ext cx="3407100" cy="1963500"/>
          </a:xfrm>
          <a:prstGeom prst="rect">
            <a:avLst/>
          </a:prstGeom>
        </p:spPr>
        <p:txBody>
          <a:bodyPr anchorCtr="0" anchor="t" bIns="91425" lIns="91425" spcFirstLastPara="1" rIns="91425" wrap="square" tIns="91425">
            <a:noAutofit/>
          </a:bodyPr>
          <a:lstStyle>
            <a:lvl1pPr indent="-298450" lvl="0" marL="457200" rtl="0">
              <a:spcBef>
                <a:spcPts val="0"/>
              </a:spcBef>
              <a:spcAft>
                <a:spcPts val="0"/>
              </a:spcAft>
              <a:buClr>
                <a:srgbClr val="037971"/>
              </a:buClr>
              <a:buSzPts val="1100"/>
              <a:buFont typeface="Lato Light"/>
              <a:buChar char="●"/>
              <a:defRPr sz="1100">
                <a:solidFill>
                  <a:srgbClr val="037971"/>
                </a:solidFill>
                <a:latin typeface="Lato Light"/>
                <a:ea typeface="Lato Light"/>
                <a:cs typeface="Lato Light"/>
                <a:sym typeface="Lato Light"/>
              </a:defRPr>
            </a:lvl1pPr>
            <a:lvl2pPr indent="-298450" lvl="1" marL="914400" rtl="0">
              <a:spcBef>
                <a:spcPts val="0"/>
              </a:spcBef>
              <a:spcAft>
                <a:spcPts val="0"/>
              </a:spcAft>
              <a:buClr>
                <a:srgbClr val="037971"/>
              </a:buClr>
              <a:buSzPts val="1100"/>
              <a:buFont typeface="Lato Light"/>
              <a:buChar char="○"/>
              <a:defRPr sz="1100">
                <a:solidFill>
                  <a:srgbClr val="037971"/>
                </a:solidFill>
                <a:latin typeface="Lato Light"/>
                <a:ea typeface="Lato Light"/>
                <a:cs typeface="Lato Light"/>
                <a:sym typeface="Lato Light"/>
              </a:defRPr>
            </a:lvl2pPr>
            <a:lvl3pPr indent="-298450" lvl="2" marL="1371600" rtl="0">
              <a:spcBef>
                <a:spcPts val="0"/>
              </a:spcBef>
              <a:spcAft>
                <a:spcPts val="0"/>
              </a:spcAft>
              <a:buClr>
                <a:srgbClr val="037971"/>
              </a:buClr>
              <a:buSzPts val="1100"/>
              <a:buFont typeface="Lato Light"/>
              <a:buChar char="■"/>
              <a:defRPr sz="1100">
                <a:solidFill>
                  <a:srgbClr val="037971"/>
                </a:solidFill>
                <a:latin typeface="Lato Light"/>
                <a:ea typeface="Lato Light"/>
                <a:cs typeface="Lato Light"/>
                <a:sym typeface="Lato Light"/>
              </a:defRPr>
            </a:lvl3pPr>
            <a:lvl4pPr indent="-298450" lvl="3" marL="1828800" rtl="0">
              <a:spcBef>
                <a:spcPts val="0"/>
              </a:spcBef>
              <a:spcAft>
                <a:spcPts val="0"/>
              </a:spcAft>
              <a:buClr>
                <a:srgbClr val="037971"/>
              </a:buClr>
              <a:buSzPts val="1100"/>
              <a:buFont typeface="Lato Light"/>
              <a:buChar char="●"/>
              <a:defRPr sz="1100">
                <a:solidFill>
                  <a:srgbClr val="037971"/>
                </a:solidFill>
                <a:latin typeface="Lato Light"/>
                <a:ea typeface="Lato Light"/>
                <a:cs typeface="Lato Light"/>
                <a:sym typeface="Lato Light"/>
              </a:defRPr>
            </a:lvl4pPr>
            <a:lvl5pPr indent="-298450" lvl="4" marL="2286000" rtl="0">
              <a:spcBef>
                <a:spcPts val="0"/>
              </a:spcBef>
              <a:spcAft>
                <a:spcPts val="0"/>
              </a:spcAft>
              <a:buClr>
                <a:srgbClr val="037971"/>
              </a:buClr>
              <a:buSzPts val="1100"/>
              <a:buFont typeface="Lato Light"/>
              <a:buChar char="○"/>
              <a:defRPr sz="1100">
                <a:solidFill>
                  <a:srgbClr val="037971"/>
                </a:solidFill>
                <a:latin typeface="Lato Light"/>
                <a:ea typeface="Lato Light"/>
                <a:cs typeface="Lato Light"/>
                <a:sym typeface="Lato Light"/>
              </a:defRPr>
            </a:lvl5pPr>
            <a:lvl6pPr indent="-298450" lvl="5" marL="2743200" rtl="0">
              <a:spcBef>
                <a:spcPts val="0"/>
              </a:spcBef>
              <a:spcAft>
                <a:spcPts val="0"/>
              </a:spcAft>
              <a:buClr>
                <a:srgbClr val="037971"/>
              </a:buClr>
              <a:buSzPts val="1100"/>
              <a:buFont typeface="Lato Light"/>
              <a:buChar char="■"/>
              <a:defRPr sz="1100">
                <a:solidFill>
                  <a:srgbClr val="037971"/>
                </a:solidFill>
                <a:latin typeface="Lato Light"/>
                <a:ea typeface="Lato Light"/>
                <a:cs typeface="Lato Light"/>
                <a:sym typeface="Lato Light"/>
              </a:defRPr>
            </a:lvl6pPr>
            <a:lvl7pPr indent="-298450" lvl="6" marL="3200400" rtl="0">
              <a:spcBef>
                <a:spcPts val="0"/>
              </a:spcBef>
              <a:spcAft>
                <a:spcPts val="0"/>
              </a:spcAft>
              <a:buClr>
                <a:srgbClr val="037971"/>
              </a:buClr>
              <a:buSzPts val="1100"/>
              <a:buFont typeface="Lato Light"/>
              <a:buChar char="●"/>
              <a:defRPr sz="1100">
                <a:solidFill>
                  <a:srgbClr val="037971"/>
                </a:solidFill>
                <a:latin typeface="Lato Light"/>
                <a:ea typeface="Lato Light"/>
                <a:cs typeface="Lato Light"/>
                <a:sym typeface="Lato Light"/>
              </a:defRPr>
            </a:lvl7pPr>
            <a:lvl8pPr indent="-298450" lvl="7" marL="3657600" rtl="0">
              <a:spcBef>
                <a:spcPts val="0"/>
              </a:spcBef>
              <a:spcAft>
                <a:spcPts val="0"/>
              </a:spcAft>
              <a:buClr>
                <a:srgbClr val="037971"/>
              </a:buClr>
              <a:buSzPts val="1100"/>
              <a:buFont typeface="Lato Light"/>
              <a:buChar char="○"/>
              <a:defRPr sz="1100">
                <a:solidFill>
                  <a:srgbClr val="037971"/>
                </a:solidFill>
                <a:latin typeface="Lato Light"/>
                <a:ea typeface="Lato Light"/>
                <a:cs typeface="Lato Light"/>
                <a:sym typeface="Lato Light"/>
              </a:defRPr>
            </a:lvl8pPr>
            <a:lvl9pPr indent="-298450" lvl="8" marL="4114800" rtl="0">
              <a:spcBef>
                <a:spcPts val="0"/>
              </a:spcBef>
              <a:spcAft>
                <a:spcPts val="0"/>
              </a:spcAft>
              <a:buClr>
                <a:srgbClr val="037971"/>
              </a:buClr>
              <a:buSzPts val="1100"/>
              <a:buFont typeface="Lato Light"/>
              <a:buChar char="■"/>
              <a:defRPr sz="1100">
                <a:solidFill>
                  <a:srgbClr val="037971"/>
                </a:solidFill>
                <a:latin typeface="Lato Light"/>
                <a:ea typeface="Lato Light"/>
                <a:cs typeface="Lato Light"/>
                <a:sym typeface="Lato Light"/>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ltiple images 2 ">
  <p:cSld name="CUSTOM_8_2_1">
    <p:spTree>
      <p:nvGrpSpPr>
        <p:cNvPr id="360" name="Shape 360"/>
        <p:cNvGrpSpPr/>
        <p:nvPr/>
      </p:nvGrpSpPr>
      <p:grpSpPr>
        <a:xfrm>
          <a:off x="0" y="0"/>
          <a:ext cx="0" cy="0"/>
          <a:chOff x="0" y="0"/>
          <a:chExt cx="0" cy="0"/>
        </a:xfrm>
      </p:grpSpPr>
      <p:pic>
        <p:nvPicPr>
          <p:cNvPr id="361" name="Google Shape;361;p32"/>
          <p:cNvPicPr preferRelativeResize="0"/>
          <p:nvPr/>
        </p:nvPicPr>
        <p:blipFill rotWithShape="1">
          <a:blip r:embed="rId2">
            <a:alphaModFix/>
          </a:blip>
          <a:srcRect b="17566" l="32414" r="33402" t="26436"/>
          <a:stretch/>
        </p:blipFill>
        <p:spPr>
          <a:xfrm rot="-9412297">
            <a:off x="6614150" y="-1159905"/>
            <a:ext cx="3194344" cy="3805685"/>
          </a:xfrm>
          <a:prstGeom prst="rect">
            <a:avLst/>
          </a:prstGeom>
          <a:noFill/>
          <a:ln>
            <a:noFill/>
          </a:ln>
        </p:spPr>
      </p:pic>
      <p:sp>
        <p:nvSpPr>
          <p:cNvPr id="362" name="Google Shape;362;p32"/>
          <p:cNvSpPr/>
          <p:nvPr>
            <p:ph idx="2" type="pic"/>
          </p:nvPr>
        </p:nvSpPr>
        <p:spPr>
          <a:xfrm>
            <a:off x="1387211" y="1055992"/>
            <a:ext cx="3032400" cy="3031500"/>
          </a:xfrm>
          <a:prstGeom prst="roundRect">
            <a:avLst>
              <a:gd fmla="val 7694" name="adj"/>
            </a:avLst>
          </a:prstGeom>
          <a:noFill/>
          <a:ln>
            <a:noFill/>
          </a:ln>
        </p:spPr>
      </p:sp>
      <p:sp>
        <p:nvSpPr>
          <p:cNvPr id="363" name="Google Shape;363;p32"/>
          <p:cNvSpPr/>
          <p:nvPr>
            <p:ph idx="3" type="pic"/>
          </p:nvPr>
        </p:nvSpPr>
        <p:spPr>
          <a:xfrm>
            <a:off x="4724395" y="1056017"/>
            <a:ext cx="3032400" cy="3031500"/>
          </a:xfrm>
          <a:prstGeom prst="roundRect">
            <a:avLst>
              <a:gd fmla="val 7694" name="adj"/>
            </a:avLst>
          </a:prstGeom>
          <a:noFill/>
          <a:ln>
            <a:noFill/>
          </a:ln>
        </p:spPr>
      </p:sp>
      <p:pic>
        <p:nvPicPr>
          <p:cNvPr id="364" name="Google Shape;364;p32"/>
          <p:cNvPicPr preferRelativeResize="0"/>
          <p:nvPr/>
        </p:nvPicPr>
        <p:blipFill rotWithShape="1">
          <a:blip r:embed="rId3">
            <a:alphaModFix/>
          </a:blip>
          <a:srcRect b="30109" l="40147" r="32461" t="25157"/>
          <a:stretch/>
        </p:blipFill>
        <p:spPr>
          <a:xfrm flipH="1" rot="7979128">
            <a:off x="-500924" y="1318484"/>
            <a:ext cx="2503913" cy="2974047"/>
          </a:xfrm>
          <a:prstGeom prst="rect">
            <a:avLst/>
          </a:prstGeom>
          <a:noFill/>
          <a:ln>
            <a:noFill/>
          </a:ln>
        </p:spPr>
      </p:pic>
      <p:pic>
        <p:nvPicPr>
          <p:cNvPr id="365" name="Google Shape;365;p32"/>
          <p:cNvPicPr preferRelativeResize="0"/>
          <p:nvPr/>
        </p:nvPicPr>
        <p:blipFill rotWithShape="1">
          <a:blip r:embed="rId2">
            <a:alphaModFix/>
          </a:blip>
          <a:srcRect b="60885" l="47388" r="33403" t="26436"/>
          <a:stretch/>
        </p:blipFill>
        <p:spPr>
          <a:xfrm rot="8781780">
            <a:off x="-406388" y="4850352"/>
            <a:ext cx="1795026" cy="86160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ltiple images 4">
  <p:cSld name="CUSTOM_8">
    <p:spTree>
      <p:nvGrpSpPr>
        <p:cNvPr id="366" name="Shape 366"/>
        <p:cNvGrpSpPr/>
        <p:nvPr/>
      </p:nvGrpSpPr>
      <p:grpSpPr>
        <a:xfrm>
          <a:off x="0" y="0"/>
          <a:ext cx="0" cy="0"/>
          <a:chOff x="0" y="0"/>
          <a:chExt cx="0" cy="0"/>
        </a:xfrm>
      </p:grpSpPr>
      <p:sp>
        <p:nvSpPr>
          <p:cNvPr id="367" name="Google Shape;367;p33"/>
          <p:cNvSpPr/>
          <p:nvPr>
            <p:ph idx="2" type="pic"/>
          </p:nvPr>
        </p:nvSpPr>
        <p:spPr>
          <a:xfrm>
            <a:off x="2873655" y="295638"/>
            <a:ext cx="2200500" cy="2199900"/>
          </a:xfrm>
          <a:prstGeom prst="roundRect">
            <a:avLst>
              <a:gd fmla="val 7694" name="adj"/>
            </a:avLst>
          </a:prstGeom>
          <a:noFill/>
          <a:ln>
            <a:noFill/>
          </a:ln>
        </p:spPr>
      </p:sp>
      <p:sp>
        <p:nvSpPr>
          <p:cNvPr id="368" name="Google Shape;368;p33"/>
          <p:cNvSpPr/>
          <p:nvPr>
            <p:ph idx="3" type="pic"/>
          </p:nvPr>
        </p:nvSpPr>
        <p:spPr>
          <a:xfrm>
            <a:off x="4069825" y="2647956"/>
            <a:ext cx="2200500" cy="2199900"/>
          </a:xfrm>
          <a:prstGeom prst="roundRect">
            <a:avLst>
              <a:gd fmla="val 7694" name="adj"/>
            </a:avLst>
          </a:prstGeom>
          <a:noFill/>
          <a:ln>
            <a:noFill/>
          </a:ln>
        </p:spPr>
      </p:sp>
      <p:sp>
        <p:nvSpPr>
          <p:cNvPr id="369" name="Google Shape;369;p33"/>
          <p:cNvSpPr/>
          <p:nvPr>
            <p:ph idx="4" type="pic"/>
          </p:nvPr>
        </p:nvSpPr>
        <p:spPr>
          <a:xfrm>
            <a:off x="5226560" y="944971"/>
            <a:ext cx="1551000" cy="1550700"/>
          </a:xfrm>
          <a:prstGeom prst="roundRect">
            <a:avLst>
              <a:gd fmla="val 7694" name="adj"/>
            </a:avLst>
          </a:prstGeom>
          <a:noFill/>
          <a:ln>
            <a:noFill/>
          </a:ln>
        </p:spPr>
      </p:sp>
      <p:sp>
        <p:nvSpPr>
          <p:cNvPr id="370" name="Google Shape;370;p33"/>
          <p:cNvSpPr/>
          <p:nvPr>
            <p:ph idx="5" type="pic"/>
          </p:nvPr>
        </p:nvSpPr>
        <p:spPr>
          <a:xfrm>
            <a:off x="2366435" y="2647946"/>
            <a:ext cx="1551000" cy="1550700"/>
          </a:xfrm>
          <a:prstGeom prst="roundRect">
            <a:avLst>
              <a:gd fmla="val 7694" name="adj"/>
            </a:avLst>
          </a:prstGeom>
          <a:noFill/>
          <a:ln>
            <a:noFill/>
          </a:ln>
        </p:spPr>
      </p:sp>
      <p:pic>
        <p:nvPicPr>
          <p:cNvPr id="371" name="Google Shape;371;p33"/>
          <p:cNvPicPr preferRelativeResize="0"/>
          <p:nvPr/>
        </p:nvPicPr>
        <p:blipFill rotWithShape="1">
          <a:blip r:embed="rId2">
            <a:alphaModFix/>
          </a:blip>
          <a:srcRect b="30109" l="40147" r="32461" t="25157"/>
          <a:stretch/>
        </p:blipFill>
        <p:spPr>
          <a:xfrm flipH="1" rot="7979128">
            <a:off x="-500924" y="1318484"/>
            <a:ext cx="2503913" cy="2974047"/>
          </a:xfrm>
          <a:prstGeom prst="rect">
            <a:avLst/>
          </a:prstGeom>
          <a:noFill/>
          <a:ln>
            <a:noFill/>
          </a:ln>
        </p:spPr>
      </p:pic>
      <p:pic>
        <p:nvPicPr>
          <p:cNvPr id="372" name="Google Shape;372;p33"/>
          <p:cNvPicPr preferRelativeResize="0"/>
          <p:nvPr/>
        </p:nvPicPr>
        <p:blipFill rotWithShape="1">
          <a:blip r:embed="rId3">
            <a:alphaModFix/>
          </a:blip>
          <a:srcRect b="17566" l="32414" r="33402" t="26436"/>
          <a:stretch/>
        </p:blipFill>
        <p:spPr>
          <a:xfrm rot="-9412297">
            <a:off x="6614150" y="-1159905"/>
            <a:ext cx="3194344" cy="3805685"/>
          </a:xfrm>
          <a:prstGeom prst="rect">
            <a:avLst/>
          </a:prstGeom>
          <a:noFill/>
          <a:ln>
            <a:noFill/>
          </a:ln>
        </p:spPr>
      </p:pic>
      <p:pic>
        <p:nvPicPr>
          <p:cNvPr id="373" name="Google Shape;373;p33"/>
          <p:cNvPicPr preferRelativeResize="0"/>
          <p:nvPr/>
        </p:nvPicPr>
        <p:blipFill rotWithShape="1">
          <a:blip r:embed="rId3">
            <a:alphaModFix/>
          </a:blip>
          <a:srcRect b="60885" l="47388" r="33403" t="26436"/>
          <a:stretch/>
        </p:blipFill>
        <p:spPr>
          <a:xfrm rot="8781780">
            <a:off x="-406388" y="4850352"/>
            <a:ext cx="1795026" cy="86160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ltiple images 6">
  <p:cSld name="CUSTOM_8_1">
    <p:spTree>
      <p:nvGrpSpPr>
        <p:cNvPr id="374" name="Shape 374"/>
        <p:cNvGrpSpPr/>
        <p:nvPr/>
      </p:nvGrpSpPr>
      <p:grpSpPr>
        <a:xfrm>
          <a:off x="0" y="0"/>
          <a:ext cx="0" cy="0"/>
          <a:chOff x="0" y="0"/>
          <a:chExt cx="0" cy="0"/>
        </a:xfrm>
      </p:grpSpPr>
      <p:sp>
        <p:nvSpPr>
          <p:cNvPr id="375" name="Google Shape;375;p34"/>
          <p:cNvSpPr/>
          <p:nvPr>
            <p:ph idx="2" type="pic"/>
          </p:nvPr>
        </p:nvSpPr>
        <p:spPr>
          <a:xfrm>
            <a:off x="2983295" y="442475"/>
            <a:ext cx="2058600" cy="2058000"/>
          </a:xfrm>
          <a:prstGeom prst="roundRect">
            <a:avLst>
              <a:gd fmla="val 7694" name="adj"/>
            </a:avLst>
          </a:prstGeom>
          <a:noFill/>
          <a:ln>
            <a:noFill/>
          </a:ln>
        </p:spPr>
      </p:sp>
      <p:sp>
        <p:nvSpPr>
          <p:cNvPr id="376" name="Google Shape;376;p34"/>
          <p:cNvSpPr/>
          <p:nvPr>
            <p:ph idx="3" type="pic"/>
          </p:nvPr>
        </p:nvSpPr>
        <p:spPr>
          <a:xfrm>
            <a:off x="4102290" y="2643030"/>
            <a:ext cx="2058600" cy="2058000"/>
          </a:xfrm>
          <a:prstGeom prst="roundRect">
            <a:avLst>
              <a:gd fmla="val 7694" name="adj"/>
            </a:avLst>
          </a:prstGeom>
          <a:noFill/>
          <a:ln>
            <a:noFill/>
          </a:ln>
        </p:spPr>
      </p:sp>
      <p:sp>
        <p:nvSpPr>
          <p:cNvPr id="377" name="Google Shape;377;p34"/>
          <p:cNvSpPr/>
          <p:nvPr>
            <p:ph idx="4" type="pic"/>
          </p:nvPr>
        </p:nvSpPr>
        <p:spPr>
          <a:xfrm>
            <a:off x="5184394" y="1049916"/>
            <a:ext cx="1450800" cy="1450800"/>
          </a:xfrm>
          <a:prstGeom prst="roundRect">
            <a:avLst>
              <a:gd fmla="val 7694" name="adj"/>
            </a:avLst>
          </a:prstGeom>
          <a:noFill/>
          <a:ln>
            <a:noFill/>
          </a:ln>
        </p:spPr>
      </p:sp>
      <p:sp>
        <p:nvSpPr>
          <p:cNvPr id="378" name="Google Shape;378;p34"/>
          <p:cNvSpPr/>
          <p:nvPr>
            <p:ph idx="5" type="pic"/>
          </p:nvPr>
        </p:nvSpPr>
        <p:spPr>
          <a:xfrm>
            <a:off x="2508800" y="2643021"/>
            <a:ext cx="1450800" cy="1450800"/>
          </a:xfrm>
          <a:prstGeom prst="roundRect">
            <a:avLst>
              <a:gd fmla="val 7694" name="adj"/>
            </a:avLst>
          </a:prstGeom>
          <a:noFill/>
          <a:ln>
            <a:noFill/>
          </a:ln>
        </p:spPr>
      </p:sp>
      <p:pic>
        <p:nvPicPr>
          <p:cNvPr id="379" name="Google Shape;379;p34"/>
          <p:cNvPicPr preferRelativeResize="0"/>
          <p:nvPr/>
        </p:nvPicPr>
        <p:blipFill rotWithShape="1">
          <a:blip r:embed="rId2">
            <a:alphaModFix/>
          </a:blip>
          <a:srcRect b="30109" l="40147" r="32461" t="25157"/>
          <a:stretch/>
        </p:blipFill>
        <p:spPr>
          <a:xfrm flipH="1" rot="7979128">
            <a:off x="-500924" y="1318484"/>
            <a:ext cx="2503913" cy="2974047"/>
          </a:xfrm>
          <a:prstGeom prst="rect">
            <a:avLst/>
          </a:prstGeom>
          <a:noFill/>
          <a:ln>
            <a:noFill/>
          </a:ln>
        </p:spPr>
      </p:pic>
      <p:pic>
        <p:nvPicPr>
          <p:cNvPr id="380" name="Google Shape;380;p34"/>
          <p:cNvPicPr preferRelativeResize="0"/>
          <p:nvPr/>
        </p:nvPicPr>
        <p:blipFill rotWithShape="1">
          <a:blip r:embed="rId3">
            <a:alphaModFix/>
          </a:blip>
          <a:srcRect b="17566" l="32414" r="33402" t="26436"/>
          <a:stretch/>
        </p:blipFill>
        <p:spPr>
          <a:xfrm rot="-9412297">
            <a:off x="6614150" y="-1159905"/>
            <a:ext cx="3194344" cy="3805685"/>
          </a:xfrm>
          <a:prstGeom prst="rect">
            <a:avLst/>
          </a:prstGeom>
          <a:noFill/>
          <a:ln>
            <a:noFill/>
          </a:ln>
        </p:spPr>
      </p:pic>
      <p:pic>
        <p:nvPicPr>
          <p:cNvPr id="381" name="Google Shape;381;p34"/>
          <p:cNvPicPr preferRelativeResize="0"/>
          <p:nvPr/>
        </p:nvPicPr>
        <p:blipFill rotWithShape="1">
          <a:blip r:embed="rId3">
            <a:alphaModFix/>
          </a:blip>
          <a:srcRect b="60885" l="47388" r="33403" t="26436"/>
          <a:stretch/>
        </p:blipFill>
        <p:spPr>
          <a:xfrm rot="8781780">
            <a:off x="-406388" y="4850352"/>
            <a:ext cx="1795026" cy="861600"/>
          </a:xfrm>
          <a:prstGeom prst="rect">
            <a:avLst/>
          </a:prstGeom>
          <a:noFill/>
          <a:ln>
            <a:noFill/>
          </a:ln>
        </p:spPr>
      </p:pic>
      <p:sp>
        <p:nvSpPr>
          <p:cNvPr id="382" name="Google Shape;382;p34"/>
          <p:cNvSpPr/>
          <p:nvPr>
            <p:ph idx="6" type="pic"/>
          </p:nvPr>
        </p:nvSpPr>
        <p:spPr>
          <a:xfrm>
            <a:off x="1389801" y="1049916"/>
            <a:ext cx="1450800" cy="1450800"/>
          </a:xfrm>
          <a:prstGeom prst="roundRect">
            <a:avLst>
              <a:gd fmla="val 7694" name="adj"/>
            </a:avLst>
          </a:prstGeom>
          <a:noFill/>
          <a:ln>
            <a:noFill/>
          </a:ln>
        </p:spPr>
      </p:sp>
      <p:sp>
        <p:nvSpPr>
          <p:cNvPr id="383" name="Google Shape;383;p34"/>
          <p:cNvSpPr/>
          <p:nvPr>
            <p:ph idx="7" type="pic"/>
          </p:nvPr>
        </p:nvSpPr>
        <p:spPr>
          <a:xfrm>
            <a:off x="6303394" y="2643021"/>
            <a:ext cx="1450800" cy="1450800"/>
          </a:xfrm>
          <a:prstGeom prst="roundRect">
            <a:avLst>
              <a:gd fmla="val 7694" name="adj"/>
            </a:avLst>
          </a:prstGeom>
          <a:noFill/>
          <a:ln>
            <a:noFill/>
          </a:ln>
        </p:spPr>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slide">
  <p:cSld name="CUSTOM_2">
    <p:spTree>
      <p:nvGrpSpPr>
        <p:cNvPr id="384" name="Shape 384"/>
        <p:cNvGrpSpPr/>
        <p:nvPr/>
      </p:nvGrpSpPr>
      <p:grpSpPr>
        <a:xfrm>
          <a:off x="0" y="0"/>
          <a:ext cx="0" cy="0"/>
          <a:chOff x="0" y="0"/>
          <a:chExt cx="0" cy="0"/>
        </a:xfrm>
      </p:grpSpPr>
      <p:sp>
        <p:nvSpPr>
          <p:cNvPr id="385" name="Google Shape;385;p35"/>
          <p:cNvSpPr/>
          <p:nvPr/>
        </p:nvSpPr>
        <p:spPr>
          <a:xfrm>
            <a:off x="4118850" y="457200"/>
            <a:ext cx="906300" cy="906300"/>
          </a:xfrm>
          <a:prstGeom prst="ellipse">
            <a:avLst/>
          </a:prstGeom>
          <a:solidFill>
            <a:srgbClr val="0379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35"/>
          <p:cNvSpPr/>
          <p:nvPr/>
        </p:nvSpPr>
        <p:spPr>
          <a:xfrm>
            <a:off x="457200" y="1592100"/>
            <a:ext cx="8229600" cy="604200"/>
          </a:xfrm>
          <a:prstGeom prst="roundRect">
            <a:avLst>
              <a:gd fmla="val 50000" name="adj"/>
            </a:avLst>
          </a:prstGeom>
          <a:solidFill>
            <a:srgbClr val="4FB0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35"/>
          <p:cNvSpPr/>
          <p:nvPr/>
        </p:nvSpPr>
        <p:spPr>
          <a:xfrm>
            <a:off x="4672774" y="2805900"/>
            <a:ext cx="4014000" cy="604200"/>
          </a:xfrm>
          <a:prstGeom prst="roundRect">
            <a:avLst>
              <a:gd fmla="val 50000" name="adj"/>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35"/>
          <p:cNvSpPr txBox="1"/>
          <p:nvPr>
            <p:ph idx="1" type="subTitle"/>
          </p:nvPr>
        </p:nvSpPr>
        <p:spPr>
          <a:xfrm>
            <a:off x="4954994" y="2894100"/>
            <a:ext cx="3449700" cy="4278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1500"/>
              <a:buFont typeface="Lato"/>
              <a:buNone/>
              <a:defRPr sz="1500">
                <a:solidFill>
                  <a:schemeClr val="lt1"/>
                </a:solidFill>
                <a:latin typeface="Lato"/>
                <a:ea typeface="Lato"/>
                <a:cs typeface="Lato"/>
                <a:sym typeface="La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89" name="Google Shape;389;p35"/>
          <p:cNvSpPr/>
          <p:nvPr/>
        </p:nvSpPr>
        <p:spPr>
          <a:xfrm>
            <a:off x="457200" y="2805900"/>
            <a:ext cx="4014000" cy="604200"/>
          </a:xfrm>
          <a:prstGeom prst="roundRect">
            <a:avLst>
              <a:gd fmla="val 50000" name="adj"/>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35"/>
          <p:cNvSpPr txBox="1"/>
          <p:nvPr>
            <p:ph idx="2" type="subTitle"/>
          </p:nvPr>
        </p:nvSpPr>
        <p:spPr>
          <a:xfrm>
            <a:off x="739425" y="2904870"/>
            <a:ext cx="3449700" cy="3990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1500"/>
              <a:buFont typeface="Lato"/>
              <a:buNone/>
              <a:defRPr sz="1500">
                <a:solidFill>
                  <a:schemeClr val="lt1"/>
                </a:solidFill>
                <a:latin typeface="Lato"/>
                <a:ea typeface="Lato"/>
                <a:cs typeface="Lato"/>
                <a:sym typeface="La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91" name="Google Shape;391;p35"/>
          <p:cNvSpPr/>
          <p:nvPr/>
        </p:nvSpPr>
        <p:spPr>
          <a:xfrm>
            <a:off x="4672786" y="3638700"/>
            <a:ext cx="4014000" cy="604200"/>
          </a:xfrm>
          <a:prstGeom prst="roundRect">
            <a:avLst>
              <a:gd fmla="val 50000" name="adj"/>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35"/>
          <p:cNvSpPr txBox="1"/>
          <p:nvPr>
            <p:ph idx="3" type="subTitle"/>
          </p:nvPr>
        </p:nvSpPr>
        <p:spPr>
          <a:xfrm>
            <a:off x="4955006" y="3726900"/>
            <a:ext cx="3449700" cy="4278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1500"/>
              <a:buFont typeface="Lato"/>
              <a:buNone/>
              <a:defRPr sz="1500">
                <a:solidFill>
                  <a:schemeClr val="lt1"/>
                </a:solidFill>
                <a:latin typeface="Lato"/>
                <a:ea typeface="Lato"/>
                <a:cs typeface="Lato"/>
                <a:sym typeface="La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93" name="Google Shape;393;p35"/>
          <p:cNvSpPr/>
          <p:nvPr/>
        </p:nvSpPr>
        <p:spPr>
          <a:xfrm>
            <a:off x="457213" y="3638700"/>
            <a:ext cx="4014000" cy="604200"/>
          </a:xfrm>
          <a:prstGeom prst="roundRect">
            <a:avLst>
              <a:gd fmla="val 50000" name="adj"/>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35"/>
          <p:cNvSpPr txBox="1"/>
          <p:nvPr>
            <p:ph idx="4" type="subTitle"/>
          </p:nvPr>
        </p:nvSpPr>
        <p:spPr>
          <a:xfrm>
            <a:off x="739432" y="3726900"/>
            <a:ext cx="3449700" cy="4278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1500"/>
              <a:buFont typeface="Lato"/>
              <a:buNone/>
              <a:defRPr sz="1500">
                <a:solidFill>
                  <a:schemeClr val="lt1"/>
                </a:solidFill>
                <a:latin typeface="Lato"/>
                <a:ea typeface="Lato"/>
                <a:cs typeface="Lato"/>
                <a:sym typeface="La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95" name="Google Shape;395;p35"/>
          <p:cNvSpPr txBox="1"/>
          <p:nvPr>
            <p:ph idx="5" type="subTitle"/>
          </p:nvPr>
        </p:nvSpPr>
        <p:spPr>
          <a:xfrm>
            <a:off x="1067600" y="1680300"/>
            <a:ext cx="7337100" cy="4278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1800"/>
              <a:buFont typeface="Lato"/>
              <a:buNone/>
              <a:defRPr b="1">
                <a:solidFill>
                  <a:schemeClr val="lt1"/>
                </a:solidFill>
                <a:latin typeface="Lato"/>
                <a:ea typeface="Lato"/>
                <a:cs typeface="Lato"/>
                <a:sym typeface="La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96" name="Google Shape;396;p35"/>
          <p:cNvSpPr txBox="1"/>
          <p:nvPr>
            <p:ph type="title"/>
          </p:nvPr>
        </p:nvSpPr>
        <p:spPr>
          <a:xfrm>
            <a:off x="4118850" y="622561"/>
            <a:ext cx="906300" cy="4932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2700"/>
              <a:buFont typeface="Century Gothic"/>
              <a:buNone/>
              <a:defRPr b="1" sz="2700">
                <a:solidFill>
                  <a:schemeClr val="lt1"/>
                </a:solidFill>
                <a:latin typeface="Century Gothic"/>
                <a:ea typeface="Century Gothic"/>
                <a:cs typeface="Century Gothic"/>
                <a:sym typeface="Century Gothic"/>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397" name="Google Shape;397;p35"/>
          <p:cNvSpPr/>
          <p:nvPr/>
        </p:nvSpPr>
        <p:spPr>
          <a:xfrm>
            <a:off x="533400" y="2882100"/>
            <a:ext cx="451800" cy="451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35"/>
          <p:cNvSpPr txBox="1"/>
          <p:nvPr/>
        </p:nvSpPr>
        <p:spPr>
          <a:xfrm>
            <a:off x="528788" y="2750675"/>
            <a:ext cx="4518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lang="en-GB" sz="2900">
                <a:solidFill>
                  <a:srgbClr val="93D8CB"/>
                </a:solidFill>
              </a:rPr>
              <a:t>a</a:t>
            </a:r>
            <a:endParaRPr b="1" i="0" sz="300" u="none" cap="none" strike="noStrike">
              <a:solidFill>
                <a:srgbClr val="93D8CB"/>
              </a:solidFill>
            </a:endParaRPr>
          </a:p>
        </p:txBody>
      </p:sp>
      <p:sp>
        <p:nvSpPr>
          <p:cNvPr id="399" name="Google Shape;399;p35"/>
          <p:cNvSpPr/>
          <p:nvPr/>
        </p:nvSpPr>
        <p:spPr>
          <a:xfrm>
            <a:off x="533400" y="3714900"/>
            <a:ext cx="451800" cy="451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35"/>
          <p:cNvSpPr txBox="1"/>
          <p:nvPr/>
        </p:nvSpPr>
        <p:spPr>
          <a:xfrm>
            <a:off x="528625" y="3592650"/>
            <a:ext cx="4518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lang="en-GB" sz="2900">
                <a:solidFill>
                  <a:srgbClr val="93D8CB"/>
                </a:solidFill>
              </a:rPr>
              <a:t>c</a:t>
            </a:r>
            <a:endParaRPr b="1" i="0" sz="300" u="none" cap="none" strike="noStrike">
              <a:solidFill>
                <a:srgbClr val="93D8CB"/>
              </a:solidFill>
            </a:endParaRPr>
          </a:p>
        </p:txBody>
      </p:sp>
      <p:sp>
        <p:nvSpPr>
          <p:cNvPr id="401" name="Google Shape;401;p35"/>
          <p:cNvSpPr/>
          <p:nvPr/>
        </p:nvSpPr>
        <p:spPr>
          <a:xfrm>
            <a:off x="4753750" y="2882100"/>
            <a:ext cx="451800" cy="451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35"/>
          <p:cNvSpPr txBox="1"/>
          <p:nvPr/>
        </p:nvSpPr>
        <p:spPr>
          <a:xfrm>
            <a:off x="4758663" y="2779250"/>
            <a:ext cx="4518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lang="en-GB" sz="2900">
                <a:solidFill>
                  <a:srgbClr val="93D8CB"/>
                </a:solidFill>
              </a:rPr>
              <a:t>b</a:t>
            </a:r>
            <a:endParaRPr b="1" i="0" sz="300" u="none" cap="none" strike="noStrike">
              <a:solidFill>
                <a:srgbClr val="93D8CB"/>
              </a:solidFill>
            </a:endParaRPr>
          </a:p>
        </p:txBody>
      </p:sp>
      <p:sp>
        <p:nvSpPr>
          <p:cNvPr id="403" name="Google Shape;403;p35"/>
          <p:cNvSpPr/>
          <p:nvPr/>
        </p:nvSpPr>
        <p:spPr>
          <a:xfrm>
            <a:off x="4753750" y="3714900"/>
            <a:ext cx="451800" cy="451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35"/>
          <p:cNvSpPr txBox="1"/>
          <p:nvPr/>
        </p:nvSpPr>
        <p:spPr>
          <a:xfrm>
            <a:off x="4739450" y="3611700"/>
            <a:ext cx="4518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lang="en-GB" sz="2900">
                <a:solidFill>
                  <a:srgbClr val="93D8CB"/>
                </a:solidFill>
              </a:rPr>
              <a:t>d</a:t>
            </a:r>
            <a:endParaRPr b="1" i="0" sz="300" u="none" cap="none" strike="noStrike">
              <a:solidFill>
                <a:srgbClr val="93D8CB"/>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slide answer 1">
  <p:cSld name="CUSTOM_2_1">
    <p:spTree>
      <p:nvGrpSpPr>
        <p:cNvPr id="405" name="Shape 405"/>
        <p:cNvGrpSpPr/>
        <p:nvPr/>
      </p:nvGrpSpPr>
      <p:grpSpPr>
        <a:xfrm>
          <a:off x="0" y="0"/>
          <a:ext cx="0" cy="0"/>
          <a:chOff x="0" y="0"/>
          <a:chExt cx="0" cy="0"/>
        </a:xfrm>
      </p:grpSpPr>
      <p:sp>
        <p:nvSpPr>
          <p:cNvPr id="406" name="Google Shape;406;p36"/>
          <p:cNvSpPr/>
          <p:nvPr/>
        </p:nvSpPr>
        <p:spPr>
          <a:xfrm>
            <a:off x="4118850" y="457200"/>
            <a:ext cx="906300" cy="906300"/>
          </a:xfrm>
          <a:prstGeom prst="ellipse">
            <a:avLst/>
          </a:prstGeom>
          <a:solidFill>
            <a:srgbClr val="0379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36"/>
          <p:cNvSpPr/>
          <p:nvPr/>
        </p:nvSpPr>
        <p:spPr>
          <a:xfrm>
            <a:off x="457200" y="1592100"/>
            <a:ext cx="8229600" cy="604200"/>
          </a:xfrm>
          <a:prstGeom prst="roundRect">
            <a:avLst>
              <a:gd fmla="val 50000" name="adj"/>
            </a:avLst>
          </a:prstGeom>
          <a:solidFill>
            <a:srgbClr val="4FB0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36"/>
          <p:cNvSpPr/>
          <p:nvPr/>
        </p:nvSpPr>
        <p:spPr>
          <a:xfrm>
            <a:off x="4672774" y="2805900"/>
            <a:ext cx="4014000" cy="604200"/>
          </a:xfrm>
          <a:prstGeom prst="roundRect">
            <a:avLst>
              <a:gd fmla="val 50000" name="adj"/>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36"/>
          <p:cNvSpPr txBox="1"/>
          <p:nvPr>
            <p:ph idx="1" type="subTitle"/>
          </p:nvPr>
        </p:nvSpPr>
        <p:spPr>
          <a:xfrm>
            <a:off x="4954994" y="2894100"/>
            <a:ext cx="3449700" cy="4278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1500"/>
              <a:buFont typeface="Lato"/>
              <a:buNone/>
              <a:defRPr sz="1500">
                <a:solidFill>
                  <a:schemeClr val="lt1"/>
                </a:solidFill>
                <a:latin typeface="Lato"/>
                <a:ea typeface="Lato"/>
                <a:cs typeface="Lato"/>
                <a:sym typeface="La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10" name="Google Shape;410;p36"/>
          <p:cNvSpPr/>
          <p:nvPr/>
        </p:nvSpPr>
        <p:spPr>
          <a:xfrm>
            <a:off x="457200" y="2805900"/>
            <a:ext cx="4014000" cy="604200"/>
          </a:xfrm>
          <a:prstGeom prst="roundRect">
            <a:avLst>
              <a:gd fmla="val 50000" name="adj"/>
            </a:avLst>
          </a:prstGeom>
          <a:solidFill>
            <a:srgbClr val="EB7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36"/>
          <p:cNvSpPr txBox="1"/>
          <p:nvPr>
            <p:ph idx="2" type="subTitle"/>
          </p:nvPr>
        </p:nvSpPr>
        <p:spPr>
          <a:xfrm>
            <a:off x="739425" y="2904870"/>
            <a:ext cx="3449700" cy="3990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1500"/>
              <a:buFont typeface="Lato"/>
              <a:buNone/>
              <a:defRPr sz="1500">
                <a:solidFill>
                  <a:schemeClr val="lt1"/>
                </a:solidFill>
                <a:latin typeface="Lato"/>
                <a:ea typeface="Lato"/>
                <a:cs typeface="Lato"/>
                <a:sym typeface="La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12" name="Google Shape;412;p36"/>
          <p:cNvSpPr/>
          <p:nvPr/>
        </p:nvSpPr>
        <p:spPr>
          <a:xfrm>
            <a:off x="4672786" y="3638700"/>
            <a:ext cx="4014000" cy="604200"/>
          </a:xfrm>
          <a:prstGeom prst="roundRect">
            <a:avLst>
              <a:gd fmla="val 50000" name="adj"/>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36"/>
          <p:cNvSpPr txBox="1"/>
          <p:nvPr>
            <p:ph idx="3" type="subTitle"/>
          </p:nvPr>
        </p:nvSpPr>
        <p:spPr>
          <a:xfrm>
            <a:off x="4955006" y="3726900"/>
            <a:ext cx="3449700" cy="4278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1500"/>
              <a:buFont typeface="Lato"/>
              <a:buNone/>
              <a:defRPr sz="1500">
                <a:solidFill>
                  <a:schemeClr val="lt1"/>
                </a:solidFill>
                <a:latin typeface="Lato"/>
                <a:ea typeface="Lato"/>
                <a:cs typeface="Lato"/>
                <a:sym typeface="La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14" name="Google Shape;414;p36"/>
          <p:cNvSpPr/>
          <p:nvPr/>
        </p:nvSpPr>
        <p:spPr>
          <a:xfrm>
            <a:off x="457213" y="3638700"/>
            <a:ext cx="4014000" cy="604200"/>
          </a:xfrm>
          <a:prstGeom prst="roundRect">
            <a:avLst>
              <a:gd fmla="val 50000" name="adj"/>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36"/>
          <p:cNvSpPr txBox="1"/>
          <p:nvPr>
            <p:ph idx="4" type="subTitle"/>
          </p:nvPr>
        </p:nvSpPr>
        <p:spPr>
          <a:xfrm>
            <a:off x="739432" y="3726900"/>
            <a:ext cx="3449700" cy="4278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1500"/>
              <a:buFont typeface="Lato"/>
              <a:buNone/>
              <a:defRPr sz="1500">
                <a:solidFill>
                  <a:schemeClr val="lt1"/>
                </a:solidFill>
                <a:latin typeface="Lato"/>
                <a:ea typeface="Lato"/>
                <a:cs typeface="Lato"/>
                <a:sym typeface="La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16" name="Google Shape;416;p36"/>
          <p:cNvSpPr txBox="1"/>
          <p:nvPr>
            <p:ph idx="5" type="subTitle"/>
          </p:nvPr>
        </p:nvSpPr>
        <p:spPr>
          <a:xfrm>
            <a:off x="1067600" y="1680300"/>
            <a:ext cx="7337100" cy="4278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1800"/>
              <a:buFont typeface="Lato"/>
              <a:buNone/>
              <a:defRPr b="1">
                <a:solidFill>
                  <a:schemeClr val="lt1"/>
                </a:solidFill>
                <a:latin typeface="Lato"/>
                <a:ea typeface="Lato"/>
                <a:cs typeface="Lato"/>
                <a:sym typeface="La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17" name="Google Shape;417;p36"/>
          <p:cNvSpPr txBox="1"/>
          <p:nvPr>
            <p:ph type="title"/>
          </p:nvPr>
        </p:nvSpPr>
        <p:spPr>
          <a:xfrm>
            <a:off x="4118850" y="622561"/>
            <a:ext cx="906300" cy="4932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2700"/>
              <a:buFont typeface="Century Gothic"/>
              <a:buNone/>
              <a:defRPr b="1" sz="2700">
                <a:solidFill>
                  <a:schemeClr val="lt1"/>
                </a:solidFill>
                <a:latin typeface="Century Gothic"/>
                <a:ea typeface="Century Gothic"/>
                <a:cs typeface="Century Gothic"/>
                <a:sym typeface="Century Gothic"/>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418" name="Google Shape;418;p36"/>
          <p:cNvSpPr/>
          <p:nvPr/>
        </p:nvSpPr>
        <p:spPr>
          <a:xfrm>
            <a:off x="533400" y="2882100"/>
            <a:ext cx="451800" cy="451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36"/>
          <p:cNvSpPr txBox="1"/>
          <p:nvPr/>
        </p:nvSpPr>
        <p:spPr>
          <a:xfrm>
            <a:off x="528788" y="2750675"/>
            <a:ext cx="4518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lang="en-GB" sz="2900">
                <a:solidFill>
                  <a:srgbClr val="EB7D1F"/>
                </a:solidFill>
              </a:rPr>
              <a:t>a</a:t>
            </a:r>
            <a:endParaRPr b="1" i="0" sz="300" u="none" cap="none" strike="noStrike">
              <a:solidFill>
                <a:srgbClr val="EB7D1F"/>
              </a:solidFill>
            </a:endParaRPr>
          </a:p>
        </p:txBody>
      </p:sp>
      <p:sp>
        <p:nvSpPr>
          <p:cNvPr id="420" name="Google Shape;420;p36"/>
          <p:cNvSpPr/>
          <p:nvPr/>
        </p:nvSpPr>
        <p:spPr>
          <a:xfrm>
            <a:off x="533400" y="3714900"/>
            <a:ext cx="451800" cy="451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36"/>
          <p:cNvSpPr txBox="1"/>
          <p:nvPr/>
        </p:nvSpPr>
        <p:spPr>
          <a:xfrm>
            <a:off x="528625" y="3592650"/>
            <a:ext cx="4518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lang="en-GB" sz="2900">
                <a:solidFill>
                  <a:srgbClr val="93D8CB"/>
                </a:solidFill>
              </a:rPr>
              <a:t>c</a:t>
            </a:r>
            <a:endParaRPr b="1" i="0" sz="300" u="none" cap="none" strike="noStrike">
              <a:solidFill>
                <a:srgbClr val="93D8CB"/>
              </a:solidFill>
            </a:endParaRPr>
          </a:p>
        </p:txBody>
      </p:sp>
      <p:sp>
        <p:nvSpPr>
          <p:cNvPr id="422" name="Google Shape;422;p36"/>
          <p:cNvSpPr/>
          <p:nvPr/>
        </p:nvSpPr>
        <p:spPr>
          <a:xfrm>
            <a:off x="4753750" y="2882100"/>
            <a:ext cx="451800" cy="451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36"/>
          <p:cNvSpPr txBox="1"/>
          <p:nvPr/>
        </p:nvSpPr>
        <p:spPr>
          <a:xfrm>
            <a:off x="4758663" y="2779250"/>
            <a:ext cx="4518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lang="en-GB" sz="2900">
                <a:solidFill>
                  <a:srgbClr val="93D8CB"/>
                </a:solidFill>
              </a:rPr>
              <a:t>b</a:t>
            </a:r>
            <a:endParaRPr b="1" i="0" sz="300" u="none" cap="none" strike="noStrike">
              <a:solidFill>
                <a:srgbClr val="93D8CB"/>
              </a:solidFill>
            </a:endParaRPr>
          </a:p>
        </p:txBody>
      </p:sp>
      <p:sp>
        <p:nvSpPr>
          <p:cNvPr id="424" name="Google Shape;424;p36"/>
          <p:cNvSpPr/>
          <p:nvPr/>
        </p:nvSpPr>
        <p:spPr>
          <a:xfrm>
            <a:off x="4753750" y="3714900"/>
            <a:ext cx="451800" cy="451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36"/>
          <p:cNvSpPr txBox="1"/>
          <p:nvPr/>
        </p:nvSpPr>
        <p:spPr>
          <a:xfrm>
            <a:off x="4739450" y="3611700"/>
            <a:ext cx="4518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lang="en-GB" sz="2900">
                <a:solidFill>
                  <a:srgbClr val="93D8CA"/>
                </a:solidFill>
              </a:rPr>
              <a:t>d</a:t>
            </a:r>
            <a:endParaRPr b="1" i="0" sz="300" u="none" cap="none" strike="noStrike">
              <a:solidFill>
                <a:srgbClr val="93D8CA"/>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slide answer 2">
  <p:cSld name="CUSTOM_2_1_1">
    <p:spTree>
      <p:nvGrpSpPr>
        <p:cNvPr id="426" name="Shape 426"/>
        <p:cNvGrpSpPr/>
        <p:nvPr/>
      </p:nvGrpSpPr>
      <p:grpSpPr>
        <a:xfrm>
          <a:off x="0" y="0"/>
          <a:ext cx="0" cy="0"/>
          <a:chOff x="0" y="0"/>
          <a:chExt cx="0" cy="0"/>
        </a:xfrm>
      </p:grpSpPr>
      <p:sp>
        <p:nvSpPr>
          <p:cNvPr id="427" name="Google Shape;427;p37"/>
          <p:cNvSpPr/>
          <p:nvPr/>
        </p:nvSpPr>
        <p:spPr>
          <a:xfrm>
            <a:off x="4118850" y="457200"/>
            <a:ext cx="906300" cy="906300"/>
          </a:xfrm>
          <a:prstGeom prst="ellipse">
            <a:avLst/>
          </a:prstGeom>
          <a:solidFill>
            <a:srgbClr val="0379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37"/>
          <p:cNvSpPr/>
          <p:nvPr/>
        </p:nvSpPr>
        <p:spPr>
          <a:xfrm>
            <a:off x="457200" y="1592100"/>
            <a:ext cx="8229600" cy="604200"/>
          </a:xfrm>
          <a:prstGeom prst="roundRect">
            <a:avLst>
              <a:gd fmla="val 50000" name="adj"/>
            </a:avLst>
          </a:prstGeom>
          <a:solidFill>
            <a:srgbClr val="4FB0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37"/>
          <p:cNvSpPr/>
          <p:nvPr/>
        </p:nvSpPr>
        <p:spPr>
          <a:xfrm>
            <a:off x="4672774" y="2805900"/>
            <a:ext cx="4014000" cy="604200"/>
          </a:xfrm>
          <a:prstGeom prst="roundRect">
            <a:avLst>
              <a:gd fmla="val 50000" name="adj"/>
            </a:avLst>
          </a:prstGeom>
          <a:solidFill>
            <a:srgbClr val="EB7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37"/>
          <p:cNvSpPr txBox="1"/>
          <p:nvPr>
            <p:ph idx="1" type="subTitle"/>
          </p:nvPr>
        </p:nvSpPr>
        <p:spPr>
          <a:xfrm>
            <a:off x="4954994" y="2894100"/>
            <a:ext cx="3449700" cy="4278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1500"/>
              <a:buFont typeface="Lato"/>
              <a:buNone/>
              <a:defRPr sz="1500">
                <a:solidFill>
                  <a:schemeClr val="lt1"/>
                </a:solidFill>
                <a:latin typeface="Lato"/>
                <a:ea typeface="Lato"/>
                <a:cs typeface="Lato"/>
                <a:sym typeface="La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31" name="Google Shape;431;p37"/>
          <p:cNvSpPr/>
          <p:nvPr/>
        </p:nvSpPr>
        <p:spPr>
          <a:xfrm>
            <a:off x="457200" y="2805900"/>
            <a:ext cx="4014000" cy="604200"/>
          </a:xfrm>
          <a:prstGeom prst="roundRect">
            <a:avLst>
              <a:gd fmla="val 50000" name="adj"/>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37"/>
          <p:cNvSpPr txBox="1"/>
          <p:nvPr>
            <p:ph idx="2" type="subTitle"/>
          </p:nvPr>
        </p:nvSpPr>
        <p:spPr>
          <a:xfrm>
            <a:off x="739425" y="2904870"/>
            <a:ext cx="3449700" cy="3990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1500"/>
              <a:buFont typeface="Lato"/>
              <a:buNone/>
              <a:defRPr sz="1500">
                <a:solidFill>
                  <a:schemeClr val="lt1"/>
                </a:solidFill>
                <a:latin typeface="Lato"/>
                <a:ea typeface="Lato"/>
                <a:cs typeface="Lato"/>
                <a:sym typeface="La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33" name="Google Shape;433;p37"/>
          <p:cNvSpPr/>
          <p:nvPr/>
        </p:nvSpPr>
        <p:spPr>
          <a:xfrm>
            <a:off x="4672786" y="3638700"/>
            <a:ext cx="4014000" cy="604200"/>
          </a:xfrm>
          <a:prstGeom prst="roundRect">
            <a:avLst>
              <a:gd fmla="val 50000" name="adj"/>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37"/>
          <p:cNvSpPr txBox="1"/>
          <p:nvPr>
            <p:ph idx="3" type="subTitle"/>
          </p:nvPr>
        </p:nvSpPr>
        <p:spPr>
          <a:xfrm>
            <a:off x="4955006" y="3726900"/>
            <a:ext cx="3449700" cy="4278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1500"/>
              <a:buFont typeface="Lato"/>
              <a:buNone/>
              <a:defRPr sz="1500">
                <a:solidFill>
                  <a:schemeClr val="lt1"/>
                </a:solidFill>
                <a:latin typeface="Lato"/>
                <a:ea typeface="Lato"/>
                <a:cs typeface="Lato"/>
                <a:sym typeface="La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35" name="Google Shape;435;p37"/>
          <p:cNvSpPr/>
          <p:nvPr/>
        </p:nvSpPr>
        <p:spPr>
          <a:xfrm>
            <a:off x="457213" y="3638700"/>
            <a:ext cx="4014000" cy="604200"/>
          </a:xfrm>
          <a:prstGeom prst="roundRect">
            <a:avLst>
              <a:gd fmla="val 50000" name="adj"/>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37"/>
          <p:cNvSpPr txBox="1"/>
          <p:nvPr>
            <p:ph idx="4" type="subTitle"/>
          </p:nvPr>
        </p:nvSpPr>
        <p:spPr>
          <a:xfrm>
            <a:off x="739432" y="3726900"/>
            <a:ext cx="3449700" cy="4278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1500"/>
              <a:buFont typeface="Lato"/>
              <a:buNone/>
              <a:defRPr sz="1500">
                <a:solidFill>
                  <a:schemeClr val="lt1"/>
                </a:solidFill>
                <a:latin typeface="Lato"/>
                <a:ea typeface="Lato"/>
                <a:cs typeface="Lato"/>
                <a:sym typeface="La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37" name="Google Shape;437;p37"/>
          <p:cNvSpPr txBox="1"/>
          <p:nvPr>
            <p:ph idx="5" type="subTitle"/>
          </p:nvPr>
        </p:nvSpPr>
        <p:spPr>
          <a:xfrm>
            <a:off x="1067600" y="1680300"/>
            <a:ext cx="7337100" cy="4278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1800"/>
              <a:buFont typeface="Lato"/>
              <a:buNone/>
              <a:defRPr b="1">
                <a:solidFill>
                  <a:schemeClr val="lt1"/>
                </a:solidFill>
                <a:latin typeface="Lato"/>
                <a:ea typeface="Lato"/>
                <a:cs typeface="Lato"/>
                <a:sym typeface="La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38" name="Google Shape;438;p37"/>
          <p:cNvSpPr txBox="1"/>
          <p:nvPr>
            <p:ph type="title"/>
          </p:nvPr>
        </p:nvSpPr>
        <p:spPr>
          <a:xfrm>
            <a:off x="4118850" y="622561"/>
            <a:ext cx="906300" cy="4932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2700"/>
              <a:buFont typeface="Century Gothic"/>
              <a:buNone/>
              <a:defRPr b="1" sz="2700">
                <a:solidFill>
                  <a:schemeClr val="lt1"/>
                </a:solidFill>
                <a:latin typeface="Century Gothic"/>
                <a:ea typeface="Century Gothic"/>
                <a:cs typeface="Century Gothic"/>
                <a:sym typeface="Century Gothic"/>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439" name="Google Shape;439;p37"/>
          <p:cNvSpPr/>
          <p:nvPr/>
        </p:nvSpPr>
        <p:spPr>
          <a:xfrm>
            <a:off x="533400" y="2882100"/>
            <a:ext cx="451800" cy="451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37"/>
          <p:cNvSpPr txBox="1"/>
          <p:nvPr/>
        </p:nvSpPr>
        <p:spPr>
          <a:xfrm>
            <a:off x="528788" y="2750675"/>
            <a:ext cx="4518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lang="en-GB" sz="2900">
                <a:solidFill>
                  <a:srgbClr val="93D8CB"/>
                </a:solidFill>
              </a:rPr>
              <a:t>a</a:t>
            </a:r>
            <a:endParaRPr b="1" i="0" sz="300" u="none" cap="none" strike="noStrike">
              <a:solidFill>
                <a:srgbClr val="93D8CB"/>
              </a:solidFill>
            </a:endParaRPr>
          </a:p>
        </p:txBody>
      </p:sp>
      <p:sp>
        <p:nvSpPr>
          <p:cNvPr id="441" name="Google Shape;441;p37"/>
          <p:cNvSpPr/>
          <p:nvPr/>
        </p:nvSpPr>
        <p:spPr>
          <a:xfrm>
            <a:off x="533400" y="3714900"/>
            <a:ext cx="451800" cy="451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37"/>
          <p:cNvSpPr txBox="1"/>
          <p:nvPr/>
        </p:nvSpPr>
        <p:spPr>
          <a:xfrm>
            <a:off x="528625" y="3592650"/>
            <a:ext cx="4518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lang="en-GB" sz="2900">
                <a:solidFill>
                  <a:srgbClr val="93D8CB"/>
                </a:solidFill>
              </a:rPr>
              <a:t>c</a:t>
            </a:r>
            <a:endParaRPr b="1" i="0" sz="300" u="none" cap="none" strike="noStrike">
              <a:solidFill>
                <a:srgbClr val="93D8CB"/>
              </a:solidFill>
            </a:endParaRPr>
          </a:p>
        </p:txBody>
      </p:sp>
      <p:sp>
        <p:nvSpPr>
          <p:cNvPr id="443" name="Google Shape;443;p37"/>
          <p:cNvSpPr/>
          <p:nvPr/>
        </p:nvSpPr>
        <p:spPr>
          <a:xfrm>
            <a:off x="4753750" y="2882100"/>
            <a:ext cx="451800" cy="451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37"/>
          <p:cNvSpPr txBox="1"/>
          <p:nvPr/>
        </p:nvSpPr>
        <p:spPr>
          <a:xfrm>
            <a:off x="4758663" y="2779250"/>
            <a:ext cx="4518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lang="en-GB" sz="2900">
                <a:solidFill>
                  <a:srgbClr val="EB7D1F"/>
                </a:solidFill>
              </a:rPr>
              <a:t>b</a:t>
            </a:r>
            <a:endParaRPr b="1" i="0" sz="300" u="none" cap="none" strike="noStrike">
              <a:solidFill>
                <a:srgbClr val="EB7D1F"/>
              </a:solidFill>
            </a:endParaRPr>
          </a:p>
        </p:txBody>
      </p:sp>
      <p:sp>
        <p:nvSpPr>
          <p:cNvPr id="445" name="Google Shape;445;p37"/>
          <p:cNvSpPr/>
          <p:nvPr/>
        </p:nvSpPr>
        <p:spPr>
          <a:xfrm>
            <a:off x="4753750" y="3714900"/>
            <a:ext cx="451800" cy="451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37"/>
          <p:cNvSpPr txBox="1"/>
          <p:nvPr/>
        </p:nvSpPr>
        <p:spPr>
          <a:xfrm>
            <a:off x="4739450" y="3611700"/>
            <a:ext cx="4518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lang="en-GB" sz="2900">
                <a:solidFill>
                  <a:srgbClr val="93D8CA"/>
                </a:solidFill>
              </a:rPr>
              <a:t>d</a:t>
            </a:r>
            <a:endParaRPr b="1" i="0" sz="300" u="none" cap="none" strike="noStrike">
              <a:solidFill>
                <a:srgbClr val="93D8CA"/>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slide answer 3">
  <p:cSld name="CUSTOM_2_1_1_1">
    <p:spTree>
      <p:nvGrpSpPr>
        <p:cNvPr id="447" name="Shape 447"/>
        <p:cNvGrpSpPr/>
        <p:nvPr/>
      </p:nvGrpSpPr>
      <p:grpSpPr>
        <a:xfrm>
          <a:off x="0" y="0"/>
          <a:ext cx="0" cy="0"/>
          <a:chOff x="0" y="0"/>
          <a:chExt cx="0" cy="0"/>
        </a:xfrm>
      </p:grpSpPr>
      <p:sp>
        <p:nvSpPr>
          <p:cNvPr id="448" name="Google Shape;448;p38"/>
          <p:cNvSpPr/>
          <p:nvPr/>
        </p:nvSpPr>
        <p:spPr>
          <a:xfrm>
            <a:off x="4118850" y="457200"/>
            <a:ext cx="906300" cy="906300"/>
          </a:xfrm>
          <a:prstGeom prst="ellipse">
            <a:avLst/>
          </a:prstGeom>
          <a:solidFill>
            <a:srgbClr val="0379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38"/>
          <p:cNvSpPr/>
          <p:nvPr/>
        </p:nvSpPr>
        <p:spPr>
          <a:xfrm>
            <a:off x="457200" y="1592100"/>
            <a:ext cx="8229600" cy="604200"/>
          </a:xfrm>
          <a:prstGeom prst="roundRect">
            <a:avLst>
              <a:gd fmla="val 50000" name="adj"/>
            </a:avLst>
          </a:prstGeom>
          <a:solidFill>
            <a:srgbClr val="4FB0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38"/>
          <p:cNvSpPr/>
          <p:nvPr/>
        </p:nvSpPr>
        <p:spPr>
          <a:xfrm>
            <a:off x="4672774" y="2805900"/>
            <a:ext cx="4014000" cy="604200"/>
          </a:xfrm>
          <a:prstGeom prst="roundRect">
            <a:avLst>
              <a:gd fmla="val 50000" name="adj"/>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38"/>
          <p:cNvSpPr txBox="1"/>
          <p:nvPr>
            <p:ph idx="1" type="subTitle"/>
          </p:nvPr>
        </p:nvSpPr>
        <p:spPr>
          <a:xfrm>
            <a:off x="4954994" y="2894100"/>
            <a:ext cx="3449700" cy="4278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1500"/>
              <a:buFont typeface="Lato"/>
              <a:buNone/>
              <a:defRPr sz="1500">
                <a:solidFill>
                  <a:schemeClr val="lt1"/>
                </a:solidFill>
                <a:latin typeface="Lato"/>
                <a:ea typeface="Lato"/>
                <a:cs typeface="Lato"/>
                <a:sym typeface="La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52" name="Google Shape;452;p38"/>
          <p:cNvSpPr/>
          <p:nvPr/>
        </p:nvSpPr>
        <p:spPr>
          <a:xfrm>
            <a:off x="457200" y="2805900"/>
            <a:ext cx="4014000" cy="604200"/>
          </a:xfrm>
          <a:prstGeom prst="roundRect">
            <a:avLst>
              <a:gd fmla="val 50000" name="adj"/>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38"/>
          <p:cNvSpPr txBox="1"/>
          <p:nvPr>
            <p:ph idx="2" type="subTitle"/>
          </p:nvPr>
        </p:nvSpPr>
        <p:spPr>
          <a:xfrm>
            <a:off x="739425" y="2904870"/>
            <a:ext cx="3449700" cy="3990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1500"/>
              <a:buFont typeface="Lato"/>
              <a:buNone/>
              <a:defRPr sz="1500">
                <a:solidFill>
                  <a:schemeClr val="lt1"/>
                </a:solidFill>
                <a:latin typeface="Lato"/>
                <a:ea typeface="Lato"/>
                <a:cs typeface="Lato"/>
                <a:sym typeface="La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54" name="Google Shape;454;p38"/>
          <p:cNvSpPr/>
          <p:nvPr/>
        </p:nvSpPr>
        <p:spPr>
          <a:xfrm>
            <a:off x="4672786" y="3638700"/>
            <a:ext cx="4014000" cy="604200"/>
          </a:xfrm>
          <a:prstGeom prst="roundRect">
            <a:avLst>
              <a:gd fmla="val 50000" name="adj"/>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38"/>
          <p:cNvSpPr txBox="1"/>
          <p:nvPr>
            <p:ph idx="3" type="subTitle"/>
          </p:nvPr>
        </p:nvSpPr>
        <p:spPr>
          <a:xfrm>
            <a:off x="4955006" y="3726900"/>
            <a:ext cx="3449700" cy="4278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1500"/>
              <a:buFont typeface="Lato"/>
              <a:buNone/>
              <a:defRPr sz="1500">
                <a:solidFill>
                  <a:schemeClr val="lt1"/>
                </a:solidFill>
                <a:latin typeface="Lato"/>
                <a:ea typeface="Lato"/>
                <a:cs typeface="Lato"/>
                <a:sym typeface="La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56" name="Google Shape;456;p38"/>
          <p:cNvSpPr/>
          <p:nvPr/>
        </p:nvSpPr>
        <p:spPr>
          <a:xfrm>
            <a:off x="457213" y="3638700"/>
            <a:ext cx="4014000" cy="604200"/>
          </a:xfrm>
          <a:prstGeom prst="roundRect">
            <a:avLst>
              <a:gd fmla="val 50000" name="adj"/>
            </a:avLst>
          </a:prstGeom>
          <a:solidFill>
            <a:srgbClr val="EB7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38"/>
          <p:cNvSpPr txBox="1"/>
          <p:nvPr>
            <p:ph idx="4" type="subTitle"/>
          </p:nvPr>
        </p:nvSpPr>
        <p:spPr>
          <a:xfrm>
            <a:off x="739432" y="3726900"/>
            <a:ext cx="3449700" cy="4278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1500"/>
              <a:buFont typeface="Lato"/>
              <a:buNone/>
              <a:defRPr sz="1500">
                <a:solidFill>
                  <a:schemeClr val="lt1"/>
                </a:solidFill>
                <a:latin typeface="Lato"/>
                <a:ea typeface="Lato"/>
                <a:cs typeface="Lato"/>
                <a:sym typeface="La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58" name="Google Shape;458;p38"/>
          <p:cNvSpPr txBox="1"/>
          <p:nvPr>
            <p:ph idx="5" type="subTitle"/>
          </p:nvPr>
        </p:nvSpPr>
        <p:spPr>
          <a:xfrm>
            <a:off x="1067600" y="1680300"/>
            <a:ext cx="7337100" cy="4278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1800"/>
              <a:buFont typeface="Lato"/>
              <a:buNone/>
              <a:defRPr b="1">
                <a:solidFill>
                  <a:schemeClr val="lt1"/>
                </a:solidFill>
                <a:latin typeface="Lato"/>
                <a:ea typeface="Lato"/>
                <a:cs typeface="Lato"/>
                <a:sym typeface="La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59" name="Google Shape;459;p38"/>
          <p:cNvSpPr txBox="1"/>
          <p:nvPr>
            <p:ph type="title"/>
          </p:nvPr>
        </p:nvSpPr>
        <p:spPr>
          <a:xfrm>
            <a:off x="4118850" y="622561"/>
            <a:ext cx="906300" cy="4932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2700"/>
              <a:buFont typeface="Century Gothic"/>
              <a:buNone/>
              <a:defRPr b="1" sz="2700">
                <a:solidFill>
                  <a:schemeClr val="lt1"/>
                </a:solidFill>
                <a:latin typeface="Century Gothic"/>
                <a:ea typeface="Century Gothic"/>
                <a:cs typeface="Century Gothic"/>
                <a:sym typeface="Century Gothic"/>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460" name="Google Shape;460;p38"/>
          <p:cNvSpPr/>
          <p:nvPr/>
        </p:nvSpPr>
        <p:spPr>
          <a:xfrm>
            <a:off x="533400" y="2882100"/>
            <a:ext cx="451800" cy="451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38"/>
          <p:cNvSpPr txBox="1"/>
          <p:nvPr/>
        </p:nvSpPr>
        <p:spPr>
          <a:xfrm>
            <a:off x="528788" y="2750675"/>
            <a:ext cx="4518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lang="en-GB" sz="2900">
                <a:solidFill>
                  <a:srgbClr val="93D8CB"/>
                </a:solidFill>
              </a:rPr>
              <a:t>a</a:t>
            </a:r>
            <a:endParaRPr b="1" i="0" sz="300" u="none" cap="none" strike="noStrike">
              <a:solidFill>
                <a:srgbClr val="93D8CB"/>
              </a:solidFill>
            </a:endParaRPr>
          </a:p>
        </p:txBody>
      </p:sp>
      <p:sp>
        <p:nvSpPr>
          <p:cNvPr id="462" name="Google Shape;462;p38"/>
          <p:cNvSpPr/>
          <p:nvPr/>
        </p:nvSpPr>
        <p:spPr>
          <a:xfrm>
            <a:off x="533400" y="3714900"/>
            <a:ext cx="451800" cy="451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38"/>
          <p:cNvSpPr txBox="1"/>
          <p:nvPr/>
        </p:nvSpPr>
        <p:spPr>
          <a:xfrm>
            <a:off x="528625" y="3592650"/>
            <a:ext cx="4518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lang="en-GB" sz="2900">
                <a:solidFill>
                  <a:srgbClr val="EB7D1F"/>
                </a:solidFill>
              </a:rPr>
              <a:t>c</a:t>
            </a:r>
            <a:endParaRPr b="1" i="0" sz="300" u="none" cap="none" strike="noStrike">
              <a:solidFill>
                <a:srgbClr val="EB7D1F"/>
              </a:solidFill>
            </a:endParaRPr>
          </a:p>
        </p:txBody>
      </p:sp>
      <p:sp>
        <p:nvSpPr>
          <p:cNvPr id="464" name="Google Shape;464;p38"/>
          <p:cNvSpPr/>
          <p:nvPr/>
        </p:nvSpPr>
        <p:spPr>
          <a:xfrm>
            <a:off x="4753750" y="2882100"/>
            <a:ext cx="451800" cy="451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38"/>
          <p:cNvSpPr txBox="1"/>
          <p:nvPr/>
        </p:nvSpPr>
        <p:spPr>
          <a:xfrm>
            <a:off x="4758663" y="2779250"/>
            <a:ext cx="4518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lang="en-GB" sz="2900">
                <a:solidFill>
                  <a:srgbClr val="93D8CB"/>
                </a:solidFill>
              </a:rPr>
              <a:t>b</a:t>
            </a:r>
            <a:endParaRPr b="1" i="0" sz="300" u="none" cap="none" strike="noStrike">
              <a:solidFill>
                <a:srgbClr val="93D8CB"/>
              </a:solidFill>
            </a:endParaRPr>
          </a:p>
        </p:txBody>
      </p:sp>
      <p:sp>
        <p:nvSpPr>
          <p:cNvPr id="466" name="Google Shape;466;p38"/>
          <p:cNvSpPr/>
          <p:nvPr/>
        </p:nvSpPr>
        <p:spPr>
          <a:xfrm>
            <a:off x="4753750" y="3714900"/>
            <a:ext cx="451800" cy="451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38"/>
          <p:cNvSpPr txBox="1"/>
          <p:nvPr/>
        </p:nvSpPr>
        <p:spPr>
          <a:xfrm>
            <a:off x="4739450" y="3611700"/>
            <a:ext cx="4518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lang="en-GB" sz="2900">
                <a:solidFill>
                  <a:srgbClr val="93D8CA"/>
                </a:solidFill>
              </a:rPr>
              <a:t>d</a:t>
            </a:r>
            <a:endParaRPr b="1" i="0" sz="300" u="none" cap="none" strike="noStrike">
              <a:solidFill>
                <a:srgbClr val="93D8CA"/>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slide answer 4">
  <p:cSld name="CUSTOM_2_1_1_1_1">
    <p:spTree>
      <p:nvGrpSpPr>
        <p:cNvPr id="468" name="Shape 468"/>
        <p:cNvGrpSpPr/>
        <p:nvPr/>
      </p:nvGrpSpPr>
      <p:grpSpPr>
        <a:xfrm>
          <a:off x="0" y="0"/>
          <a:ext cx="0" cy="0"/>
          <a:chOff x="0" y="0"/>
          <a:chExt cx="0" cy="0"/>
        </a:xfrm>
      </p:grpSpPr>
      <p:sp>
        <p:nvSpPr>
          <p:cNvPr id="469" name="Google Shape;469;p39"/>
          <p:cNvSpPr/>
          <p:nvPr/>
        </p:nvSpPr>
        <p:spPr>
          <a:xfrm>
            <a:off x="4118850" y="457200"/>
            <a:ext cx="906300" cy="906300"/>
          </a:xfrm>
          <a:prstGeom prst="ellipse">
            <a:avLst/>
          </a:prstGeom>
          <a:solidFill>
            <a:srgbClr val="0379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39"/>
          <p:cNvSpPr/>
          <p:nvPr/>
        </p:nvSpPr>
        <p:spPr>
          <a:xfrm>
            <a:off x="457200" y="1592100"/>
            <a:ext cx="8229600" cy="604200"/>
          </a:xfrm>
          <a:prstGeom prst="roundRect">
            <a:avLst>
              <a:gd fmla="val 50000" name="adj"/>
            </a:avLst>
          </a:prstGeom>
          <a:solidFill>
            <a:srgbClr val="4FB0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39"/>
          <p:cNvSpPr/>
          <p:nvPr/>
        </p:nvSpPr>
        <p:spPr>
          <a:xfrm>
            <a:off x="4672774" y="2805900"/>
            <a:ext cx="4014000" cy="604200"/>
          </a:xfrm>
          <a:prstGeom prst="roundRect">
            <a:avLst>
              <a:gd fmla="val 50000" name="adj"/>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39"/>
          <p:cNvSpPr txBox="1"/>
          <p:nvPr>
            <p:ph idx="1" type="subTitle"/>
          </p:nvPr>
        </p:nvSpPr>
        <p:spPr>
          <a:xfrm>
            <a:off x="4954994" y="2894100"/>
            <a:ext cx="3449700" cy="4278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1500"/>
              <a:buFont typeface="Lato"/>
              <a:buNone/>
              <a:defRPr sz="1500">
                <a:solidFill>
                  <a:schemeClr val="lt1"/>
                </a:solidFill>
                <a:latin typeface="Lato"/>
                <a:ea typeface="Lato"/>
                <a:cs typeface="Lato"/>
                <a:sym typeface="La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73" name="Google Shape;473;p39"/>
          <p:cNvSpPr/>
          <p:nvPr/>
        </p:nvSpPr>
        <p:spPr>
          <a:xfrm>
            <a:off x="457200" y="2805900"/>
            <a:ext cx="4014000" cy="604200"/>
          </a:xfrm>
          <a:prstGeom prst="roundRect">
            <a:avLst>
              <a:gd fmla="val 50000" name="adj"/>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39"/>
          <p:cNvSpPr txBox="1"/>
          <p:nvPr>
            <p:ph idx="2" type="subTitle"/>
          </p:nvPr>
        </p:nvSpPr>
        <p:spPr>
          <a:xfrm>
            <a:off x="739425" y="2904870"/>
            <a:ext cx="3449700" cy="3990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1500"/>
              <a:buFont typeface="Lato"/>
              <a:buNone/>
              <a:defRPr sz="1500">
                <a:solidFill>
                  <a:schemeClr val="lt1"/>
                </a:solidFill>
                <a:latin typeface="Lato"/>
                <a:ea typeface="Lato"/>
                <a:cs typeface="Lato"/>
                <a:sym typeface="La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75" name="Google Shape;475;p39"/>
          <p:cNvSpPr/>
          <p:nvPr/>
        </p:nvSpPr>
        <p:spPr>
          <a:xfrm>
            <a:off x="4672786" y="3638700"/>
            <a:ext cx="4014000" cy="604200"/>
          </a:xfrm>
          <a:prstGeom prst="roundRect">
            <a:avLst>
              <a:gd fmla="val 50000" name="adj"/>
            </a:avLst>
          </a:prstGeom>
          <a:solidFill>
            <a:srgbClr val="EB7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39"/>
          <p:cNvSpPr txBox="1"/>
          <p:nvPr>
            <p:ph idx="3" type="subTitle"/>
          </p:nvPr>
        </p:nvSpPr>
        <p:spPr>
          <a:xfrm>
            <a:off x="4955006" y="3726900"/>
            <a:ext cx="3449700" cy="4278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1500"/>
              <a:buFont typeface="Lato"/>
              <a:buNone/>
              <a:defRPr sz="1500">
                <a:solidFill>
                  <a:schemeClr val="lt1"/>
                </a:solidFill>
                <a:latin typeface="Lato"/>
                <a:ea typeface="Lato"/>
                <a:cs typeface="Lato"/>
                <a:sym typeface="La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77" name="Google Shape;477;p39"/>
          <p:cNvSpPr/>
          <p:nvPr/>
        </p:nvSpPr>
        <p:spPr>
          <a:xfrm>
            <a:off x="457213" y="3638700"/>
            <a:ext cx="4014000" cy="604200"/>
          </a:xfrm>
          <a:prstGeom prst="roundRect">
            <a:avLst>
              <a:gd fmla="val 50000" name="adj"/>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39"/>
          <p:cNvSpPr txBox="1"/>
          <p:nvPr>
            <p:ph idx="4" type="subTitle"/>
          </p:nvPr>
        </p:nvSpPr>
        <p:spPr>
          <a:xfrm>
            <a:off x="739432" y="3726900"/>
            <a:ext cx="3449700" cy="4278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1500"/>
              <a:buFont typeface="Lato"/>
              <a:buNone/>
              <a:defRPr sz="1500">
                <a:solidFill>
                  <a:schemeClr val="lt1"/>
                </a:solidFill>
                <a:latin typeface="Lato"/>
                <a:ea typeface="Lato"/>
                <a:cs typeface="Lato"/>
                <a:sym typeface="La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79" name="Google Shape;479;p39"/>
          <p:cNvSpPr txBox="1"/>
          <p:nvPr>
            <p:ph idx="5" type="subTitle"/>
          </p:nvPr>
        </p:nvSpPr>
        <p:spPr>
          <a:xfrm>
            <a:off x="1067600" y="1680300"/>
            <a:ext cx="7337100" cy="4278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1800"/>
              <a:buFont typeface="Lato"/>
              <a:buNone/>
              <a:defRPr b="1">
                <a:solidFill>
                  <a:schemeClr val="lt1"/>
                </a:solidFill>
                <a:latin typeface="Lato"/>
                <a:ea typeface="Lato"/>
                <a:cs typeface="Lato"/>
                <a:sym typeface="La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80" name="Google Shape;480;p39"/>
          <p:cNvSpPr txBox="1"/>
          <p:nvPr>
            <p:ph type="title"/>
          </p:nvPr>
        </p:nvSpPr>
        <p:spPr>
          <a:xfrm>
            <a:off x="4118850" y="622561"/>
            <a:ext cx="906300" cy="4932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2700"/>
              <a:buFont typeface="Century Gothic"/>
              <a:buNone/>
              <a:defRPr b="1" sz="2700">
                <a:solidFill>
                  <a:schemeClr val="lt1"/>
                </a:solidFill>
                <a:latin typeface="Century Gothic"/>
                <a:ea typeface="Century Gothic"/>
                <a:cs typeface="Century Gothic"/>
                <a:sym typeface="Century Gothic"/>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481" name="Google Shape;481;p39"/>
          <p:cNvSpPr/>
          <p:nvPr/>
        </p:nvSpPr>
        <p:spPr>
          <a:xfrm>
            <a:off x="533400" y="2882100"/>
            <a:ext cx="451800" cy="451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39"/>
          <p:cNvSpPr txBox="1"/>
          <p:nvPr/>
        </p:nvSpPr>
        <p:spPr>
          <a:xfrm>
            <a:off x="528788" y="2750675"/>
            <a:ext cx="4518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lang="en-GB" sz="2900">
                <a:solidFill>
                  <a:srgbClr val="93D8CB"/>
                </a:solidFill>
              </a:rPr>
              <a:t>a</a:t>
            </a:r>
            <a:endParaRPr b="1" i="0" sz="300" u="none" cap="none" strike="noStrike">
              <a:solidFill>
                <a:srgbClr val="93D8CB"/>
              </a:solidFill>
            </a:endParaRPr>
          </a:p>
        </p:txBody>
      </p:sp>
      <p:sp>
        <p:nvSpPr>
          <p:cNvPr id="483" name="Google Shape;483;p39"/>
          <p:cNvSpPr/>
          <p:nvPr/>
        </p:nvSpPr>
        <p:spPr>
          <a:xfrm>
            <a:off x="533400" y="3714900"/>
            <a:ext cx="451800" cy="451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39"/>
          <p:cNvSpPr txBox="1"/>
          <p:nvPr/>
        </p:nvSpPr>
        <p:spPr>
          <a:xfrm>
            <a:off x="528625" y="3592650"/>
            <a:ext cx="4518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lang="en-GB" sz="2900">
                <a:solidFill>
                  <a:srgbClr val="93D8CB"/>
                </a:solidFill>
              </a:rPr>
              <a:t>c</a:t>
            </a:r>
            <a:endParaRPr b="1" i="0" sz="300" u="none" cap="none" strike="noStrike">
              <a:solidFill>
                <a:srgbClr val="93D8CB"/>
              </a:solidFill>
            </a:endParaRPr>
          </a:p>
        </p:txBody>
      </p:sp>
      <p:sp>
        <p:nvSpPr>
          <p:cNvPr id="485" name="Google Shape;485;p39"/>
          <p:cNvSpPr/>
          <p:nvPr/>
        </p:nvSpPr>
        <p:spPr>
          <a:xfrm>
            <a:off x="4753750" y="2882100"/>
            <a:ext cx="451800" cy="451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39"/>
          <p:cNvSpPr txBox="1"/>
          <p:nvPr/>
        </p:nvSpPr>
        <p:spPr>
          <a:xfrm>
            <a:off x="4758663" y="2779250"/>
            <a:ext cx="4518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lang="en-GB" sz="2900">
                <a:solidFill>
                  <a:srgbClr val="93D8CB"/>
                </a:solidFill>
              </a:rPr>
              <a:t>b</a:t>
            </a:r>
            <a:endParaRPr b="1" i="0" sz="300" u="none" cap="none" strike="noStrike">
              <a:solidFill>
                <a:srgbClr val="93D8CB"/>
              </a:solidFill>
            </a:endParaRPr>
          </a:p>
        </p:txBody>
      </p:sp>
      <p:sp>
        <p:nvSpPr>
          <p:cNvPr id="487" name="Google Shape;487;p39"/>
          <p:cNvSpPr/>
          <p:nvPr/>
        </p:nvSpPr>
        <p:spPr>
          <a:xfrm>
            <a:off x="4753750" y="3714900"/>
            <a:ext cx="451800" cy="451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39"/>
          <p:cNvSpPr txBox="1"/>
          <p:nvPr/>
        </p:nvSpPr>
        <p:spPr>
          <a:xfrm>
            <a:off x="4739450" y="3611700"/>
            <a:ext cx="4518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lang="en-GB" sz="2900">
                <a:solidFill>
                  <a:srgbClr val="EB7D1F"/>
                </a:solidFill>
              </a:rPr>
              <a:t>d</a:t>
            </a:r>
            <a:endParaRPr b="1" i="0" sz="300" u="none" cap="none" strike="noStrike">
              <a:solidFill>
                <a:srgbClr val="EB7D1F"/>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slide answer 4/4">
  <p:cSld name="CUSTOM_2_1_1_1_1_1">
    <p:spTree>
      <p:nvGrpSpPr>
        <p:cNvPr id="489" name="Shape 489"/>
        <p:cNvGrpSpPr/>
        <p:nvPr/>
      </p:nvGrpSpPr>
      <p:grpSpPr>
        <a:xfrm>
          <a:off x="0" y="0"/>
          <a:ext cx="0" cy="0"/>
          <a:chOff x="0" y="0"/>
          <a:chExt cx="0" cy="0"/>
        </a:xfrm>
      </p:grpSpPr>
      <p:sp>
        <p:nvSpPr>
          <p:cNvPr id="490" name="Google Shape;490;p40"/>
          <p:cNvSpPr/>
          <p:nvPr/>
        </p:nvSpPr>
        <p:spPr>
          <a:xfrm>
            <a:off x="4118850" y="457200"/>
            <a:ext cx="906300" cy="906300"/>
          </a:xfrm>
          <a:prstGeom prst="ellipse">
            <a:avLst/>
          </a:prstGeom>
          <a:solidFill>
            <a:srgbClr val="0379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40"/>
          <p:cNvSpPr/>
          <p:nvPr/>
        </p:nvSpPr>
        <p:spPr>
          <a:xfrm>
            <a:off x="457200" y="1592100"/>
            <a:ext cx="8229600" cy="604200"/>
          </a:xfrm>
          <a:prstGeom prst="roundRect">
            <a:avLst>
              <a:gd fmla="val 50000" name="adj"/>
            </a:avLst>
          </a:prstGeom>
          <a:solidFill>
            <a:srgbClr val="4FB0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40"/>
          <p:cNvSpPr/>
          <p:nvPr/>
        </p:nvSpPr>
        <p:spPr>
          <a:xfrm>
            <a:off x="4672774" y="2805900"/>
            <a:ext cx="4014000" cy="604200"/>
          </a:xfrm>
          <a:prstGeom prst="roundRect">
            <a:avLst>
              <a:gd fmla="val 50000" name="adj"/>
            </a:avLst>
          </a:prstGeom>
          <a:solidFill>
            <a:srgbClr val="EB7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40"/>
          <p:cNvSpPr txBox="1"/>
          <p:nvPr>
            <p:ph idx="1" type="subTitle"/>
          </p:nvPr>
        </p:nvSpPr>
        <p:spPr>
          <a:xfrm>
            <a:off x="4954994" y="2894100"/>
            <a:ext cx="3449700" cy="4278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1500"/>
              <a:buFont typeface="Lato"/>
              <a:buNone/>
              <a:defRPr sz="1500">
                <a:solidFill>
                  <a:schemeClr val="lt1"/>
                </a:solidFill>
                <a:latin typeface="Lato"/>
                <a:ea typeface="Lato"/>
                <a:cs typeface="Lato"/>
                <a:sym typeface="La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94" name="Google Shape;494;p40"/>
          <p:cNvSpPr/>
          <p:nvPr/>
        </p:nvSpPr>
        <p:spPr>
          <a:xfrm>
            <a:off x="457200" y="2805900"/>
            <a:ext cx="4014000" cy="604200"/>
          </a:xfrm>
          <a:prstGeom prst="roundRect">
            <a:avLst>
              <a:gd fmla="val 50000" name="adj"/>
            </a:avLst>
          </a:prstGeom>
          <a:solidFill>
            <a:srgbClr val="EB7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40"/>
          <p:cNvSpPr txBox="1"/>
          <p:nvPr>
            <p:ph idx="2" type="subTitle"/>
          </p:nvPr>
        </p:nvSpPr>
        <p:spPr>
          <a:xfrm>
            <a:off x="739425" y="2904870"/>
            <a:ext cx="3449700" cy="3990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1500"/>
              <a:buFont typeface="Lato"/>
              <a:buNone/>
              <a:defRPr sz="1500">
                <a:solidFill>
                  <a:schemeClr val="lt1"/>
                </a:solidFill>
                <a:latin typeface="Lato"/>
                <a:ea typeface="Lato"/>
                <a:cs typeface="Lato"/>
                <a:sym typeface="La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96" name="Google Shape;496;p40"/>
          <p:cNvSpPr/>
          <p:nvPr/>
        </p:nvSpPr>
        <p:spPr>
          <a:xfrm>
            <a:off x="4672786" y="3638700"/>
            <a:ext cx="4014000" cy="604200"/>
          </a:xfrm>
          <a:prstGeom prst="roundRect">
            <a:avLst>
              <a:gd fmla="val 50000" name="adj"/>
            </a:avLst>
          </a:prstGeom>
          <a:solidFill>
            <a:srgbClr val="EB7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40"/>
          <p:cNvSpPr txBox="1"/>
          <p:nvPr>
            <p:ph idx="3" type="subTitle"/>
          </p:nvPr>
        </p:nvSpPr>
        <p:spPr>
          <a:xfrm>
            <a:off x="4955006" y="3726900"/>
            <a:ext cx="3449700" cy="4278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1500"/>
              <a:buFont typeface="Lato"/>
              <a:buNone/>
              <a:defRPr sz="1500">
                <a:solidFill>
                  <a:schemeClr val="lt1"/>
                </a:solidFill>
                <a:latin typeface="Lato"/>
                <a:ea typeface="Lato"/>
                <a:cs typeface="Lato"/>
                <a:sym typeface="La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98" name="Google Shape;498;p40"/>
          <p:cNvSpPr/>
          <p:nvPr/>
        </p:nvSpPr>
        <p:spPr>
          <a:xfrm>
            <a:off x="457213" y="3638700"/>
            <a:ext cx="4014000" cy="604200"/>
          </a:xfrm>
          <a:prstGeom prst="roundRect">
            <a:avLst>
              <a:gd fmla="val 50000" name="adj"/>
            </a:avLst>
          </a:prstGeom>
          <a:solidFill>
            <a:srgbClr val="EB7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40"/>
          <p:cNvSpPr txBox="1"/>
          <p:nvPr>
            <p:ph idx="4" type="subTitle"/>
          </p:nvPr>
        </p:nvSpPr>
        <p:spPr>
          <a:xfrm>
            <a:off x="739432" y="3726900"/>
            <a:ext cx="3449700" cy="4278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1500"/>
              <a:buFont typeface="Lato"/>
              <a:buNone/>
              <a:defRPr sz="1500">
                <a:solidFill>
                  <a:schemeClr val="lt1"/>
                </a:solidFill>
                <a:latin typeface="Lato"/>
                <a:ea typeface="Lato"/>
                <a:cs typeface="Lato"/>
                <a:sym typeface="La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00" name="Google Shape;500;p40"/>
          <p:cNvSpPr txBox="1"/>
          <p:nvPr>
            <p:ph idx="5" type="subTitle"/>
          </p:nvPr>
        </p:nvSpPr>
        <p:spPr>
          <a:xfrm>
            <a:off x="1067600" y="1680300"/>
            <a:ext cx="7337100" cy="4278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1800"/>
              <a:buFont typeface="Lato"/>
              <a:buNone/>
              <a:defRPr b="1">
                <a:solidFill>
                  <a:schemeClr val="lt1"/>
                </a:solidFill>
                <a:latin typeface="Lato"/>
                <a:ea typeface="Lato"/>
                <a:cs typeface="Lato"/>
                <a:sym typeface="La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01" name="Google Shape;501;p40"/>
          <p:cNvSpPr txBox="1"/>
          <p:nvPr>
            <p:ph type="title"/>
          </p:nvPr>
        </p:nvSpPr>
        <p:spPr>
          <a:xfrm>
            <a:off x="4118850" y="622561"/>
            <a:ext cx="906300" cy="4932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2700"/>
              <a:buFont typeface="Century Gothic"/>
              <a:buNone/>
              <a:defRPr b="1" sz="2700">
                <a:solidFill>
                  <a:schemeClr val="lt1"/>
                </a:solidFill>
                <a:latin typeface="Century Gothic"/>
                <a:ea typeface="Century Gothic"/>
                <a:cs typeface="Century Gothic"/>
                <a:sym typeface="Century Gothic"/>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502" name="Google Shape;502;p40"/>
          <p:cNvSpPr/>
          <p:nvPr/>
        </p:nvSpPr>
        <p:spPr>
          <a:xfrm>
            <a:off x="533400" y="2882100"/>
            <a:ext cx="451800" cy="451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40"/>
          <p:cNvSpPr txBox="1"/>
          <p:nvPr/>
        </p:nvSpPr>
        <p:spPr>
          <a:xfrm>
            <a:off x="528788" y="2750675"/>
            <a:ext cx="4518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lang="en-GB" sz="2900">
                <a:solidFill>
                  <a:srgbClr val="EB7D1F"/>
                </a:solidFill>
              </a:rPr>
              <a:t>a</a:t>
            </a:r>
            <a:endParaRPr b="1" i="0" sz="300" u="none" cap="none" strike="noStrike">
              <a:solidFill>
                <a:srgbClr val="EB7D1F"/>
              </a:solidFill>
            </a:endParaRPr>
          </a:p>
        </p:txBody>
      </p:sp>
      <p:sp>
        <p:nvSpPr>
          <p:cNvPr id="504" name="Google Shape;504;p40"/>
          <p:cNvSpPr/>
          <p:nvPr/>
        </p:nvSpPr>
        <p:spPr>
          <a:xfrm>
            <a:off x="533400" y="3714900"/>
            <a:ext cx="451800" cy="451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40"/>
          <p:cNvSpPr txBox="1"/>
          <p:nvPr/>
        </p:nvSpPr>
        <p:spPr>
          <a:xfrm>
            <a:off x="528625" y="3592650"/>
            <a:ext cx="4518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lang="en-GB" sz="2900">
                <a:solidFill>
                  <a:srgbClr val="EB7D1F"/>
                </a:solidFill>
              </a:rPr>
              <a:t>c</a:t>
            </a:r>
            <a:endParaRPr b="1" i="0" sz="300" u="none" cap="none" strike="noStrike">
              <a:solidFill>
                <a:srgbClr val="EB7D1F"/>
              </a:solidFill>
            </a:endParaRPr>
          </a:p>
        </p:txBody>
      </p:sp>
      <p:sp>
        <p:nvSpPr>
          <p:cNvPr id="506" name="Google Shape;506;p40"/>
          <p:cNvSpPr/>
          <p:nvPr/>
        </p:nvSpPr>
        <p:spPr>
          <a:xfrm>
            <a:off x="4753750" y="2882100"/>
            <a:ext cx="451800" cy="451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40"/>
          <p:cNvSpPr txBox="1"/>
          <p:nvPr/>
        </p:nvSpPr>
        <p:spPr>
          <a:xfrm>
            <a:off x="4758663" y="2779250"/>
            <a:ext cx="4518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lang="en-GB" sz="2900">
                <a:solidFill>
                  <a:srgbClr val="EB7D1F"/>
                </a:solidFill>
              </a:rPr>
              <a:t>b</a:t>
            </a:r>
            <a:endParaRPr b="1" i="0" sz="300" u="none" cap="none" strike="noStrike">
              <a:solidFill>
                <a:srgbClr val="EB7D1F"/>
              </a:solidFill>
            </a:endParaRPr>
          </a:p>
        </p:txBody>
      </p:sp>
      <p:sp>
        <p:nvSpPr>
          <p:cNvPr id="508" name="Google Shape;508;p40"/>
          <p:cNvSpPr/>
          <p:nvPr/>
        </p:nvSpPr>
        <p:spPr>
          <a:xfrm>
            <a:off x="4753750" y="3714900"/>
            <a:ext cx="451800" cy="451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40"/>
          <p:cNvSpPr txBox="1"/>
          <p:nvPr/>
        </p:nvSpPr>
        <p:spPr>
          <a:xfrm>
            <a:off x="4739450" y="3611700"/>
            <a:ext cx="4518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lang="en-GB" sz="2900">
                <a:solidFill>
                  <a:srgbClr val="EB7D1F"/>
                </a:solidFill>
              </a:rPr>
              <a:t>d</a:t>
            </a:r>
            <a:endParaRPr b="1" i="0" sz="300" u="none" cap="none" strike="noStrike">
              <a:solidFill>
                <a:srgbClr val="EB7D1F"/>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cap">
  <p:cSld name="CUSTOM_3">
    <p:spTree>
      <p:nvGrpSpPr>
        <p:cNvPr id="510" name="Shape 510"/>
        <p:cNvGrpSpPr/>
        <p:nvPr/>
      </p:nvGrpSpPr>
      <p:grpSpPr>
        <a:xfrm>
          <a:off x="0" y="0"/>
          <a:ext cx="0" cy="0"/>
          <a:chOff x="0" y="0"/>
          <a:chExt cx="0" cy="0"/>
        </a:xfrm>
      </p:grpSpPr>
      <p:sp>
        <p:nvSpPr>
          <p:cNvPr id="511" name="Google Shape;511;p41"/>
          <p:cNvSpPr/>
          <p:nvPr/>
        </p:nvSpPr>
        <p:spPr>
          <a:xfrm>
            <a:off x="0" y="0"/>
            <a:ext cx="2634000" cy="5143500"/>
          </a:xfrm>
          <a:prstGeom prst="rect">
            <a:avLst/>
          </a:prstGeom>
          <a:solidFill>
            <a:srgbClr val="ACE1D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rgbClr val="000000"/>
              </a:solidFill>
              <a:latin typeface="Calibri"/>
              <a:ea typeface="Calibri"/>
              <a:cs typeface="Calibri"/>
              <a:sym typeface="Calibri"/>
            </a:endParaRPr>
          </a:p>
        </p:txBody>
      </p:sp>
      <p:pic>
        <p:nvPicPr>
          <p:cNvPr id="512" name="Google Shape;512;p41"/>
          <p:cNvPicPr preferRelativeResize="0"/>
          <p:nvPr/>
        </p:nvPicPr>
        <p:blipFill>
          <a:blip r:embed="rId2">
            <a:alphaModFix/>
          </a:blip>
          <a:stretch>
            <a:fillRect/>
          </a:stretch>
        </p:blipFill>
        <p:spPr>
          <a:xfrm rot="10800000">
            <a:off x="-1384147" y="788072"/>
            <a:ext cx="5285023" cy="3842476"/>
          </a:xfrm>
          <a:prstGeom prst="rect">
            <a:avLst/>
          </a:prstGeom>
          <a:noFill/>
          <a:ln>
            <a:noFill/>
          </a:ln>
        </p:spPr>
      </p:pic>
      <p:sp>
        <p:nvSpPr>
          <p:cNvPr id="513" name="Google Shape;513;p41"/>
          <p:cNvSpPr txBox="1"/>
          <p:nvPr/>
        </p:nvSpPr>
        <p:spPr>
          <a:xfrm rot="-5400000">
            <a:off x="-114300" y="2254350"/>
            <a:ext cx="2862600" cy="554100"/>
          </a:xfrm>
          <a:prstGeom prst="rect">
            <a:avLst/>
          </a:prstGeom>
          <a:noFill/>
          <a:ln>
            <a:noFill/>
          </a:ln>
        </p:spPr>
        <p:txBody>
          <a:bodyPr anchorCtr="0" anchor="t" bIns="45700" lIns="45700" spcFirstLastPara="1" rIns="45700" wrap="square" tIns="45700">
            <a:spAutoFit/>
          </a:bodyPr>
          <a:lstStyle/>
          <a:p>
            <a:pPr indent="0" lvl="0" marL="0" marR="0" rtl="0" algn="ctr">
              <a:lnSpc>
                <a:spcPct val="100000"/>
              </a:lnSpc>
              <a:spcBef>
                <a:spcPts val="0"/>
              </a:spcBef>
              <a:spcAft>
                <a:spcPts val="0"/>
              </a:spcAft>
              <a:buClr>
                <a:srgbClr val="FFFFFF"/>
              </a:buClr>
              <a:buSzPts val="4400"/>
              <a:buFont typeface="Sofia"/>
              <a:buNone/>
            </a:pPr>
            <a:r>
              <a:rPr b="1" lang="en-GB" sz="3000">
                <a:solidFill>
                  <a:srgbClr val="037971"/>
                </a:solidFill>
                <a:latin typeface="Century Gothic"/>
                <a:ea typeface="Century Gothic"/>
                <a:cs typeface="Century Gothic"/>
                <a:sym typeface="Century Gothic"/>
              </a:rPr>
              <a:t>Present</a:t>
            </a:r>
            <a:endParaRPr b="1" i="0" sz="3000" u="none" cap="none" strike="noStrike">
              <a:solidFill>
                <a:srgbClr val="037971"/>
              </a:solidFill>
              <a:latin typeface="Century Gothic"/>
              <a:ea typeface="Century Gothic"/>
              <a:cs typeface="Century Gothic"/>
              <a:sym typeface="Century Gothic"/>
            </a:endParaRPr>
          </a:p>
        </p:txBody>
      </p:sp>
      <p:sp>
        <p:nvSpPr>
          <p:cNvPr id="514" name="Google Shape;514;p41"/>
          <p:cNvSpPr txBox="1"/>
          <p:nvPr>
            <p:ph idx="1" type="body"/>
          </p:nvPr>
        </p:nvSpPr>
        <p:spPr>
          <a:xfrm>
            <a:off x="3325650" y="1180800"/>
            <a:ext cx="3894300" cy="27819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pic>
        <p:nvPicPr>
          <p:cNvPr id="515" name="Google Shape;515;p41"/>
          <p:cNvPicPr preferRelativeResize="0"/>
          <p:nvPr/>
        </p:nvPicPr>
        <p:blipFill rotWithShape="1">
          <a:blip r:embed="rId3">
            <a:alphaModFix/>
          </a:blip>
          <a:srcRect b="0" l="28771" r="31140" t="0"/>
          <a:stretch/>
        </p:blipFill>
        <p:spPr>
          <a:xfrm rot="575583">
            <a:off x="7168303" y="407720"/>
            <a:ext cx="1861477" cy="3377249"/>
          </a:xfrm>
          <a:prstGeom prst="rect">
            <a:avLst/>
          </a:prstGeom>
          <a:noFill/>
          <a:ln>
            <a:noFill/>
          </a:ln>
        </p:spPr>
      </p:pic>
      <p:pic>
        <p:nvPicPr>
          <p:cNvPr id="516" name="Google Shape;516;p41"/>
          <p:cNvPicPr preferRelativeResize="0"/>
          <p:nvPr/>
        </p:nvPicPr>
        <p:blipFill rotWithShape="1">
          <a:blip r:embed="rId4">
            <a:alphaModFix/>
          </a:blip>
          <a:srcRect b="17566" l="32414" r="33402" t="26436"/>
          <a:stretch/>
        </p:blipFill>
        <p:spPr>
          <a:xfrm rot="-175503">
            <a:off x="6436995" y="3329492"/>
            <a:ext cx="2878559" cy="3429477"/>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ews articles ">
  <p:cSld name="CUSTOM">
    <p:spTree>
      <p:nvGrpSpPr>
        <p:cNvPr id="27" name="Shape 27"/>
        <p:cNvGrpSpPr/>
        <p:nvPr/>
      </p:nvGrpSpPr>
      <p:grpSpPr>
        <a:xfrm>
          <a:off x="0" y="0"/>
          <a:ext cx="0" cy="0"/>
          <a:chOff x="0" y="0"/>
          <a:chExt cx="0" cy="0"/>
        </a:xfrm>
      </p:grpSpPr>
      <p:sp>
        <p:nvSpPr>
          <p:cNvPr id="28" name="Google Shape;28;p5"/>
          <p:cNvSpPr/>
          <p:nvPr/>
        </p:nvSpPr>
        <p:spPr>
          <a:xfrm>
            <a:off x="0" y="-3300"/>
            <a:ext cx="3006300" cy="5150100"/>
          </a:xfrm>
          <a:prstGeom prst="rect">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5"/>
          <p:cNvSpPr txBox="1"/>
          <p:nvPr/>
        </p:nvSpPr>
        <p:spPr>
          <a:xfrm>
            <a:off x="76203" y="4831482"/>
            <a:ext cx="656700" cy="276900"/>
          </a:xfrm>
          <a:prstGeom prst="rect">
            <a:avLst/>
          </a:prstGeom>
          <a:noFill/>
          <a:ln>
            <a:noFill/>
          </a:ln>
        </p:spPr>
        <p:txBody>
          <a:bodyPr anchorCtr="0" anchor="ctr" bIns="45675" lIns="45675" spcFirstLastPara="1" rIns="45675" wrap="square" tIns="45675">
            <a:spAutoFit/>
          </a:bodyPr>
          <a:lstStyle/>
          <a:p>
            <a:pPr indent="0" lvl="0" marL="0" rtl="0" algn="l">
              <a:spcBef>
                <a:spcPts val="0"/>
              </a:spcBef>
              <a:spcAft>
                <a:spcPts val="0"/>
              </a:spcAft>
              <a:buNone/>
            </a:pPr>
            <a:fld id="{00000000-1234-1234-1234-123412341234}" type="slidenum">
              <a:rPr lang="en-GB" sz="1200">
                <a:solidFill>
                  <a:srgbClr val="888888"/>
                </a:solidFill>
                <a:latin typeface="Lato"/>
                <a:ea typeface="Lato"/>
                <a:cs typeface="Lato"/>
                <a:sym typeface="Lato"/>
              </a:rPr>
              <a:t>‹#›</a:t>
            </a:fld>
            <a:endParaRPr sz="1000">
              <a:latin typeface="Lato"/>
              <a:ea typeface="Lato"/>
              <a:cs typeface="Lato"/>
              <a:sym typeface="Lato"/>
            </a:endParaRPr>
          </a:p>
        </p:txBody>
      </p:sp>
      <p:sp>
        <p:nvSpPr>
          <p:cNvPr id="30" name="Google Shape;30;p5"/>
          <p:cNvSpPr/>
          <p:nvPr>
            <p:ph idx="2" type="pic"/>
          </p:nvPr>
        </p:nvSpPr>
        <p:spPr>
          <a:xfrm>
            <a:off x="1421124" y="312024"/>
            <a:ext cx="6301500" cy="2279700"/>
          </a:xfrm>
          <a:prstGeom prst="rect">
            <a:avLst/>
          </a:prstGeom>
          <a:noFill/>
          <a:ln cap="flat" cmpd="sng" w="28575">
            <a:solidFill>
              <a:srgbClr val="4FB09E"/>
            </a:solidFill>
            <a:prstDash val="solid"/>
            <a:round/>
            <a:headEnd len="sm" w="sm" type="none"/>
            <a:tailEnd len="sm" w="sm" type="none"/>
          </a:ln>
        </p:spPr>
      </p:sp>
      <p:sp>
        <p:nvSpPr>
          <p:cNvPr id="31" name="Google Shape;31;p5"/>
          <p:cNvSpPr/>
          <p:nvPr>
            <p:ph idx="3" type="pic"/>
          </p:nvPr>
        </p:nvSpPr>
        <p:spPr>
          <a:xfrm>
            <a:off x="1421124" y="2872731"/>
            <a:ext cx="3006300" cy="1958700"/>
          </a:xfrm>
          <a:prstGeom prst="rect">
            <a:avLst/>
          </a:prstGeom>
          <a:noFill/>
          <a:ln cap="flat" cmpd="sng" w="28575">
            <a:solidFill>
              <a:srgbClr val="4FB09E"/>
            </a:solidFill>
            <a:prstDash val="solid"/>
            <a:round/>
            <a:headEnd len="sm" w="sm" type="none"/>
            <a:tailEnd len="sm" w="sm" type="none"/>
          </a:ln>
        </p:spPr>
      </p:sp>
      <p:sp>
        <p:nvSpPr>
          <p:cNvPr id="32" name="Google Shape;32;p5"/>
          <p:cNvSpPr/>
          <p:nvPr>
            <p:ph idx="4" type="pic"/>
          </p:nvPr>
        </p:nvSpPr>
        <p:spPr>
          <a:xfrm>
            <a:off x="4716588" y="2872731"/>
            <a:ext cx="3006300" cy="1958700"/>
          </a:xfrm>
          <a:prstGeom prst="rect">
            <a:avLst/>
          </a:prstGeom>
          <a:noFill/>
          <a:ln cap="flat" cmpd="sng" w="28575">
            <a:solidFill>
              <a:srgbClr val="4FB09E"/>
            </a:solidFill>
            <a:prstDash val="solid"/>
            <a:round/>
            <a:headEnd len="sm" w="sm" type="none"/>
            <a:tailEnd len="sm" w="sm" type="none"/>
          </a:ln>
        </p:spPr>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rap up slide">
  <p:cSld name="CUSTOM_3_2">
    <p:spTree>
      <p:nvGrpSpPr>
        <p:cNvPr id="517" name="Shape 517"/>
        <p:cNvGrpSpPr/>
        <p:nvPr/>
      </p:nvGrpSpPr>
      <p:grpSpPr>
        <a:xfrm>
          <a:off x="0" y="0"/>
          <a:ext cx="0" cy="0"/>
          <a:chOff x="0" y="0"/>
          <a:chExt cx="0" cy="0"/>
        </a:xfrm>
      </p:grpSpPr>
      <p:sp>
        <p:nvSpPr>
          <p:cNvPr id="518" name="Google Shape;518;p42"/>
          <p:cNvSpPr/>
          <p:nvPr/>
        </p:nvSpPr>
        <p:spPr>
          <a:xfrm>
            <a:off x="0" y="0"/>
            <a:ext cx="2634000" cy="5143500"/>
          </a:xfrm>
          <a:prstGeom prst="rect">
            <a:avLst/>
          </a:prstGeom>
          <a:solidFill>
            <a:srgbClr val="ACE1D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rgbClr val="000000"/>
              </a:solidFill>
              <a:latin typeface="Calibri"/>
              <a:ea typeface="Calibri"/>
              <a:cs typeface="Calibri"/>
              <a:sym typeface="Calibri"/>
            </a:endParaRPr>
          </a:p>
        </p:txBody>
      </p:sp>
      <p:pic>
        <p:nvPicPr>
          <p:cNvPr id="519" name="Google Shape;519;p42"/>
          <p:cNvPicPr preferRelativeResize="0"/>
          <p:nvPr/>
        </p:nvPicPr>
        <p:blipFill>
          <a:blip r:embed="rId2">
            <a:alphaModFix/>
          </a:blip>
          <a:stretch>
            <a:fillRect/>
          </a:stretch>
        </p:blipFill>
        <p:spPr>
          <a:xfrm rot="10800000">
            <a:off x="-1384147" y="788072"/>
            <a:ext cx="5285023" cy="3842476"/>
          </a:xfrm>
          <a:prstGeom prst="rect">
            <a:avLst/>
          </a:prstGeom>
          <a:noFill/>
          <a:ln>
            <a:noFill/>
          </a:ln>
        </p:spPr>
      </p:pic>
      <p:sp>
        <p:nvSpPr>
          <p:cNvPr id="520" name="Google Shape;520;p42"/>
          <p:cNvSpPr txBox="1"/>
          <p:nvPr/>
        </p:nvSpPr>
        <p:spPr>
          <a:xfrm rot="-5400000">
            <a:off x="-114300" y="2254350"/>
            <a:ext cx="2862600" cy="554100"/>
          </a:xfrm>
          <a:prstGeom prst="rect">
            <a:avLst/>
          </a:prstGeom>
          <a:noFill/>
          <a:ln>
            <a:noFill/>
          </a:ln>
        </p:spPr>
        <p:txBody>
          <a:bodyPr anchorCtr="0" anchor="t"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4400"/>
              <a:buFont typeface="Sofia"/>
              <a:buNone/>
            </a:pPr>
            <a:r>
              <a:rPr b="1" lang="en-GB" sz="3000">
                <a:solidFill>
                  <a:srgbClr val="037971"/>
                </a:solidFill>
                <a:latin typeface="Century Gothic"/>
                <a:ea typeface="Century Gothic"/>
                <a:cs typeface="Century Gothic"/>
                <a:sym typeface="Century Gothic"/>
              </a:rPr>
              <a:t>Wrap up</a:t>
            </a:r>
            <a:endParaRPr b="1" i="0" sz="3000" u="none" cap="none" strike="noStrike">
              <a:solidFill>
                <a:srgbClr val="037971"/>
              </a:solidFill>
              <a:latin typeface="Century Gothic"/>
              <a:ea typeface="Century Gothic"/>
              <a:cs typeface="Century Gothic"/>
              <a:sym typeface="Century Gothic"/>
            </a:endParaRPr>
          </a:p>
        </p:txBody>
      </p:sp>
      <p:sp>
        <p:nvSpPr>
          <p:cNvPr id="521" name="Google Shape;521;p42"/>
          <p:cNvSpPr txBox="1"/>
          <p:nvPr>
            <p:ph idx="1" type="body"/>
          </p:nvPr>
        </p:nvSpPr>
        <p:spPr>
          <a:xfrm>
            <a:off x="3325650" y="1180800"/>
            <a:ext cx="3894300" cy="27819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pic>
        <p:nvPicPr>
          <p:cNvPr id="522" name="Google Shape;522;p42"/>
          <p:cNvPicPr preferRelativeResize="0"/>
          <p:nvPr/>
        </p:nvPicPr>
        <p:blipFill rotWithShape="1">
          <a:blip r:embed="rId3">
            <a:alphaModFix/>
          </a:blip>
          <a:srcRect b="17566" l="32414" r="33402" t="26436"/>
          <a:stretch/>
        </p:blipFill>
        <p:spPr>
          <a:xfrm rot="-175503">
            <a:off x="6436995" y="3329492"/>
            <a:ext cx="2878559" cy="3429477"/>
          </a:xfrm>
          <a:prstGeom prst="rect">
            <a:avLst/>
          </a:prstGeom>
          <a:noFill/>
          <a:ln>
            <a:noFill/>
          </a:ln>
        </p:spPr>
      </p:pic>
      <p:pic>
        <p:nvPicPr>
          <p:cNvPr id="523" name="Google Shape;523;p42"/>
          <p:cNvPicPr preferRelativeResize="0"/>
          <p:nvPr/>
        </p:nvPicPr>
        <p:blipFill>
          <a:blip r:embed="rId4">
            <a:alphaModFix/>
          </a:blip>
          <a:stretch>
            <a:fillRect/>
          </a:stretch>
        </p:blipFill>
        <p:spPr>
          <a:xfrm rot="2092706">
            <a:off x="6484101" y="1188125"/>
            <a:ext cx="3485502" cy="2534151"/>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verview 1">
  <p:cSld name="CUSTOM_3_1">
    <p:spTree>
      <p:nvGrpSpPr>
        <p:cNvPr id="524" name="Shape 524"/>
        <p:cNvGrpSpPr/>
        <p:nvPr/>
      </p:nvGrpSpPr>
      <p:grpSpPr>
        <a:xfrm>
          <a:off x="0" y="0"/>
          <a:ext cx="0" cy="0"/>
          <a:chOff x="0" y="0"/>
          <a:chExt cx="0" cy="0"/>
        </a:xfrm>
      </p:grpSpPr>
      <p:pic>
        <p:nvPicPr>
          <p:cNvPr id="525" name="Google Shape;525;p43"/>
          <p:cNvPicPr preferRelativeResize="0"/>
          <p:nvPr/>
        </p:nvPicPr>
        <p:blipFill rotWithShape="1">
          <a:blip r:embed="rId2">
            <a:alphaModFix/>
          </a:blip>
          <a:srcRect b="0" l="28771" r="31140" t="0"/>
          <a:stretch/>
        </p:blipFill>
        <p:spPr>
          <a:xfrm rot="575583">
            <a:off x="7168303" y="407720"/>
            <a:ext cx="1861477" cy="3377249"/>
          </a:xfrm>
          <a:prstGeom prst="rect">
            <a:avLst/>
          </a:prstGeom>
          <a:noFill/>
          <a:ln>
            <a:noFill/>
          </a:ln>
        </p:spPr>
      </p:pic>
      <p:pic>
        <p:nvPicPr>
          <p:cNvPr id="526" name="Google Shape;526;p43"/>
          <p:cNvPicPr preferRelativeResize="0"/>
          <p:nvPr/>
        </p:nvPicPr>
        <p:blipFill rotWithShape="1">
          <a:blip r:embed="rId3">
            <a:alphaModFix/>
          </a:blip>
          <a:srcRect b="17566" l="32414" r="33402" t="26436"/>
          <a:stretch/>
        </p:blipFill>
        <p:spPr>
          <a:xfrm rot="-175503">
            <a:off x="6436995" y="3329492"/>
            <a:ext cx="2878559" cy="3429477"/>
          </a:xfrm>
          <a:prstGeom prst="rect">
            <a:avLst/>
          </a:prstGeom>
          <a:noFill/>
          <a:ln>
            <a:noFill/>
          </a:ln>
        </p:spPr>
      </p:pic>
      <p:sp>
        <p:nvSpPr>
          <p:cNvPr id="527" name="Google Shape;527;p43"/>
          <p:cNvSpPr/>
          <p:nvPr/>
        </p:nvSpPr>
        <p:spPr>
          <a:xfrm>
            <a:off x="0" y="0"/>
            <a:ext cx="2253000" cy="5143500"/>
          </a:xfrm>
          <a:prstGeom prst="rect">
            <a:avLst/>
          </a:prstGeom>
          <a:solidFill>
            <a:srgbClr val="ACE1D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rgbClr val="4FB09E"/>
              </a:solidFill>
              <a:latin typeface="Calibri"/>
              <a:ea typeface="Calibri"/>
              <a:cs typeface="Calibri"/>
              <a:sym typeface="Calibri"/>
            </a:endParaRPr>
          </a:p>
        </p:txBody>
      </p:sp>
      <p:sp>
        <p:nvSpPr>
          <p:cNvPr id="528" name="Google Shape;528;p43"/>
          <p:cNvSpPr/>
          <p:nvPr/>
        </p:nvSpPr>
        <p:spPr>
          <a:xfrm>
            <a:off x="1892831" y="2187398"/>
            <a:ext cx="724800" cy="719700"/>
          </a:xfrm>
          <a:prstGeom prst="ellipse">
            <a:avLst/>
          </a:prstGeom>
          <a:solidFill>
            <a:srgbClr val="0379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9" name="Google Shape;529;p43"/>
          <p:cNvSpPr/>
          <p:nvPr/>
        </p:nvSpPr>
        <p:spPr>
          <a:xfrm>
            <a:off x="1892831" y="3099129"/>
            <a:ext cx="724800" cy="719700"/>
          </a:xfrm>
          <a:prstGeom prst="ellipse">
            <a:avLst/>
          </a:prstGeom>
          <a:solidFill>
            <a:srgbClr val="0379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 name="Google Shape;530;p43"/>
          <p:cNvSpPr/>
          <p:nvPr/>
        </p:nvSpPr>
        <p:spPr>
          <a:xfrm>
            <a:off x="1892831" y="4010868"/>
            <a:ext cx="724800" cy="719700"/>
          </a:xfrm>
          <a:prstGeom prst="ellipse">
            <a:avLst/>
          </a:prstGeom>
          <a:solidFill>
            <a:srgbClr val="0379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 name="Google Shape;531;p43"/>
          <p:cNvSpPr/>
          <p:nvPr/>
        </p:nvSpPr>
        <p:spPr>
          <a:xfrm>
            <a:off x="1892831" y="1259161"/>
            <a:ext cx="724800" cy="719700"/>
          </a:xfrm>
          <a:prstGeom prst="ellipse">
            <a:avLst/>
          </a:prstGeom>
          <a:solidFill>
            <a:srgbClr val="0379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 name="Google Shape;532;p43"/>
          <p:cNvSpPr/>
          <p:nvPr/>
        </p:nvSpPr>
        <p:spPr>
          <a:xfrm>
            <a:off x="1892831" y="330925"/>
            <a:ext cx="724800" cy="719700"/>
          </a:xfrm>
          <a:prstGeom prst="ellipse">
            <a:avLst/>
          </a:prstGeom>
          <a:solidFill>
            <a:srgbClr val="0379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 name="Google Shape;533;p43"/>
          <p:cNvSpPr txBox="1"/>
          <p:nvPr/>
        </p:nvSpPr>
        <p:spPr>
          <a:xfrm>
            <a:off x="1892832" y="444488"/>
            <a:ext cx="7248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i="0" lang="en-GB" sz="2000" u="none" cap="none" strike="noStrike">
                <a:solidFill>
                  <a:srgbClr val="FFFFFF"/>
                </a:solidFill>
                <a:latin typeface="Century Gothic"/>
                <a:ea typeface="Century Gothic"/>
                <a:cs typeface="Century Gothic"/>
                <a:sym typeface="Century Gothic"/>
              </a:rPr>
              <a:t>1</a:t>
            </a:r>
            <a:endParaRPr b="1" i="0" sz="2000" u="none" cap="none" strike="noStrike">
              <a:solidFill>
                <a:srgbClr val="000000"/>
              </a:solidFill>
              <a:latin typeface="Century Gothic"/>
              <a:ea typeface="Century Gothic"/>
              <a:cs typeface="Century Gothic"/>
              <a:sym typeface="Century Gothic"/>
            </a:endParaRPr>
          </a:p>
        </p:txBody>
      </p:sp>
      <p:sp>
        <p:nvSpPr>
          <p:cNvPr id="534" name="Google Shape;534;p43"/>
          <p:cNvSpPr txBox="1"/>
          <p:nvPr/>
        </p:nvSpPr>
        <p:spPr>
          <a:xfrm>
            <a:off x="1892832" y="1372713"/>
            <a:ext cx="7248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i="0" lang="en-GB" sz="2000" u="none" cap="none" strike="noStrike">
                <a:solidFill>
                  <a:srgbClr val="FFFFFF"/>
                </a:solidFill>
                <a:latin typeface="Century Gothic"/>
                <a:ea typeface="Century Gothic"/>
                <a:cs typeface="Century Gothic"/>
                <a:sym typeface="Century Gothic"/>
              </a:rPr>
              <a:t>2</a:t>
            </a:r>
            <a:endParaRPr b="1" i="0" sz="2000" u="none" cap="none" strike="noStrike">
              <a:solidFill>
                <a:srgbClr val="000000"/>
              </a:solidFill>
              <a:latin typeface="Century Gothic"/>
              <a:ea typeface="Century Gothic"/>
              <a:cs typeface="Century Gothic"/>
              <a:sym typeface="Century Gothic"/>
            </a:endParaRPr>
          </a:p>
        </p:txBody>
      </p:sp>
      <p:sp>
        <p:nvSpPr>
          <p:cNvPr id="535" name="Google Shape;535;p43"/>
          <p:cNvSpPr txBox="1"/>
          <p:nvPr/>
        </p:nvSpPr>
        <p:spPr>
          <a:xfrm>
            <a:off x="1892831" y="2292700"/>
            <a:ext cx="7248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i="0" lang="en-GB" sz="2000" u="none" cap="none" strike="noStrike">
                <a:solidFill>
                  <a:srgbClr val="FFFFFF"/>
                </a:solidFill>
                <a:latin typeface="Century Gothic"/>
                <a:ea typeface="Century Gothic"/>
                <a:cs typeface="Century Gothic"/>
                <a:sym typeface="Century Gothic"/>
              </a:rPr>
              <a:t>3</a:t>
            </a:r>
            <a:endParaRPr b="1" i="0" sz="2000" u="none" cap="none" strike="noStrike">
              <a:solidFill>
                <a:srgbClr val="000000"/>
              </a:solidFill>
              <a:latin typeface="Century Gothic"/>
              <a:ea typeface="Century Gothic"/>
              <a:cs typeface="Century Gothic"/>
              <a:sym typeface="Century Gothic"/>
            </a:endParaRPr>
          </a:p>
        </p:txBody>
      </p:sp>
      <p:sp>
        <p:nvSpPr>
          <p:cNvPr id="536" name="Google Shape;536;p43"/>
          <p:cNvSpPr txBox="1"/>
          <p:nvPr/>
        </p:nvSpPr>
        <p:spPr>
          <a:xfrm>
            <a:off x="1892831" y="3212663"/>
            <a:ext cx="7248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i="0" lang="en-GB" sz="2000" u="none" cap="none" strike="noStrike">
                <a:solidFill>
                  <a:srgbClr val="FFFFFF"/>
                </a:solidFill>
                <a:latin typeface="Century Gothic"/>
                <a:ea typeface="Century Gothic"/>
                <a:cs typeface="Century Gothic"/>
                <a:sym typeface="Century Gothic"/>
              </a:rPr>
              <a:t>4</a:t>
            </a:r>
            <a:endParaRPr b="1" i="0" sz="2000" u="none" cap="none" strike="noStrike">
              <a:solidFill>
                <a:srgbClr val="000000"/>
              </a:solidFill>
              <a:latin typeface="Century Gothic"/>
              <a:ea typeface="Century Gothic"/>
              <a:cs typeface="Century Gothic"/>
              <a:sym typeface="Century Gothic"/>
            </a:endParaRPr>
          </a:p>
        </p:txBody>
      </p:sp>
      <p:sp>
        <p:nvSpPr>
          <p:cNvPr id="537" name="Google Shape;537;p43"/>
          <p:cNvSpPr txBox="1"/>
          <p:nvPr/>
        </p:nvSpPr>
        <p:spPr>
          <a:xfrm>
            <a:off x="1892831" y="4132663"/>
            <a:ext cx="7248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i="0" lang="en-GB" sz="2000" u="none" cap="none" strike="noStrike">
                <a:solidFill>
                  <a:srgbClr val="FFFFFF"/>
                </a:solidFill>
                <a:latin typeface="Century Gothic"/>
                <a:ea typeface="Century Gothic"/>
                <a:cs typeface="Century Gothic"/>
                <a:sym typeface="Century Gothic"/>
              </a:rPr>
              <a:t>5</a:t>
            </a:r>
            <a:endParaRPr b="1" i="0" sz="2000" u="none" cap="none" strike="noStrike">
              <a:solidFill>
                <a:srgbClr val="000000"/>
              </a:solidFill>
              <a:latin typeface="Century Gothic"/>
              <a:ea typeface="Century Gothic"/>
              <a:cs typeface="Century Gothic"/>
              <a:sym typeface="Century Gothic"/>
            </a:endParaRPr>
          </a:p>
        </p:txBody>
      </p:sp>
      <p:cxnSp>
        <p:nvCxnSpPr>
          <p:cNvPr id="538" name="Google Shape;538;p43"/>
          <p:cNvCxnSpPr/>
          <p:nvPr/>
        </p:nvCxnSpPr>
        <p:spPr>
          <a:xfrm flipH="1" rot="10800000">
            <a:off x="2541432" y="689138"/>
            <a:ext cx="961200" cy="3300"/>
          </a:xfrm>
          <a:prstGeom prst="straightConnector1">
            <a:avLst/>
          </a:prstGeom>
          <a:noFill/>
          <a:ln cap="flat" cmpd="sng" w="28575">
            <a:solidFill>
              <a:srgbClr val="037971"/>
            </a:solidFill>
            <a:prstDash val="solid"/>
            <a:round/>
            <a:headEnd len="sm" w="sm" type="none"/>
            <a:tailEnd len="med" w="med" type="oval"/>
          </a:ln>
        </p:spPr>
      </p:cxnSp>
      <p:cxnSp>
        <p:nvCxnSpPr>
          <p:cNvPr id="539" name="Google Shape;539;p43"/>
          <p:cNvCxnSpPr/>
          <p:nvPr/>
        </p:nvCxnSpPr>
        <p:spPr>
          <a:xfrm flipH="1" rot="10800000">
            <a:off x="2541432" y="1617363"/>
            <a:ext cx="961200" cy="3300"/>
          </a:xfrm>
          <a:prstGeom prst="straightConnector1">
            <a:avLst/>
          </a:prstGeom>
          <a:noFill/>
          <a:ln cap="flat" cmpd="sng" w="28575">
            <a:solidFill>
              <a:srgbClr val="037971"/>
            </a:solidFill>
            <a:prstDash val="solid"/>
            <a:round/>
            <a:headEnd len="sm" w="sm" type="none"/>
            <a:tailEnd len="med" w="med" type="oval"/>
          </a:ln>
        </p:spPr>
      </p:cxnSp>
      <p:sp>
        <p:nvSpPr>
          <p:cNvPr id="540" name="Google Shape;540;p43"/>
          <p:cNvSpPr txBox="1"/>
          <p:nvPr>
            <p:ph idx="1" type="subTitle"/>
          </p:nvPr>
        </p:nvSpPr>
        <p:spPr>
          <a:xfrm>
            <a:off x="3578832" y="505088"/>
            <a:ext cx="31458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200"/>
              <a:buFont typeface="Lato Light"/>
              <a:buNone/>
              <a:defRPr sz="1200">
                <a:solidFill>
                  <a:srgbClr val="037971"/>
                </a:solidFill>
                <a:latin typeface="Lato Light"/>
                <a:ea typeface="Lato Light"/>
                <a:cs typeface="Lato Light"/>
                <a:sym typeface="Lato Ligh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41" name="Google Shape;541;p43"/>
          <p:cNvSpPr txBox="1"/>
          <p:nvPr>
            <p:ph idx="2" type="subTitle"/>
          </p:nvPr>
        </p:nvSpPr>
        <p:spPr>
          <a:xfrm>
            <a:off x="3578832" y="1433313"/>
            <a:ext cx="31458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200"/>
              <a:buFont typeface="Lato Light"/>
              <a:buNone/>
              <a:defRPr sz="1200">
                <a:solidFill>
                  <a:srgbClr val="037971"/>
                </a:solidFill>
                <a:latin typeface="Lato Light"/>
                <a:ea typeface="Lato Light"/>
                <a:cs typeface="Lato Light"/>
                <a:sym typeface="Lato Ligh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cxnSp>
        <p:nvCxnSpPr>
          <p:cNvPr id="542" name="Google Shape;542;p43"/>
          <p:cNvCxnSpPr/>
          <p:nvPr/>
        </p:nvCxnSpPr>
        <p:spPr>
          <a:xfrm flipH="1" rot="10800000">
            <a:off x="2541432" y="2537338"/>
            <a:ext cx="961200" cy="3300"/>
          </a:xfrm>
          <a:prstGeom prst="straightConnector1">
            <a:avLst/>
          </a:prstGeom>
          <a:noFill/>
          <a:ln cap="flat" cmpd="sng" w="28575">
            <a:solidFill>
              <a:srgbClr val="037971"/>
            </a:solidFill>
            <a:prstDash val="solid"/>
            <a:round/>
            <a:headEnd len="sm" w="sm" type="none"/>
            <a:tailEnd len="med" w="med" type="oval"/>
          </a:ln>
        </p:spPr>
      </p:cxnSp>
      <p:sp>
        <p:nvSpPr>
          <p:cNvPr id="543" name="Google Shape;543;p43"/>
          <p:cNvSpPr txBox="1"/>
          <p:nvPr>
            <p:ph idx="3" type="subTitle"/>
          </p:nvPr>
        </p:nvSpPr>
        <p:spPr>
          <a:xfrm>
            <a:off x="3578832" y="2353288"/>
            <a:ext cx="31458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200"/>
              <a:buFont typeface="Lato Light"/>
              <a:buNone/>
              <a:defRPr sz="1200">
                <a:solidFill>
                  <a:srgbClr val="037971"/>
                </a:solidFill>
                <a:latin typeface="Lato Light"/>
                <a:ea typeface="Lato Light"/>
                <a:cs typeface="Lato Light"/>
                <a:sym typeface="Lato Ligh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cxnSp>
        <p:nvCxnSpPr>
          <p:cNvPr id="544" name="Google Shape;544;p43"/>
          <p:cNvCxnSpPr/>
          <p:nvPr/>
        </p:nvCxnSpPr>
        <p:spPr>
          <a:xfrm flipH="1" rot="10800000">
            <a:off x="2541432" y="3457325"/>
            <a:ext cx="961200" cy="3300"/>
          </a:xfrm>
          <a:prstGeom prst="straightConnector1">
            <a:avLst/>
          </a:prstGeom>
          <a:noFill/>
          <a:ln cap="flat" cmpd="sng" w="28575">
            <a:solidFill>
              <a:srgbClr val="037971"/>
            </a:solidFill>
            <a:prstDash val="solid"/>
            <a:round/>
            <a:headEnd len="sm" w="sm" type="none"/>
            <a:tailEnd len="med" w="med" type="oval"/>
          </a:ln>
        </p:spPr>
      </p:cxnSp>
      <p:sp>
        <p:nvSpPr>
          <p:cNvPr id="545" name="Google Shape;545;p43"/>
          <p:cNvSpPr txBox="1"/>
          <p:nvPr>
            <p:ph idx="4" type="subTitle"/>
          </p:nvPr>
        </p:nvSpPr>
        <p:spPr>
          <a:xfrm>
            <a:off x="3578832" y="3273275"/>
            <a:ext cx="31458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200"/>
              <a:buFont typeface="Lato Light"/>
              <a:buNone/>
              <a:defRPr sz="1200">
                <a:solidFill>
                  <a:srgbClr val="037971"/>
                </a:solidFill>
                <a:latin typeface="Lato Light"/>
                <a:ea typeface="Lato Light"/>
                <a:cs typeface="Lato Light"/>
                <a:sym typeface="Lato Ligh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cxnSp>
        <p:nvCxnSpPr>
          <p:cNvPr id="546" name="Google Shape;546;p43"/>
          <p:cNvCxnSpPr/>
          <p:nvPr/>
        </p:nvCxnSpPr>
        <p:spPr>
          <a:xfrm flipH="1" rot="10800000">
            <a:off x="2541432" y="4329563"/>
            <a:ext cx="961200" cy="3300"/>
          </a:xfrm>
          <a:prstGeom prst="straightConnector1">
            <a:avLst/>
          </a:prstGeom>
          <a:noFill/>
          <a:ln cap="flat" cmpd="sng" w="28575">
            <a:solidFill>
              <a:srgbClr val="037971"/>
            </a:solidFill>
            <a:prstDash val="solid"/>
            <a:round/>
            <a:headEnd len="sm" w="sm" type="none"/>
            <a:tailEnd len="med" w="med" type="oval"/>
          </a:ln>
        </p:spPr>
      </p:cxnSp>
      <p:sp>
        <p:nvSpPr>
          <p:cNvPr id="547" name="Google Shape;547;p43"/>
          <p:cNvSpPr txBox="1"/>
          <p:nvPr>
            <p:ph idx="5" type="subTitle"/>
          </p:nvPr>
        </p:nvSpPr>
        <p:spPr>
          <a:xfrm>
            <a:off x="3578832" y="4145513"/>
            <a:ext cx="31458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200"/>
              <a:buFont typeface="Lato Light"/>
              <a:buNone/>
              <a:defRPr sz="1200">
                <a:solidFill>
                  <a:srgbClr val="037971"/>
                </a:solidFill>
                <a:latin typeface="Lato Light"/>
                <a:ea typeface="Lato Light"/>
                <a:cs typeface="Lato Light"/>
                <a:sym typeface="Lato Ligh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48" name="Google Shape;548;p43"/>
          <p:cNvSpPr txBox="1"/>
          <p:nvPr/>
        </p:nvSpPr>
        <p:spPr>
          <a:xfrm rot="-5400000">
            <a:off x="-304800" y="2253700"/>
            <a:ext cx="2862600" cy="554100"/>
          </a:xfrm>
          <a:prstGeom prst="rect">
            <a:avLst/>
          </a:prstGeom>
          <a:noFill/>
          <a:ln>
            <a:noFill/>
          </a:ln>
        </p:spPr>
        <p:txBody>
          <a:bodyPr anchorCtr="0" anchor="t" bIns="45700" lIns="45700" spcFirstLastPara="1" rIns="45700" wrap="square" tIns="45700">
            <a:spAutoFit/>
          </a:bodyPr>
          <a:lstStyle/>
          <a:p>
            <a:pPr indent="0" lvl="0" marL="0" marR="0" rtl="0" algn="ctr">
              <a:lnSpc>
                <a:spcPct val="100000"/>
              </a:lnSpc>
              <a:spcBef>
                <a:spcPts val="0"/>
              </a:spcBef>
              <a:spcAft>
                <a:spcPts val="0"/>
              </a:spcAft>
              <a:buClr>
                <a:srgbClr val="FFFFFF"/>
              </a:buClr>
              <a:buSzPts val="4400"/>
              <a:buFont typeface="Sofia"/>
              <a:buNone/>
            </a:pPr>
            <a:r>
              <a:rPr b="1" lang="en-GB" sz="3000">
                <a:solidFill>
                  <a:srgbClr val="037971"/>
                </a:solidFill>
                <a:latin typeface="Century Gothic"/>
                <a:ea typeface="Century Gothic"/>
                <a:cs typeface="Century Gothic"/>
                <a:sym typeface="Century Gothic"/>
              </a:rPr>
              <a:t>Overview</a:t>
            </a:r>
            <a:endParaRPr b="1" i="0" sz="3000" u="none" cap="none" strike="noStrike">
              <a:solidFill>
                <a:srgbClr val="037971"/>
              </a:solidFill>
              <a:latin typeface="Century Gothic"/>
              <a:ea typeface="Century Gothic"/>
              <a:cs typeface="Century Gothic"/>
              <a:sym typeface="Century Gothic"/>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verview 2">
  <p:cSld name="CUSTOM_3_1_1">
    <p:spTree>
      <p:nvGrpSpPr>
        <p:cNvPr id="549" name="Shape 549"/>
        <p:cNvGrpSpPr/>
        <p:nvPr/>
      </p:nvGrpSpPr>
      <p:grpSpPr>
        <a:xfrm>
          <a:off x="0" y="0"/>
          <a:ext cx="0" cy="0"/>
          <a:chOff x="0" y="0"/>
          <a:chExt cx="0" cy="0"/>
        </a:xfrm>
      </p:grpSpPr>
      <p:sp>
        <p:nvSpPr>
          <p:cNvPr id="550" name="Google Shape;550;p44"/>
          <p:cNvSpPr/>
          <p:nvPr/>
        </p:nvSpPr>
        <p:spPr>
          <a:xfrm>
            <a:off x="0" y="0"/>
            <a:ext cx="2253000" cy="5143500"/>
          </a:xfrm>
          <a:prstGeom prst="rect">
            <a:avLst/>
          </a:prstGeom>
          <a:solidFill>
            <a:srgbClr val="ACE1D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rgbClr val="4FB09E"/>
              </a:solidFill>
              <a:latin typeface="Calibri"/>
              <a:ea typeface="Calibri"/>
              <a:cs typeface="Calibri"/>
              <a:sym typeface="Calibri"/>
            </a:endParaRPr>
          </a:p>
        </p:txBody>
      </p:sp>
      <p:sp>
        <p:nvSpPr>
          <p:cNvPr id="551" name="Google Shape;551;p44"/>
          <p:cNvSpPr txBox="1"/>
          <p:nvPr/>
        </p:nvSpPr>
        <p:spPr>
          <a:xfrm rot="-5400000">
            <a:off x="-304800" y="2253700"/>
            <a:ext cx="2862600" cy="554100"/>
          </a:xfrm>
          <a:prstGeom prst="rect">
            <a:avLst/>
          </a:prstGeom>
          <a:noFill/>
          <a:ln>
            <a:noFill/>
          </a:ln>
        </p:spPr>
        <p:txBody>
          <a:bodyPr anchorCtr="0" anchor="t" bIns="45700" lIns="45700" spcFirstLastPara="1" rIns="45700" wrap="square" tIns="45700">
            <a:spAutoFit/>
          </a:bodyPr>
          <a:lstStyle/>
          <a:p>
            <a:pPr indent="0" lvl="0" marL="0" marR="0" rtl="0" algn="ctr">
              <a:lnSpc>
                <a:spcPct val="100000"/>
              </a:lnSpc>
              <a:spcBef>
                <a:spcPts val="0"/>
              </a:spcBef>
              <a:spcAft>
                <a:spcPts val="0"/>
              </a:spcAft>
              <a:buClr>
                <a:srgbClr val="FFFFFF"/>
              </a:buClr>
              <a:buSzPts val="4400"/>
              <a:buFont typeface="Sofia"/>
              <a:buNone/>
            </a:pPr>
            <a:r>
              <a:rPr b="1" lang="en-GB" sz="3000">
                <a:solidFill>
                  <a:srgbClr val="037971"/>
                </a:solidFill>
                <a:latin typeface="Century Gothic"/>
                <a:ea typeface="Century Gothic"/>
                <a:cs typeface="Century Gothic"/>
                <a:sym typeface="Century Gothic"/>
              </a:rPr>
              <a:t>Overview</a:t>
            </a:r>
            <a:endParaRPr b="1" i="0" sz="3000" u="none" cap="none" strike="noStrike">
              <a:solidFill>
                <a:srgbClr val="037971"/>
              </a:solidFill>
              <a:latin typeface="Century Gothic"/>
              <a:ea typeface="Century Gothic"/>
              <a:cs typeface="Century Gothic"/>
              <a:sym typeface="Century Gothic"/>
            </a:endParaRPr>
          </a:p>
        </p:txBody>
      </p:sp>
      <p:pic>
        <p:nvPicPr>
          <p:cNvPr id="552" name="Google Shape;552;p44"/>
          <p:cNvPicPr preferRelativeResize="0"/>
          <p:nvPr/>
        </p:nvPicPr>
        <p:blipFill rotWithShape="1">
          <a:blip r:embed="rId2">
            <a:alphaModFix/>
          </a:blip>
          <a:srcRect b="0" l="28771" r="31140" t="0"/>
          <a:stretch/>
        </p:blipFill>
        <p:spPr>
          <a:xfrm rot="575583">
            <a:off x="7168303" y="407720"/>
            <a:ext cx="1861477" cy="3377249"/>
          </a:xfrm>
          <a:prstGeom prst="rect">
            <a:avLst/>
          </a:prstGeom>
          <a:noFill/>
          <a:ln>
            <a:noFill/>
          </a:ln>
        </p:spPr>
      </p:pic>
      <p:pic>
        <p:nvPicPr>
          <p:cNvPr id="553" name="Google Shape;553;p44"/>
          <p:cNvPicPr preferRelativeResize="0"/>
          <p:nvPr/>
        </p:nvPicPr>
        <p:blipFill rotWithShape="1">
          <a:blip r:embed="rId3">
            <a:alphaModFix/>
          </a:blip>
          <a:srcRect b="17566" l="32414" r="33402" t="26436"/>
          <a:stretch/>
        </p:blipFill>
        <p:spPr>
          <a:xfrm rot="-175503">
            <a:off x="6436995" y="3329492"/>
            <a:ext cx="2878559" cy="3429477"/>
          </a:xfrm>
          <a:prstGeom prst="rect">
            <a:avLst/>
          </a:prstGeom>
          <a:noFill/>
          <a:ln>
            <a:noFill/>
          </a:ln>
        </p:spPr>
      </p:pic>
      <p:sp>
        <p:nvSpPr>
          <p:cNvPr id="554" name="Google Shape;554;p44"/>
          <p:cNvSpPr/>
          <p:nvPr/>
        </p:nvSpPr>
        <p:spPr>
          <a:xfrm>
            <a:off x="1892825" y="2760473"/>
            <a:ext cx="724800" cy="719700"/>
          </a:xfrm>
          <a:prstGeom prst="ellipse">
            <a:avLst/>
          </a:prstGeom>
          <a:solidFill>
            <a:srgbClr val="0379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 name="Google Shape;555;p44"/>
          <p:cNvSpPr/>
          <p:nvPr/>
        </p:nvSpPr>
        <p:spPr>
          <a:xfrm>
            <a:off x="1892825" y="3824604"/>
            <a:ext cx="724800" cy="719700"/>
          </a:xfrm>
          <a:prstGeom prst="ellipse">
            <a:avLst/>
          </a:prstGeom>
          <a:solidFill>
            <a:srgbClr val="0379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6" name="Google Shape;556;p44"/>
          <p:cNvSpPr/>
          <p:nvPr/>
        </p:nvSpPr>
        <p:spPr>
          <a:xfrm>
            <a:off x="1892825" y="1679836"/>
            <a:ext cx="724800" cy="719700"/>
          </a:xfrm>
          <a:prstGeom prst="ellipse">
            <a:avLst/>
          </a:prstGeom>
          <a:solidFill>
            <a:srgbClr val="0379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7" name="Google Shape;557;p44"/>
          <p:cNvSpPr/>
          <p:nvPr/>
        </p:nvSpPr>
        <p:spPr>
          <a:xfrm>
            <a:off x="1892825" y="599200"/>
            <a:ext cx="724800" cy="719700"/>
          </a:xfrm>
          <a:prstGeom prst="ellipse">
            <a:avLst/>
          </a:prstGeom>
          <a:solidFill>
            <a:srgbClr val="0379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8" name="Google Shape;558;p44"/>
          <p:cNvSpPr txBox="1"/>
          <p:nvPr/>
        </p:nvSpPr>
        <p:spPr>
          <a:xfrm>
            <a:off x="1892825" y="712763"/>
            <a:ext cx="7248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i="0" lang="en-GB" sz="2000" u="none" cap="none" strike="noStrike">
                <a:solidFill>
                  <a:srgbClr val="FFFFFF"/>
                </a:solidFill>
                <a:latin typeface="Century Gothic"/>
                <a:ea typeface="Century Gothic"/>
                <a:cs typeface="Century Gothic"/>
                <a:sym typeface="Century Gothic"/>
              </a:rPr>
              <a:t>1</a:t>
            </a:r>
            <a:endParaRPr b="1" i="0" sz="2000" u="none" cap="none" strike="noStrike">
              <a:solidFill>
                <a:srgbClr val="000000"/>
              </a:solidFill>
              <a:latin typeface="Century Gothic"/>
              <a:ea typeface="Century Gothic"/>
              <a:cs typeface="Century Gothic"/>
              <a:sym typeface="Century Gothic"/>
            </a:endParaRPr>
          </a:p>
        </p:txBody>
      </p:sp>
      <p:sp>
        <p:nvSpPr>
          <p:cNvPr id="559" name="Google Shape;559;p44"/>
          <p:cNvSpPr txBox="1"/>
          <p:nvPr/>
        </p:nvSpPr>
        <p:spPr>
          <a:xfrm>
            <a:off x="1892825" y="1793388"/>
            <a:ext cx="7248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i="0" lang="en-GB" sz="2000" u="none" cap="none" strike="noStrike">
                <a:solidFill>
                  <a:srgbClr val="FFFFFF"/>
                </a:solidFill>
                <a:latin typeface="Century Gothic"/>
                <a:ea typeface="Century Gothic"/>
                <a:cs typeface="Century Gothic"/>
                <a:sym typeface="Century Gothic"/>
              </a:rPr>
              <a:t>2</a:t>
            </a:r>
            <a:endParaRPr b="1" i="0" sz="2000" u="none" cap="none" strike="noStrike">
              <a:solidFill>
                <a:srgbClr val="000000"/>
              </a:solidFill>
              <a:latin typeface="Century Gothic"/>
              <a:ea typeface="Century Gothic"/>
              <a:cs typeface="Century Gothic"/>
              <a:sym typeface="Century Gothic"/>
            </a:endParaRPr>
          </a:p>
        </p:txBody>
      </p:sp>
      <p:sp>
        <p:nvSpPr>
          <p:cNvPr id="560" name="Google Shape;560;p44"/>
          <p:cNvSpPr txBox="1"/>
          <p:nvPr/>
        </p:nvSpPr>
        <p:spPr>
          <a:xfrm>
            <a:off x="1892825" y="2865775"/>
            <a:ext cx="7248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i="0" lang="en-GB" sz="2000" u="none" cap="none" strike="noStrike">
                <a:solidFill>
                  <a:srgbClr val="FFFFFF"/>
                </a:solidFill>
                <a:latin typeface="Century Gothic"/>
                <a:ea typeface="Century Gothic"/>
                <a:cs typeface="Century Gothic"/>
                <a:sym typeface="Century Gothic"/>
              </a:rPr>
              <a:t>3</a:t>
            </a:r>
            <a:endParaRPr b="1" i="0" sz="2000" u="none" cap="none" strike="noStrike">
              <a:solidFill>
                <a:srgbClr val="000000"/>
              </a:solidFill>
              <a:latin typeface="Century Gothic"/>
              <a:ea typeface="Century Gothic"/>
              <a:cs typeface="Century Gothic"/>
              <a:sym typeface="Century Gothic"/>
            </a:endParaRPr>
          </a:p>
        </p:txBody>
      </p:sp>
      <p:sp>
        <p:nvSpPr>
          <p:cNvPr id="561" name="Google Shape;561;p44"/>
          <p:cNvSpPr txBox="1"/>
          <p:nvPr/>
        </p:nvSpPr>
        <p:spPr>
          <a:xfrm>
            <a:off x="1892825" y="3938138"/>
            <a:ext cx="7248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i="0" lang="en-GB" sz="2000" u="none" cap="none" strike="noStrike">
                <a:solidFill>
                  <a:srgbClr val="FFFFFF"/>
                </a:solidFill>
                <a:latin typeface="Century Gothic"/>
                <a:ea typeface="Century Gothic"/>
                <a:cs typeface="Century Gothic"/>
                <a:sym typeface="Century Gothic"/>
              </a:rPr>
              <a:t>4</a:t>
            </a:r>
            <a:endParaRPr b="1" i="0" sz="2000" u="none" cap="none" strike="noStrike">
              <a:solidFill>
                <a:srgbClr val="000000"/>
              </a:solidFill>
              <a:latin typeface="Century Gothic"/>
              <a:ea typeface="Century Gothic"/>
              <a:cs typeface="Century Gothic"/>
              <a:sym typeface="Century Gothic"/>
            </a:endParaRPr>
          </a:p>
        </p:txBody>
      </p:sp>
      <p:cxnSp>
        <p:nvCxnSpPr>
          <p:cNvPr id="562" name="Google Shape;562;p44"/>
          <p:cNvCxnSpPr/>
          <p:nvPr/>
        </p:nvCxnSpPr>
        <p:spPr>
          <a:xfrm flipH="1" rot="10800000">
            <a:off x="2541425" y="957413"/>
            <a:ext cx="961200" cy="3300"/>
          </a:xfrm>
          <a:prstGeom prst="straightConnector1">
            <a:avLst/>
          </a:prstGeom>
          <a:noFill/>
          <a:ln cap="flat" cmpd="sng" w="28575">
            <a:solidFill>
              <a:srgbClr val="037971"/>
            </a:solidFill>
            <a:prstDash val="solid"/>
            <a:round/>
            <a:headEnd len="sm" w="sm" type="none"/>
            <a:tailEnd len="med" w="med" type="oval"/>
          </a:ln>
        </p:spPr>
      </p:cxnSp>
      <p:cxnSp>
        <p:nvCxnSpPr>
          <p:cNvPr id="563" name="Google Shape;563;p44"/>
          <p:cNvCxnSpPr/>
          <p:nvPr/>
        </p:nvCxnSpPr>
        <p:spPr>
          <a:xfrm flipH="1" rot="10800000">
            <a:off x="2541425" y="2038038"/>
            <a:ext cx="961200" cy="3300"/>
          </a:xfrm>
          <a:prstGeom prst="straightConnector1">
            <a:avLst/>
          </a:prstGeom>
          <a:noFill/>
          <a:ln cap="flat" cmpd="sng" w="28575">
            <a:solidFill>
              <a:srgbClr val="037971"/>
            </a:solidFill>
            <a:prstDash val="solid"/>
            <a:round/>
            <a:headEnd len="sm" w="sm" type="none"/>
            <a:tailEnd len="med" w="med" type="oval"/>
          </a:ln>
        </p:spPr>
      </p:cxnSp>
      <p:sp>
        <p:nvSpPr>
          <p:cNvPr id="564" name="Google Shape;564;p44"/>
          <p:cNvSpPr txBox="1"/>
          <p:nvPr/>
        </p:nvSpPr>
        <p:spPr>
          <a:xfrm>
            <a:off x="3578825" y="792307"/>
            <a:ext cx="3501600" cy="5238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t/>
            </a:r>
            <a:endParaRPr sz="1100">
              <a:solidFill>
                <a:srgbClr val="037971"/>
              </a:solidFill>
              <a:latin typeface="Lato Light"/>
              <a:ea typeface="Lato Light"/>
              <a:cs typeface="Lato Light"/>
              <a:sym typeface="Lato Light"/>
            </a:endParaRPr>
          </a:p>
        </p:txBody>
      </p:sp>
      <p:sp>
        <p:nvSpPr>
          <p:cNvPr id="565" name="Google Shape;565;p44"/>
          <p:cNvSpPr txBox="1"/>
          <p:nvPr/>
        </p:nvSpPr>
        <p:spPr>
          <a:xfrm>
            <a:off x="3578825" y="1872928"/>
            <a:ext cx="3501600" cy="5238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t/>
            </a:r>
            <a:endParaRPr sz="1100">
              <a:solidFill>
                <a:srgbClr val="037971"/>
              </a:solidFill>
              <a:latin typeface="Lato Light"/>
              <a:ea typeface="Lato Light"/>
              <a:cs typeface="Lato Light"/>
              <a:sym typeface="Lato Light"/>
            </a:endParaRPr>
          </a:p>
        </p:txBody>
      </p:sp>
      <p:cxnSp>
        <p:nvCxnSpPr>
          <p:cNvPr id="566" name="Google Shape;566;p44"/>
          <p:cNvCxnSpPr/>
          <p:nvPr/>
        </p:nvCxnSpPr>
        <p:spPr>
          <a:xfrm flipH="1" rot="10800000">
            <a:off x="2541425" y="3110413"/>
            <a:ext cx="961200" cy="3300"/>
          </a:xfrm>
          <a:prstGeom prst="straightConnector1">
            <a:avLst/>
          </a:prstGeom>
          <a:noFill/>
          <a:ln cap="flat" cmpd="sng" w="28575">
            <a:solidFill>
              <a:srgbClr val="037971"/>
            </a:solidFill>
            <a:prstDash val="solid"/>
            <a:round/>
            <a:headEnd len="sm" w="sm" type="none"/>
            <a:tailEnd len="med" w="med" type="oval"/>
          </a:ln>
        </p:spPr>
      </p:cxnSp>
      <p:sp>
        <p:nvSpPr>
          <p:cNvPr id="567" name="Google Shape;567;p44"/>
          <p:cNvSpPr txBox="1"/>
          <p:nvPr/>
        </p:nvSpPr>
        <p:spPr>
          <a:xfrm>
            <a:off x="3578825" y="2945298"/>
            <a:ext cx="3501600" cy="5238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t/>
            </a:r>
            <a:endParaRPr sz="1100">
              <a:solidFill>
                <a:srgbClr val="037971"/>
              </a:solidFill>
              <a:latin typeface="Lato Light"/>
              <a:ea typeface="Lato Light"/>
              <a:cs typeface="Lato Light"/>
              <a:sym typeface="Lato Light"/>
            </a:endParaRPr>
          </a:p>
        </p:txBody>
      </p:sp>
      <p:cxnSp>
        <p:nvCxnSpPr>
          <p:cNvPr id="568" name="Google Shape;568;p44"/>
          <p:cNvCxnSpPr/>
          <p:nvPr/>
        </p:nvCxnSpPr>
        <p:spPr>
          <a:xfrm flipH="1" rot="10800000">
            <a:off x="2541425" y="4182800"/>
            <a:ext cx="961200" cy="3300"/>
          </a:xfrm>
          <a:prstGeom prst="straightConnector1">
            <a:avLst/>
          </a:prstGeom>
          <a:noFill/>
          <a:ln cap="flat" cmpd="sng" w="28575">
            <a:solidFill>
              <a:srgbClr val="037971"/>
            </a:solidFill>
            <a:prstDash val="solid"/>
            <a:round/>
            <a:headEnd len="sm" w="sm" type="none"/>
            <a:tailEnd len="med" w="med" type="oval"/>
          </a:ln>
        </p:spPr>
      </p:cxnSp>
      <p:sp>
        <p:nvSpPr>
          <p:cNvPr id="569" name="Google Shape;569;p44"/>
          <p:cNvSpPr txBox="1"/>
          <p:nvPr/>
        </p:nvSpPr>
        <p:spPr>
          <a:xfrm>
            <a:off x="3578825" y="4017682"/>
            <a:ext cx="3501600" cy="5238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t/>
            </a:r>
            <a:endParaRPr sz="1100">
              <a:solidFill>
                <a:srgbClr val="037971"/>
              </a:solidFill>
              <a:latin typeface="Lato Light"/>
              <a:ea typeface="Lato Light"/>
              <a:cs typeface="Lato Light"/>
              <a:sym typeface="Lato Light"/>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estion slide">
  <p:cSld name="CUSTOM_4">
    <p:spTree>
      <p:nvGrpSpPr>
        <p:cNvPr id="570" name="Shape 570"/>
        <p:cNvGrpSpPr/>
        <p:nvPr/>
      </p:nvGrpSpPr>
      <p:grpSpPr>
        <a:xfrm>
          <a:off x="0" y="0"/>
          <a:ext cx="0" cy="0"/>
          <a:chOff x="0" y="0"/>
          <a:chExt cx="0" cy="0"/>
        </a:xfrm>
      </p:grpSpPr>
      <p:sp>
        <p:nvSpPr>
          <p:cNvPr id="571" name="Google Shape;571;p45"/>
          <p:cNvSpPr/>
          <p:nvPr/>
        </p:nvSpPr>
        <p:spPr>
          <a:xfrm>
            <a:off x="-2581200" y="3619488"/>
            <a:ext cx="4105200" cy="4105200"/>
          </a:xfrm>
          <a:prstGeom prst="ellipse">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45"/>
          <p:cNvSpPr/>
          <p:nvPr/>
        </p:nvSpPr>
        <p:spPr>
          <a:xfrm>
            <a:off x="7391400" y="-2352600"/>
            <a:ext cx="4105200" cy="4105200"/>
          </a:xfrm>
          <a:prstGeom prst="ellipse">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45"/>
          <p:cNvSpPr txBox="1"/>
          <p:nvPr/>
        </p:nvSpPr>
        <p:spPr>
          <a:xfrm>
            <a:off x="3190050" y="1467150"/>
            <a:ext cx="2763900" cy="29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200">
                <a:solidFill>
                  <a:srgbClr val="4FB09E"/>
                </a:solidFill>
                <a:latin typeface="Lato"/>
                <a:ea typeface="Lato"/>
                <a:cs typeface="Lato"/>
                <a:sym typeface="Lato"/>
              </a:rPr>
              <a:t>QUESTION</a:t>
            </a:r>
            <a:endParaRPr b="1" sz="1200">
              <a:solidFill>
                <a:srgbClr val="4FB09E"/>
              </a:solidFill>
              <a:latin typeface="Lato"/>
              <a:ea typeface="Lato"/>
              <a:cs typeface="Lato"/>
              <a:sym typeface="Lato"/>
            </a:endParaRPr>
          </a:p>
        </p:txBody>
      </p:sp>
      <p:sp>
        <p:nvSpPr>
          <p:cNvPr id="574" name="Google Shape;574;p45"/>
          <p:cNvSpPr txBox="1"/>
          <p:nvPr>
            <p:ph idx="1" type="subTitle"/>
          </p:nvPr>
        </p:nvSpPr>
        <p:spPr>
          <a:xfrm>
            <a:off x="2122950" y="1766250"/>
            <a:ext cx="4898100" cy="13062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037971"/>
              </a:buClr>
              <a:buSzPts val="2000"/>
              <a:buFont typeface="Century Gothic"/>
              <a:buNone/>
              <a:defRPr b="1" sz="2000">
                <a:solidFill>
                  <a:srgbClr val="037971"/>
                </a:solidFill>
                <a:latin typeface="Century Gothic"/>
                <a:ea typeface="Century Gothic"/>
                <a:cs typeface="Century Gothic"/>
                <a:sym typeface="Century Gothic"/>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pic>
        <p:nvPicPr>
          <p:cNvPr id="575" name="Google Shape;575;p45"/>
          <p:cNvPicPr preferRelativeResize="0"/>
          <p:nvPr/>
        </p:nvPicPr>
        <p:blipFill rotWithShape="1">
          <a:blip r:embed="rId2">
            <a:alphaModFix/>
          </a:blip>
          <a:srcRect b="17566" l="32414" r="33402" t="26436"/>
          <a:stretch/>
        </p:blipFill>
        <p:spPr>
          <a:xfrm rot="-9448745">
            <a:off x="6737974" y="-880522"/>
            <a:ext cx="3187996" cy="3721026"/>
          </a:xfrm>
          <a:prstGeom prst="rect">
            <a:avLst/>
          </a:prstGeom>
          <a:noFill/>
          <a:ln>
            <a:noFill/>
          </a:ln>
        </p:spPr>
      </p:pic>
      <p:pic>
        <p:nvPicPr>
          <p:cNvPr id="576" name="Google Shape;576;p45"/>
          <p:cNvPicPr preferRelativeResize="0"/>
          <p:nvPr/>
        </p:nvPicPr>
        <p:blipFill rotWithShape="1">
          <a:blip r:embed="rId3">
            <a:alphaModFix/>
          </a:blip>
          <a:srcRect b="30109" l="40147" r="32461" t="25157"/>
          <a:stretch/>
        </p:blipFill>
        <p:spPr>
          <a:xfrm flipH="1" rot="8030039">
            <a:off x="-222817" y="1524920"/>
            <a:ext cx="2471132" cy="2941234"/>
          </a:xfrm>
          <a:prstGeom prst="rect">
            <a:avLst/>
          </a:prstGeom>
          <a:noFill/>
          <a:ln>
            <a:noFill/>
          </a:ln>
        </p:spPr>
      </p:pic>
      <p:pic>
        <p:nvPicPr>
          <p:cNvPr id="577" name="Google Shape;577;p45"/>
          <p:cNvPicPr preferRelativeResize="0"/>
          <p:nvPr/>
        </p:nvPicPr>
        <p:blipFill rotWithShape="1">
          <a:blip r:embed="rId2">
            <a:alphaModFix/>
          </a:blip>
          <a:srcRect b="60885" l="47388" r="33403" t="26436"/>
          <a:stretch/>
        </p:blipFill>
        <p:spPr>
          <a:xfrm rot="8828553">
            <a:off x="-299130" y="4973316"/>
            <a:ext cx="1783506" cy="846315"/>
          </a:xfrm>
          <a:prstGeom prst="rect">
            <a:avLst/>
          </a:prstGeom>
          <a:noFill/>
          <a:ln>
            <a:noFill/>
          </a:ln>
        </p:spPr>
      </p:pic>
      <p:sp>
        <p:nvSpPr>
          <p:cNvPr id="578" name="Google Shape;578;p45"/>
          <p:cNvSpPr txBox="1"/>
          <p:nvPr/>
        </p:nvSpPr>
        <p:spPr>
          <a:xfrm>
            <a:off x="76203" y="4831482"/>
            <a:ext cx="656700" cy="276900"/>
          </a:xfrm>
          <a:prstGeom prst="rect">
            <a:avLst/>
          </a:prstGeom>
          <a:noFill/>
          <a:ln>
            <a:noFill/>
          </a:ln>
        </p:spPr>
        <p:txBody>
          <a:bodyPr anchorCtr="0" anchor="ctr" bIns="45675" lIns="45675" spcFirstLastPara="1" rIns="45675" wrap="square" tIns="45675">
            <a:spAutoFit/>
          </a:bodyPr>
          <a:lstStyle/>
          <a:p>
            <a:pPr indent="0" lvl="0" marL="0" rtl="0" algn="l">
              <a:spcBef>
                <a:spcPts val="0"/>
              </a:spcBef>
              <a:spcAft>
                <a:spcPts val="0"/>
              </a:spcAft>
              <a:buNone/>
            </a:pPr>
            <a:fld id="{00000000-1234-1234-1234-123412341234}" type="slidenum">
              <a:rPr lang="en-GB" sz="1200">
                <a:solidFill>
                  <a:srgbClr val="888888"/>
                </a:solidFill>
                <a:latin typeface="Lato"/>
                <a:ea typeface="Lato"/>
                <a:cs typeface="Lato"/>
                <a:sym typeface="Lato"/>
              </a:rPr>
              <a:t>‹#›</a:t>
            </a:fld>
            <a:endParaRPr sz="1000">
              <a:latin typeface="Lato"/>
              <a:ea typeface="Lato"/>
              <a:cs typeface="Lato"/>
              <a:sym typeface="Lato"/>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cussion slide">
  <p:cSld name="CUSTOM_4_1">
    <p:spTree>
      <p:nvGrpSpPr>
        <p:cNvPr id="579" name="Shape 579"/>
        <p:cNvGrpSpPr/>
        <p:nvPr/>
      </p:nvGrpSpPr>
      <p:grpSpPr>
        <a:xfrm>
          <a:off x="0" y="0"/>
          <a:ext cx="0" cy="0"/>
          <a:chOff x="0" y="0"/>
          <a:chExt cx="0" cy="0"/>
        </a:xfrm>
      </p:grpSpPr>
      <p:sp>
        <p:nvSpPr>
          <p:cNvPr id="580" name="Google Shape;580;p46"/>
          <p:cNvSpPr/>
          <p:nvPr/>
        </p:nvSpPr>
        <p:spPr>
          <a:xfrm>
            <a:off x="-1033500" y="792900"/>
            <a:ext cx="3557700" cy="3557700"/>
          </a:xfrm>
          <a:prstGeom prst="ellipse">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46"/>
          <p:cNvSpPr txBox="1"/>
          <p:nvPr/>
        </p:nvSpPr>
        <p:spPr>
          <a:xfrm>
            <a:off x="-152400" y="2393625"/>
            <a:ext cx="2213100" cy="2991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Clr>
                <a:schemeClr val="dk1"/>
              </a:buClr>
              <a:buSzPts val="1100"/>
              <a:buFont typeface="Arial"/>
              <a:buNone/>
            </a:pPr>
            <a:r>
              <a:rPr b="1" lang="en-GB" sz="1200">
                <a:solidFill>
                  <a:schemeClr val="lt1"/>
                </a:solidFill>
                <a:latin typeface="Lato"/>
                <a:ea typeface="Lato"/>
                <a:cs typeface="Lato"/>
                <a:sym typeface="Lato"/>
              </a:rPr>
              <a:t>DISCUSSION</a:t>
            </a:r>
            <a:endParaRPr b="1" sz="1200">
              <a:solidFill>
                <a:schemeClr val="lt1"/>
              </a:solidFill>
              <a:latin typeface="Lato"/>
              <a:ea typeface="Lato"/>
              <a:cs typeface="Lato"/>
              <a:sym typeface="Lato"/>
            </a:endParaRPr>
          </a:p>
        </p:txBody>
      </p:sp>
      <p:cxnSp>
        <p:nvCxnSpPr>
          <p:cNvPr id="582" name="Google Shape;582;p46"/>
          <p:cNvCxnSpPr/>
          <p:nvPr/>
        </p:nvCxnSpPr>
        <p:spPr>
          <a:xfrm>
            <a:off x="2213172" y="2571748"/>
            <a:ext cx="714300" cy="0"/>
          </a:xfrm>
          <a:prstGeom prst="straightConnector1">
            <a:avLst/>
          </a:prstGeom>
          <a:noFill/>
          <a:ln cap="flat" cmpd="sng" w="28575">
            <a:solidFill>
              <a:srgbClr val="037971"/>
            </a:solidFill>
            <a:prstDash val="solid"/>
            <a:round/>
            <a:headEnd len="sm" w="sm" type="none"/>
            <a:tailEnd len="med" w="med" type="oval"/>
          </a:ln>
        </p:spPr>
      </p:cxnSp>
      <p:sp>
        <p:nvSpPr>
          <p:cNvPr id="583" name="Google Shape;583;p46"/>
          <p:cNvSpPr txBox="1"/>
          <p:nvPr>
            <p:ph idx="1" type="subTitle"/>
          </p:nvPr>
        </p:nvSpPr>
        <p:spPr>
          <a:xfrm>
            <a:off x="3137025" y="2309175"/>
            <a:ext cx="4898100" cy="13062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037971"/>
              </a:buClr>
              <a:buSzPts val="2000"/>
              <a:buFont typeface="Century Gothic"/>
              <a:buNone/>
              <a:defRPr b="1" sz="2000">
                <a:solidFill>
                  <a:srgbClr val="037971"/>
                </a:solidFill>
                <a:latin typeface="Century Gothic"/>
                <a:ea typeface="Century Gothic"/>
                <a:cs typeface="Century Gothic"/>
                <a:sym typeface="Century Gothic"/>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pic>
        <p:nvPicPr>
          <p:cNvPr id="584" name="Google Shape;584;p46"/>
          <p:cNvPicPr preferRelativeResize="0"/>
          <p:nvPr/>
        </p:nvPicPr>
        <p:blipFill rotWithShape="1">
          <a:blip r:embed="rId2">
            <a:alphaModFix/>
          </a:blip>
          <a:srcRect b="30109" l="40147" r="32461" t="25157"/>
          <a:stretch/>
        </p:blipFill>
        <p:spPr>
          <a:xfrm rot="-8030039">
            <a:off x="6749533" y="847520"/>
            <a:ext cx="2471132" cy="2941234"/>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cussion slide + 2 images ">
  <p:cSld name="CUSTOM_4_1_2_2_1">
    <p:spTree>
      <p:nvGrpSpPr>
        <p:cNvPr id="585" name="Shape 585"/>
        <p:cNvGrpSpPr/>
        <p:nvPr/>
      </p:nvGrpSpPr>
      <p:grpSpPr>
        <a:xfrm>
          <a:off x="0" y="0"/>
          <a:ext cx="0" cy="0"/>
          <a:chOff x="0" y="0"/>
          <a:chExt cx="0" cy="0"/>
        </a:xfrm>
      </p:grpSpPr>
      <p:sp>
        <p:nvSpPr>
          <p:cNvPr id="586" name="Google Shape;586;p47"/>
          <p:cNvSpPr/>
          <p:nvPr/>
        </p:nvSpPr>
        <p:spPr>
          <a:xfrm>
            <a:off x="-1033500" y="-391275"/>
            <a:ext cx="3557700" cy="3557700"/>
          </a:xfrm>
          <a:prstGeom prst="ellipse">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47"/>
          <p:cNvSpPr txBox="1"/>
          <p:nvPr/>
        </p:nvSpPr>
        <p:spPr>
          <a:xfrm>
            <a:off x="-152400" y="1209450"/>
            <a:ext cx="2213100" cy="2991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Clr>
                <a:schemeClr val="dk1"/>
              </a:buClr>
              <a:buSzPts val="1100"/>
              <a:buFont typeface="Arial"/>
              <a:buNone/>
            </a:pPr>
            <a:r>
              <a:rPr b="1" lang="en-GB" sz="1200">
                <a:solidFill>
                  <a:schemeClr val="lt1"/>
                </a:solidFill>
                <a:latin typeface="Lato"/>
                <a:ea typeface="Lato"/>
                <a:cs typeface="Lato"/>
                <a:sym typeface="Lato"/>
              </a:rPr>
              <a:t>DISCUSSION</a:t>
            </a:r>
            <a:endParaRPr b="1" sz="1200">
              <a:solidFill>
                <a:schemeClr val="lt1"/>
              </a:solidFill>
              <a:latin typeface="Lato"/>
              <a:ea typeface="Lato"/>
              <a:cs typeface="Lato"/>
              <a:sym typeface="Lato"/>
            </a:endParaRPr>
          </a:p>
        </p:txBody>
      </p:sp>
      <p:cxnSp>
        <p:nvCxnSpPr>
          <p:cNvPr id="588" name="Google Shape;588;p47"/>
          <p:cNvCxnSpPr/>
          <p:nvPr/>
        </p:nvCxnSpPr>
        <p:spPr>
          <a:xfrm>
            <a:off x="2213172" y="1387573"/>
            <a:ext cx="714300" cy="0"/>
          </a:xfrm>
          <a:prstGeom prst="straightConnector1">
            <a:avLst/>
          </a:prstGeom>
          <a:noFill/>
          <a:ln cap="flat" cmpd="sng" w="28575">
            <a:solidFill>
              <a:srgbClr val="037971"/>
            </a:solidFill>
            <a:prstDash val="solid"/>
            <a:round/>
            <a:headEnd len="sm" w="sm" type="none"/>
            <a:tailEnd len="med" w="med" type="oval"/>
          </a:ln>
        </p:spPr>
      </p:cxnSp>
      <p:sp>
        <p:nvSpPr>
          <p:cNvPr id="589" name="Google Shape;589;p47"/>
          <p:cNvSpPr txBox="1"/>
          <p:nvPr>
            <p:ph idx="1" type="subTitle"/>
          </p:nvPr>
        </p:nvSpPr>
        <p:spPr>
          <a:xfrm>
            <a:off x="3137025" y="1125000"/>
            <a:ext cx="5126700" cy="13062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037971"/>
              </a:buClr>
              <a:buSzPts val="2000"/>
              <a:buFont typeface="Century Gothic"/>
              <a:buNone/>
              <a:defRPr b="1" sz="2000">
                <a:solidFill>
                  <a:srgbClr val="037971"/>
                </a:solidFill>
                <a:latin typeface="Century Gothic"/>
                <a:ea typeface="Century Gothic"/>
                <a:cs typeface="Century Gothic"/>
                <a:sym typeface="Century Gothic"/>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90" name="Google Shape;590;p47"/>
          <p:cNvSpPr/>
          <p:nvPr>
            <p:ph idx="2" type="pic"/>
          </p:nvPr>
        </p:nvSpPr>
        <p:spPr>
          <a:xfrm>
            <a:off x="3257330" y="2431200"/>
            <a:ext cx="2094000" cy="2094000"/>
          </a:xfrm>
          <a:prstGeom prst="roundRect">
            <a:avLst>
              <a:gd fmla="val 7694" name="adj"/>
            </a:avLst>
          </a:prstGeom>
          <a:noFill/>
          <a:ln>
            <a:noFill/>
          </a:ln>
        </p:spPr>
      </p:sp>
      <p:sp>
        <p:nvSpPr>
          <p:cNvPr id="591" name="Google Shape;591;p47"/>
          <p:cNvSpPr/>
          <p:nvPr>
            <p:ph idx="3" type="pic"/>
          </p:nvPr>
        </p:nvSpPr>
        <p:spPr>
          <a:xfrm>
            <a:off x="5745630" y="2431200"/>
            <a:ext cx="2094000" cy="2094000"/>
          </a:xfrm>
          <a:prstGeom prst="roundRect">
            <a:avLst>
              <a:gd fmla="val 7694" name="adj"/>
            </a:avLst>
          </a:prstGeom>
          <a:noFill/>
          <a:ln>
            <a:noFill/>
          </a:ln>
        </p:spPr>
      </p:sp>
      <p:sp>
        <p:nvSpPr>
          <p:cNvPr id="592" name="Google Shape;592;p47"/>
          <p:cNvSpPr txBox="1"/>
          <p:nvPr>
            <p:ph idx="4" type="subTitle"/>
          </p:nvPr>
        </p:nvSpPr>
        <p:spPr>
          <a:xfrm>
            <a:off x="3257325" y="4486428"/>
            <a:ext cx="2094000" cy="3522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037971"/>
              </a:buClr>
              <a:buSzPts val="900"/>
              <a:buFont typeface="Lato Light"/>
              <a:buNone/>
              <a:defRPr sz="900">
                <a:solidFill>
                  <a:srgbClr val="037971"/>
                </a:solidFill>
                <a:latin typeface="Lato Light"/>
                <a:ea typeface="Lato Light"/>
                <a:cs typeface="Lato Light"/>
                <a:sym typeface="Lato Light"/>
              </a:defRPr>
            </a:lvl1pPr>
            <a:lvl2pPr lvl="1" rtl="0">
              <a:spcBef>
                <a:spcPts val="0"/>
              </a:spcBef>
              <a:spcAft>
                <a:spcPts val="0"/>
              </a:spcAft>
              <a:buSzPts val="900"/>
              <a:buNone/>
              <a:defRPr sz="900"/>
            </a:lvl2pPr>
            <a:lvl3pPr lvl="2" rtl="0">
              <a:spcBef>
                <a:spcPts val="0"/>
              </a:spcBef>
              <a:spcAft>
                <a:spcPts val="0"/>
              </a:spcAft>
              <a:buSzPts val="900"/>
              <a:buNone/>
              <a:defRPr sz="900"/>
            </a:lvl3pPr>
            <a:lvl4pPr lvl="3" rtl="0">
              <a:spcBef>
                <a:spcPts val="0"/>
              </a:spcBef>
              <a:spcAft>
                <a:spcPts val="0"/>
              </a:spcAft>
              <a:buSzPts val="900"/>
              <a:buNone/>
              <a:defRPr sz="900"/>
            </a:lvl4pPr>
            <a:lvl5pPr lvl="4" rtl="0">
              <a:spcBef>
                <a:spcPts val="0"/>
              </a:spcBef>
              <a:spcAft>
                <a:spcPts val="0"/>
              </a:spcAft>
              <a:buSzPts val="900"/>
              <a:buNone/>
              <a:defRPr sz="900"/>
            </a:lvl5pPr>
            <a:lvl6pPr lvl="5" rtl="0">
              <a:spcBef>
                <a:spcPts val="0"/>
              </a:spcBef>
              <a:spcAft>
                <a:spcPts val="0"/>
              </a:spcAft>
              <a:buSzPts val="900"/>
              <a:buNone/>
              <a:defRPr sz="900"/>
            </a:lvl6pPr>
            <a:lvl7pPr lvl="6" rtl="0">
              <a:spcBef>
                <a:spcPts val="0"/>
              </a:spcBef>
              <a:spcAft>
                <a:spcPts val="0"/>
              </a:spcAft>
              <a:buSzPts val="900"/>
              <a:buNone/>
              <a:defRPr sz="900"/>
            </a:lvl7pPr>
            <a:lvl8pPr lvl="7" rtl="0">
              <a:spcBef>
                <a:spcPts val="0"/>
              </a:spcBef>
              <a:spcAft>
                <a:spcPts val="0"/>
              </a:spcAft>
              <a:buSzPts val="900"/>
              <a:buNone/>
              <a:defRPr sz="900"/>
            </a:lvl8pPr>
            <a:lvl9pPr lvl="8" rtl="0">
              <a:spcBef>
                <a:spcPts val="0"/>
              </a:spcBef>
              <a:spcAft>
                <a:spcPts val="0"/>
              </a:spcAft>
              <a:buSzPts val="900"/>
              <a:buNone/>
              <a:defRPr sz="900"/>
            </a:lvl9pPr>
          </a:lstStyle>
          <a:p/>
        </p:txBody>
      </p:sp>
      <p:sp>
        <p:nvSpPr>
          <p:cNvPr id="593" name="Google Shape;593;p47"/>
          <p:cNvSpPr txBox="1"/>
          <p:nvPr>
            <p:ph idx="5" type="subTitle"/>
          </p:nvPr>
        </p:nvSpPr>
        <p:spPr>
          <a:xfrm>
            <a:off x="5745642" y="4486428"/>
            <a:ext cx="2094000" cy="3522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037971"/>
              </a:buClr>
              <a:buSzPts val="900"/>
              <a:buFont typeface="Lato Light"/>
              <a:buNone/>
              <a:defRPr sz="900">
                <a:solidFill>
                  <a:srgbClr val="037971"/>
                </a:solidFill>
                <a:latin typeface="Lato Light"/>
                <a:ea typeface="Lato Light"/>
                <a:cs typeface="Lato Light"/>
                <a:sym typeface="Lato Light"/>
              </a:defRPr>
            </a:lvl1pPr>
            <a:lvl2pPr lvl="1" rtl="0">
              <a:spcBef>
                <a:spcPts val="0"/>
              </a:spcBef>
              <a:spcAft>
                <a:spcPts val="0"/>
              </a:spcAft>
              <a:buSzPts val="900"/>
              <a:buNone/>
              <a:defRPr sz="900"/>
            </a:lvl2pPr>
            <a:lvl3pPr lvl="2" rtl="0">
              <a:spcBef>
                <a:spcPts val="0"/>
              </a:spcBef>
              <a:spcAft>
                <a:spcPts val="0"/>
              </a:spcAft>
              <a:buSzPts val="900"/>
              <a:buNone/>
              <a:defRPr sz="900"/>
            </a:lvl3pPr>
            <a:lvl4pPr lvl="3" rtl="0">
              <a:spcBef>
                <a:spcPts val="0"/>
              </a:spcBef>
              <a:spcAft>
                <a:spcPts val="0"/>
              </a:spcAft>
              <a:buSzPts val="900"/>
              <a:buNone/>
              <a:defRPr sz="900"/>
            </a:lvl4pPr>
            <a:lvl5pPr lvl="4" rtl="0">
              <a:spcBef>
                <a:spcPts val="0"/>
              </a:spcBef>
              <a:spcAft>
                <a:spcPts val="0"/>
              </a:spcAft>
              <a:buSzPts val="900"/>
              <a:buNone/>
              <a:defRPr sz="900"/>
            </a:lvl5pPr>
            <a:lvl6pPr lvl="5" rtl="0">
              <a:spcBef>
                <a:spcPts val="0"/>
              </a:spcBef>
              <a:spcAft>
                <a:spcPts val="0"/>
              </a:spcAft>
              <a:buSzPts val="900"/>
              <a:buNone/>
              <a:defRPr sz="900"/>
            </a:lvl6pPr>
            <a:lvl7pPr lvl="6" rtl="0">
              <a:spcBef>
                <a:spcPts val="0"/>
              </a:spcBef>
              <a:spcAft>
                <a:spcPts val="0"/>
              </a:spcAft>
              <a:buSzPts val="900"/>
              <a:buNone/>
              <a:defRPr sz="900"/>
            </a:lvl7pPr>
            <a:lvl8pPr lvl="7" rtl="0">
              <a:spcBef>
                <a:spcPts val="0"/>
              </a:spcBef>
              <a:spcAft>
                <a:spcPts val="0"/>
              </a:spcAft>
              <a:buSzPts val="900"/>
              <a:buNone/>
              <a:defRPr sz="900"/>
            </a:lvl8pPr>
            <a:lvl9pPr lvl="8" rtl="0">
              <a:spcBef>
                <a:spcPts val="0"/>
              </a:spcBef>
              <a:spcAft>
                <a:spcPts val="0"/>
              </a:spcAft>
              <a:buSzPts val="900"/>
              <a:buNone/>
              <a:defRPr sz="900"/>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cussion slide + image">
  <p:cSld name="CUSTOM_4_1_2_2_1_1">
    <p:spTree>
      <p:nvGrpSpPr>
        <p:cNvPr id="594" name="Shape 594"/>
        <p:cNvGrpSpPr/>
        <p:nvPr/>
      </p:nvGrpSpPr>
      <p:grpSpPr>
        <a:xfrm>
          <a:off x="0" y="0"/>
          <a:ext cx="0" cy="0"/>
          <a:chOff x="0" y="0"/>
          <a:chExt cx="0" cy="0"/>
        </a:xfrm>
      </p:grpSpPr>
      <p:sp>
        <p:nvSpPr>
          <p:cNvPr id="595" name="Google Shape;595;p48"/>
          <p:cNvSpPr/>
          <p:nvPr/>
        </p:nvSpPr>
        <p:spPr>
          <a:xfrm>
            <a:off x="-1033500" y="-391275"/>
            <a:ext cx="3557700" cy="3557700"/>
          </a:xfrm>
          <a:prstGeom prst="ellipse">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48"/>
          <p:cNvSpPr txBox="1"/>
          <p:nvPr/>
        </p:nvSpPr>
        <p:spPr>
          <a:xfrm>
            <a:off x="-152400" y="1209450"/>
            <a:ext cx="2213100" cy="2991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Clr>
                <a:schemeClr val="dk1"/>
              </a:buClr>
              <a:buSzPts val="1100"/>
              <a:buFont typeface="Arial"/>
              <a:buNone/>
            </a:pPr>
            <a:r>
              <a:rPr b="1" lang="en-GB" sz="1200">
                <a:solidFill>
                  <a:schemeClr val="lt1"/>
                </a:solidFill>
                <a:latin typeface="Lato"/>
                <a:ea typeface="Lato"/>
                <a:cs typeface="Lato"/>
                <a:sym typeface="Lato"/>
              </a:rPr>
              <a:t>DISCUSSION</a:t>
            </a:r>
            <a:endParaRPr b="1" sz="1200">
              <a:solidFill>
                <a:schemeClr val="lt1"/>
              </a:solidFill>
              <a:latin typeface="Lato"/>
              <a:ea typeface="Lato"/>
              <a:cs typeface="Lato"/>
              <a:sym typeface="Lato"/>
            </a:endParaRPr>
          </a:p>
        </p:txBody>
      </p:sp>
      <p:cxnSp>
        <p:nvCxnSpPr>
          <p:cNvPr id="597" name="Google Shape;597;p48"/>
          <p:cNvCxnSpPr/>
          <p:nvPr/>
        </p:nvCxnSpPr>
        <p:spPr>
          <a:xfrm>
            <a:off x="2213172" y="1387573"/>
            <a:ext cx="714300" cy="0"/>
          </a:xfrm>
          <a:prstGeom prst="straightConnector1">
            <a:avLst/>
          </a:prstGeom>
          <a:noFill/>
          <a:ln cap="flat" cmpd="sng" w="28575">
            <a:solidFill>
              <a:srgbClr val="037971"/>
            </a:solidFill>
            <a:prstDash val="solid"/>
            <a:round/>
            <a:headEnd len="sm" w="sm" type="none"/>
            <a:tailEnd len="med" w="med" type="oval"/>
          </a:ln>
        </p:spPr>
      </p:cxnSp>
      <p:sp>
        <p:nvSpPr>
          <p:cNvPr id="598" name="Google Shape;598;p48"/>
          <p:cNvSpPr txBox="1"/>
          <p:nvPr>
            <p:ph idx="1" type="subTitle"/>
          </p:nvPr>
        </p:nvSpPr>
        <p:spPr>
          <a:xfrm>
            <a:off x="3137025" y="1125000"/>
            <a:ext cx="5126700" cy="13062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037971"/>
              </a:buClr>
              <a:buSzPts val="2000"/>
              <a:buFont typeface="Century Gothic"/>
              <a:buNone/>
              <a:defRPr b="1" sz="2000">
                <a:solidFill>
                  <a:srgbClr val="037971"/>
                </a:solidFill>
                <a:latin typeface="Century Gothic"/>
                <a:ea typeface="Century Gothic"/>
                <a:cs typeface="Century Gothic"/>
                <a:sym typeface="Century Gothic"/>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99" name="Google Shape;599;p48"/>
          <p:cNvSpPr/>
          <p:nvPr>
            <p:ph idx="2" type="pic"/>
          </p:nvPr>
        </p:nvSpPr>
        <p:spPr>
          <a:xfrm>
            <a:off x="3257330" y="2431200"/>
            <a:ext cx="2094000" cy="2094000"/>
          </a:xfrm>
          <a:prstGeom prst="roundRect">
            <a:avLst>
              <a:gd fmla="val 7694" name="adj"/>
            </a:avLst>
          </a:prstGeom>
          <a:noFill/>
          <a:ln>
            <a:noFill/>
          </a:ln>
        </p:spPr>
      </p:sp>
      <p:sp>
        <p:nvSpPr>
          <p:cNvPr id="600" name="Google Shape;600;p48"/>
          <p:cNvSpPr txBox="1"/>
          <p:nvPr>
            <p:ph idx="3" type="subTitle"/>
          </p:nvPr>
        </p:nvSpPr>
        <p:spPr>
          <a:xfrm>
            <a:off x="3257325" y="4486428"/>
            <a:ext cx="2094000" cy="3522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037971"/>
              </a:buClr>
              <a:buSzPts val="900"/>
              <a:buFont typeface="Lato Light"/>
              <a:buNone/>
              <a:defRPr sz="900">
                <a:solidFill>
                  <a:srgbClr val="037971"/>
                </a:solidFill>
                <a:latin typeface="Lato Light"/>
                <a:ea typeface="Lato Light"/>
                <a:cs typeface="Lato Light"/>
                <a:sym typeface="Lato Light"/>
              </a:defRPr>
            </a:lvl1pPr>
            <a:lvl2pPr lvl="1" rtl="0">
              <a:spcBef>
                <a:spcPts val="0"/>
              </a:spcBef>
              <a:spcAft>
                <a:spcPts val="0"/>
              </a:spcAft>
              <a:buSzPts val="900"/>
              <a:buNone/>
              <a:defRPr sz="900"/>
            </a:lvl2pPr>
            <a:lvl3pPr lvl="2" rtl="0">
              <a:spcBef>
                <a:spcPts val="0"/>
              </a:spcBef>
              <a:spcAft>
                <a:spcPts val="0"/>
              </a:spcAft>
              <a:buSzPts val="900"/>
              <a:buNone/>
              <a:defRPr sz="900"/>
            </a:lvl3pPr>
            <a:lvl4pPr lvl="3" rtl="0">
              <a:spcBef>
                <a:spcPts val="0"/>
              </a:spcBef>
              <a:spcAft>
                <a:spcPts val="0"/>
              </a:spcAft>
              <a:buSzPts val="900"/>
              <a:buNone/>
              <a:defRPr sz="900"/>
            </a:lvl4pPr>
            <a:lvl5pPr lvl="4" rtl="0">
              <a:spcBef>
                <a:spcPts val="0"/>
              </a:spcBef>
              <a:spcAft>
                <a:spcPts val="0"/>
              </a:spcAft>
              <a:buSzPts val="900"/>
              <a:buNone/>
              <a:defRPr sz="900"/>
            </a:lvl5pPr>
            <a:lvl6pPr lvl="5" rtl="0">
              <a:spcBef>
                <a:spcPts val="0"/>
              </a:spcBef>
              <a:spcAft>
                <a:spcPts val="0"/>
              </a:spcAft>
              <a:buSzPts val="900"/>
              <a:buNone/>
              <a:defRPr sz="900"/>
            </a:lvl6pPr>
            <a:lvl7pPr lvl="6" rtl="0">
              <a:spcBef>
                <a:spcPts val="0"/>
              </a:spcBef>
              <a:spcAft>
                <a:spcPts val="0"/>
              </a:spcAft>
              <a:buSzPts val="900"/>
              <a:buNone/>
              <a:defRPr sz="900"/>
            </a:lvl7pPr>
            <a:lvl8pPr lvl="7" rtl="0">
              <a:spcBef>
                <a:spcPts val="0"/>
              </a:spcBef>
              <a:spcAft>
                <a:spcPts val="0"/>
              </a:spcAft>
              <a:buSzPts val="900"/>
              <a:buNone/>
              <a:defRPr sz="900"/>
            </a:lvl8pPr>
            <a:lvl9pPr lvl="8" rtl="0">
              <a:spcBef>
                <a:spcPts val="0"/>
              </a:spcBef>
              <a:spcAft>
                <a:spcPts val="0"/>
              </a:spcAft>
              <a:buSzPts val="900"/>
              <a:buNone/>
              <a:defRPr sz="900"/>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class activity ">
  <p:cSld name="CUSTOM_10">
    <p:spTree>
      <p:nvGrpSpPr>
        <p:cNvPr id="601" name="Shape 601"/>
        <p:cNvGrpSpPr/>
        <p:nvPr/>
      </p:nvGrpSpPr>
      <p:grpSpPr>
        <a:xfrm>
          <a:off x="0" y="0"/>
          <a:ext cx="0" cy="0"/>
          <a:chOff x="0" y="0"/>
          <a:chExt cx="0" cy="0"/>
        </a:xfrm>
      </p:grpSpPr>
      <p:sp>
        <p:nvSpPr>
          <p:cNvPr id="602" name="Google Shape;602;p49"/>
          <p:cNvSpPr/>
          <p:nvPr/>
        </p:nvSpPr>
        <p:spPr>
          <a:xfrm>
            <a:off x="6605425" y="792900"/>
            <a:ext cx="3557700" cy="3557700"/>
          </a:xfrm>
          <a:prstGeom prst="ellipse">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49"/>
          <p:cNvSpPr txBox="1"/>
          <p:nvPr/>
        </p:nvSpPr>
        <p:spPr>
          <a:xfrm>
            <a:off x="7062625" y="2393625"/>
            <a:ext cx="22131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GB" sz="1200">
                <a:solidFill>
                  <a:srgbClr val="FFFFFF"/>
                </a:solidFill>
                <a:latin typeface="Lato"/>
                <a:ea typeface="Lato"/>
                <a:cs typeface="Lato"/>
                <a:sym typeface="Lato"/>
              </a:rPr>
              <a:t>IN-CLASS ACTIVITY</a:t>
            </a:r>
            <a:endParaRPr b="1" sz="1200">
              <a:solidFill>
                <a:srgbClr val="FFFFFF"/>
              </a:solidFill>
              <a:latin typeface="Lato"/>
              <a:ea typeface="Lato"/>
              <a:cs typeface="Lato"/>
              <a:sym typeface="Lato"/>
            </a:endParaRPr>
          </a:p>
        </p:txBody>
      </p:sp>
      <p:cxnSp>
        <p:nvCxnSpPr>
          <p:cNvPr id="604" name="Google Shape;604;p49"/>
          <p:cNvCxnSpPr/>
          <p:nvPr/>
        </p:nvCxnSpPr>
        <p:spPr>
          <a:xfrm rot="10800000">
            <a:off x="6228673" y="2573250"/>
            <a:ext cx="679500" cy="0"/>
          </a:xfrm>
          <a:prstGeom prst="straightConnector1">
            <a:avLst/>
          </a:prstGeom>
          <a:noFill/>
          <a:ln cap="flat" cmpd="sng" w="28575">
            <a:solidFill>
              <a:srgbClr val="037971"/>
            </a:solidFill>
            <a:prstDash val="solid"/>
            <a:round/>
            <a:headEnd len="sm" w="sm" type="none"/>
            <a:tailEnd len="med" w="med" type="oval"/>
          </a:ln>
        </p:spPr>
      </p:cxnSp>
      <p:pic>
        <p:nvPicPr>
          <p:cNvPr id="605" name="Google Shape;605;p49"/>
          <p:cNvPicPr preferRelativeResize="0"/>
          <p:nvPr/>
        </p:nvPicPr>
        <p:blipFill rotWithShape="1">
          <a:blip r:embed="rId2">
            <a:alphaModFix/>
          </a:blip>
          <a:srcRect b="17566" l="32414" r="33402" t="26436"/>
          <a:stretch/>
        </p:blipFill>
        <p:spPr>
          <a:xfrm flipH="1" rot="73682">
            <a:off x="-328826" y="-311267"/>
            <a:ext cx="3187996" cy="3721030"/>
          </a:xfrm>
          <a:prstGeom prst="rect">
            <a:avLst/>
          </a:prstGeom>
          <a:noFill/>
          <a:ln>
            <a:noFill/>
          </a:ln>
        </p:spPr>
      </p:pic>
      <p:sp>
        <p:nvSpPr>
          <p:cNvPr id="606" name="Google Shape;606;p49"/>
          <p:cNvSpPr txBox="1"/>
          <p:nvPr>
            <p:ph idx="1" type="subTitle"/>
          </p:nvPr>
        </p:nvSpPr>
        <p:spPr>
          <a:xfrm>
            <a:off x="1117962" y="2309175"/>
            <a:ext cx="4898100" cy="1306200"/>
          </a:xfrm>
          <a:prstGeom prst="rect">
            <a:avLst/>
          </a:prstGeom>
        </p:spPr>
        <p:txBody>
          <a:bodyPr anchorCtr="0" anchor="t" bIns="91425" lIns="91425" spcFirstLastPara="1" rIns="91425" wrap="square" tIns="91425">
            <a:noAutofit/>
          </a:bodyPr>
          <a:lstStyle>
            <a:lvl1pPr lvl="0" rtl="0" algn="r">
              <a:spcBef>
                <a:spcPts val="0"/>
              </a:spcBef>
              <a:spcAft>
                <a:spcPts val="0"/>
              </a:spcAft>
              <a:buClr>
                <a:srgbClr val="037971"/>
              </a:buClr>
              <a:buSzPts val="2000"/>
              <a:buFont typeface="Century Gothic"/>
              <a:buNone/>
              <a:defRPr b="1" sz="2000">
                <a:solidFill>
                  <a:srgbClr val="037971"/>
                </a:solidFill>
                <a:latin typeface="Century Gothic"/>
                <a:ea typeface="Century Gothic"/>
                <a:cs typeface="Century Gothic"/>
                <a:sym typeface="Century Gothic"/>
              </a:defRPr>
            </a:lvl1pPr>
            <a:lvl2pPr lvl="1" rtl="0" algn="r">
              <a:spcBef>
                <a:spcPts val="0"/>
              </a:spcBef>
              <a:spcAft>
                <a:spcPts val="0"/>
              </a:spcAft>
              <a:buSzPts val="1400"/>
              <a:buNone/>
              <a:defRPr/>
            </a:lvl2pPr>
            <a:lvl3pPr lvl="2" rtl="0" algn="r">
              <a:spcBef>
                <a:spcPts val="0"/>
              </a:spcBef>
              <a:spcAft>
                <a:spcPts val="0"/>
              </a:spcAft>
              <a:buSzPts val="1400"/>
              <a:buNone/>
              <a:defRPr/>
            </a:lvl3pPr>
            <a:lvl4pPr lvl="3" rtl="0" algn="r">
              <a:spcBef>
                <a:spcPts val="0"/>
              </a:spcBef>
              <a:spcAft>
                <a:spcPts val="0"/>
              </a:spcAft>
              <a:buSzPts val="1400"/>
              <a:buNone/>
              <a:defRPr/>
            </a:lvl4pPr>
            <a:lvl5pPr lvl="4" rtl="0" algn="r">
              <a:spcBef>
                <a:spcPts val="0"/>
              </a:spcBef>
              <a:spcAft>
                <a:spcPts val="0"/>
              </a:spcAft>
              <a:buSzPts val="1400"/>
              <a:buNone/>
              <a:defRPr/>
            </a:lvl5pPr>
            <a:lvl6pPr lvl="5" rtl="0" algn="r">
              <a:spcBef>
                <a:spcPts val="0"/>
              </a:spcBef>
              <a:spcAft>
                <a:spcPts val="0"/>
              </a:spcAft>
              <a:buSzPts val="1400"/>
              <a:buNone/>
              <a:defRPr/>
            </a:lvl6pPr>
            <a:lvl7pPr lvl="6" rtl="0" algn="r">
              <a:spcBef>
                <a:spcPts val="0"/>
              </a:spcBef>
              <a:spcAft>
                <a:spcPts val="0"/>
              </a:spcAft>
              <a:buSzPts val="1400"/>
              <a:buNone/>
              <a:defRPr/>
            </a:lvl7pPr>
            <a:lvl8pPr lvl="7" rtl="0" algn="r">
              <a:spcBef>
                <a:spcPts val="0"/>
              </a:spcBef>
              <a:spcAft>
                <a:spcPts val="0"/>
              </a:spcAft>
              <a:buSzPts val="1400"/>
              <a:buNone/>
              <a:defRPr/>
            </a:lvl8pPr>
            <a:lvl9pPr lvl="8" rtl="0" algn="r">
              <a:spcBef>
                <a:spcPts val="0"/>
              </a:spcBef>
              <a:spcAft>
                <a:spcPts val="0"/>
              </a:spcAft>
              <a:buSzPts val="1400"/>
              <a:buNone/>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cussion slide with title">
  <p:cSld name="CUSTOM_10_1">
    <p:spTree>
      <p:nvGrpSpPr>
        <p:cNvPr id="607" name="Shape 607"/>
        <p:cNvGrpSpPr/>
        <p:nvPr/>
      </p:nvGrpSpPr>
      <p:grpSpPr>
        <a:xfrm>
          <a:off x="0" y="0"/>
          <a:ext cx="0" cy="0"/>
          <a:chOff x="0" y="0"/>
          <a:chExt cx="0" cy="0"/>
        </a:xfrm>
      </p:grpSpPr>
      <p:sp>
        <p:nvSpPr>
          <p:cNvPr id="608" name="Google Shape;608;p50"/>
          <p:cNvSpPr/>
          <p:nvPr/>
        </p:nvSpPr>
        <p:spPr>
          <a:xfrm>
            <a:off x="-1033500" y="792900"/>
            <a:ext cx="3557700" cy="3557700"/>
          </a:xfrm>
          <a:prstGeom prst="ellipse">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50"/>
          <p:cNvSpPr txBox="1"/>
          <p:nvPr/>
        </p:nvSpPr>
        <p:spPr>
          <a:xfrm>
            <a:off x="-152400" y="2393625"/>
            <a:ext cx="2213100" cy="2991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Clr>
                <a:schemeClr val="dk1"/>
              </a:buClr>
              <a:buSzPts val="1100"/>
              <a:buFont typeface="Arial"/>
              <a:buNone/>
            </a:pPr>
            <a:r>
              <a:rPr b="1" lang="en-GB" sz="1200">
                <a:solidFill>
                  <a:schemeClr val="lt1"/>
                </a:solidFill>
                <a:latin typeface="Lato"/>
                <a:ea typeface="Lato"/>
                <a:cs typeface="Lato"/>
                <a:sym typeface="Lato"/>
              </a:rPr>
              <a:t>DISCUSSION</a:t>
            </a:r>
            <a:endParaRPr b="1" sz="1200">
              <a:solidFill>
                <a:schemeClr val="lt1"/>
              </a:solidFill>
              <a:latin typeface="Lato"/>
              <a:ea typeface="Lato"/>
              <a:cs typeface="Lato"/>
              <a:sym typeface="Lato"/>
            </a:endParaRPr>
          </a:p>
        </p:txBody>
      </p:sp>
      <p:cxnSp>
        <p:nvCxnSpPr>
          <p:cNvPr id="610" name="Google Shape;610;p50"/>
          <p:cNvCxnSpPr/>
          <p:nvPr/>
        </p:nvCxnSpPr>
        <p:spPr>
          <a:xfrm>
            <a:off x="2213172" y="2571748"/>
            <a:ext cx="714300" cy="0"/>
          </a:xfrm>
          <a:prstGeom prst="straightConnector1">
            <a:avLst/>
          </a:prstGeom>
          <a:noFill/>
          <a:ln cap="flat" cmpd="sng" w="28575">
            <a:solidFill>
              <a:srgbClr val="037971"/>
            </a:solidFill>
            <a:prstDash val="solid"/>
            <a:round/>
            <a:headEnd len="sm" w="sm" type="none"/>
            <a:tailEnd len="med" w="med" type="oval"/>
          </a:ln>
        </p:spPr>
      </p:cxnSp>
      <p:sp>
        <p:nvSpPr>
          <p:cNvPr id="611" name="Google Shape;611;p50"/>
          <p:cNvSpPr txBox="1"/>
          <p:nvPr>
            <p:ph idx="1" type="subTitle"/>
          </p:nvPr>
        </p:nvSpPr>
        <p:spPr>
          <a:xfrm>
            <a:off x="3137025" y="2309175"/>
            <a:ext cx="4898100" cy="13062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037971"/>
              </a:buClr>
              <a:buSzPts val="2000"/>
              <a:buFont typeface="Century Gothic"/>
              <a:buNone/>
              <a:defRPr b="1" sz="2000">
                <a:solidFill>
                  <a:srgbClr val="037971"/>
                </a:solidFill>
                <a:latin typeface="Century Gothic"/>
                <a:ea typeface="Century Gothic"/>
                <a:cs typeface="Century Gothic"/>
                <a:sym typeface="Century Gothic"/>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12" name="Google Shape;612;p50"/>
          <p:cNvSpPr txBox="1"/>
          <p:nvPr>
            <p:ph idx="2" type="subTitle"/>
          </p:nvPr>
        </p:nvSpPr>
        <p:spPr>
          <a:xfrm>
            <a:off x="3137025" y="1339275"/>
            <a:ext cx="3516000" cy="665100"/>
          </a:xfrm>
          <a:prstGeom prst="rect">
            <a:avLst/>
          </a:prstGeom>
        </p:spPr>
        <p:txBody>
          <a:bodyPr anchorCtr="0" anchor="t" bIns="91425" lIns="91425" spcFirstLastPara="1" rIns="91425" wrap="square" tIns="91425">
            <a:noAutofit/>
          </a:bodyPr>
          <a:lstStyle>
            <a:lvl1pPr lvl="0" rtl="0">
              <a:lnSpc>
                <a:spcPct val="115000"/>
              </a:lnSpc>
              <a:spcBef>
                <a:spcPts val="0"/>
              </a:spcBef>
              <a:spcAft>
                <a:spcPts val="0"/>
              </a:spcAft>
              <a:buClr>
                <a:srgbClr val="037971"/>
              </a:buClr>
              <a:buSzPts val="1400"/>
              <a:buFont typeface="Century Gothic"/>
              <a:buNone/>
              <a:defRPr sz="1400">
                <a:solidFill>
                  <a:srgbClr val="037971"/>
                </a:solidFill>
                <a:latin typeface="Century Gothic"/>
                <a:ea typeface="Century Gothic"/>
                <a:cs typeface="Century Gothic"/>
                <a:sym typeface="Century Gothic"/>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pic>
        <p:nvPicPr>
          <p:cNvPr id="613" name="Google Shape;613;p50"/>
          <p:cNvPicPr preferRelativeResize="0"/>
          <p:nvPr/>
        </p:nvPicPr>
        <p:blipFill rotWithShape="1">
          <a:blip r:embed="rId2">
            <a:alphaModFix/>
          </a:blip>
          <a:srcRect b="30109" l="40147" r="32461" t="25157"/>
          <a:stretch/>
        </p:blipFill>
        <p:spPr>
          <a:xfrm rot="-8030039">
            <a:off x="6749533" y="847520"/>
            <a:ext cx="2471132" cy="2941234"/>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flection slide">
  <p:cSld name="CUSTOM_4_1_1">
    <p:spTree>
      <p:nvGrpSpPr>
        <p:cNvPr id="614" name="Shape 614"/>
        <p:cNvGrpSpPr/>
        <p:nvPr/>
      </p:nvGrpSpPr>
      <p:grpSpPr>
        <a:xfrm>
          <a:off x="0" y="0"/>
          <a:ext cx="0" cy="0"/>
          <a:chOff x="0" y="0"/>
          <a:chExt cx="0" cy="0"/>
        </a:xfrm>
      </p:grpSpPr>
      <p:sp>
        <p:nvSpPr>
          <p:cNvPr id="615" name="Google Shape;615;p51"/>
          <p:cNvSpPr txBox="1"/>
          <p:nvPr/>
        </p:nvSpPr>
        <p:spPr>
          <a:xfrm>
            <a:off x="3190050" y="997650"/>
            <a:ext cx="2763900" cy="29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200">
                <a:solidFill>
                  <a:srgbClr val="4FB09E"/>
                </a:solidFill>
                <a:latin typeface="Lato"/>
                <a:ea typeface="Lato"/>
                <a:cs typeface="Lato"/>
                <a:sym typeface="Lato"/>
              </a:rPr>
              <a:t>REFLECTION</a:t>
            </a:r>
            <a:endParaRPr b="1" sz="1200">
              <a:solidFill>
                <a:srgbClr val="4FB09E"/>
              </a:solidFill>
              <a:latin typeface="Lato"/>
              <a:ea typeface="Lato"/>
              <a:cs typeface="Lato"/>
              <a:sym typeface="Lato"/>
            </a:endParaRPr>
          </a:p>
        </p:txBody>
      </p:sp>
      <p:sp>
        <p:nvSpPr>
          <p:cNvPr id="616" name="Google Shape;616;p51"/>
          <p:cNvSpPr txBox="1"/>
          <p:nvPr>
            <p:ph idx="1" type="subTitle"/>
          </p:nvPr>
        </p:nvSpPr>
        <p:spPr>
          <a:xfrm>
            <a:off x="1913400" y="1296750"/>
            <a:ext cx="5317200" cy="7803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037971"/>
              </a:buClr>
              <a:buSzPts val="1600"/>
              <a:buFont typeface="Century Gothic"/>
              <a:buNone/>
              <a:defRPr b="1" sz="1600">
                <a:solidFill>
                  <a:srgbClr val="037971"/>
                </a:solidFill>
                <a:latin typeface="Century Gothic"/>
                <a:ea typeface="Century Gothic"/>
                <a:cs typeface="Century Gothic"/>
                <a:sym typeface="Century Gothic"/>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617" name="Google Shape;617;p51"/>
          <p:cNvSpPr txBox="1"/>
          <p:nvPr/>
        </p:nvSpPr>
        <p:spPr>
          <a:xfrm>
            <a:off x="76203" y="4831482"/>
            <a:ext cx="656700" cy="276900"/>
          </a:xfrm>
          <a:prstGeom prst="rect">
            <a:avLst/>
          </a:prstGeom>
          <a:noFill/>
          <a:ln>
            <a:noFill/>
          </a:ln>
        </p:spPr>
        <p:txBody>
          <a:bodyPr anchorCtr="0" anchor="ctr" bIns="45675" lIns="45675" spcFirstLastPara="1" rIns="45675" wrap="square" tIns="45675">
            <a:spAutoFit/>
          </a:bodyPr>
          <a:lstStyle/>
          <a:p>
            <a:pPr indent="0" lvl="0" marL="0" rtl="0" algn="l">
              <a:spcBef>
                <a:spcPts val="0"/>
              </a:spcBef>
              <a:spcAft>
                <a:spcPts val="0"/>
              </a:spcAft>
              <a:buNone/>
            </a:pPr>
            <a:fld id="{00000000-1234-1234-1234-123412341234}" type="slidenum">
              <a:rPr lang="en-GB" sz="1200">
                <a:solidFill>
                  <a:srgbClr val="888888"/>
                </a:solidFill>
                <a:latin typeface="Lato"/>
                <a:ea typeface="Lato"/>
                <a:cs typeface="Lato"/>
                <a:sym typeface="Lato"/>
              </a:rPr>
              <a:t>‹#›</a:t>
            </a:fld>
            <a:endParaRPr sz="1000">
              <a:latin typeface="Lato"/>
              <a:ea typeface="Lato"/>
              <a:cs typeface="Lato"/>
              <a:sym typeface="Lato"/>
            </a:endParaRPr>
          </a:p>
        </p:txBody>
      </p:sp>
      <p:sp>
        <p:nvSpPr>
          <p:cNvPr id="618" name="Google Shape;618;p51"/>
          <p:cNvSpPr txBox="1"/>
          <p:nvPr>
            <p:ph idx="2" type="subTitle"/>
          </p:nvPr>
        </p:nvSpPr>
        <p:spPr>
          <a:xfrm>
            <a:off x="1913400" y="2331150"/>
            <a:ext cx="5317200" cy="7803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037971"/>
              </a:buClr>
              <a:buSzPts val="1600"/>
              <a:buFont typeface="Century Gothic"/>
              <a:buNone/>
              <a:defRPr b="1" sz="1600">
                <a:solidFill>
                  <a:srgbClr val="037971"/>
                </a:solidFill>
                <a:latin typeface="Century Gothic"/>
                <a:ea typeface="Century Gothic"/>
                <a:cs typeface="Century Gothic"/>
                <a:sym typeface="Century Gothic"/>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619" name="Google Shape;619;p51"/>
          <p:cNvSpPr txBox="1"/>
          <p:nvPr>
            <p:ph idx="3" type="subTitle"/>
          </p:nvPr>
        </p:nvSpPr>
        <p:spPr>
          <a:xfrm>
            <a:off x="1913400" y="3365550"/>
            <a:ext cx="5317200" cy="7803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037971"/>
              </a:buClr>
              <a:buSzPts val="1600"/>
              <a:buFont typeface="Century Gothic"/>
              <a:buNone/>
              <a:defRPr b="1" sz="1600">
                <a:solidFill>
                  <a:srgbClr val="037971"/>
                </a:solidFill>
                <a:latin typeface="Century Gothic"/>
                <a:ea typeface="Century Gothic"/>
                <a:cs typeface="Century Gothic"/>
                <a:sym typeface="Century Gothic"/>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pic>
        <p:nvPicPr>
          <p:cNvPr id="620" name="Google Shape;620;p51"/>
          <p:cNvPicPr preferRelativeResize="0"/>
          <p:nvPr/>
        </p:nvPicPr>
        <p:blipFill rotWithShape="1">
          <a:blip r:embed="rId2">
            <a:alphaModFix/>
          </a:blip>
          <a:srcRect b="17566" l="32414" r="33402" t="26436"/>
          <a:stretch/>
        </p:blipFill>
        <p:spPr>
          <a:xfrm flipH="1" rot="-1351255">
            <a:off x="-872501" y="-566197"/>
            <a:ext cx="3187996" cy="3721026"/>
          </a:xfrm>
          <a:prstGeom prst="rect">
            <a:avLst/>
          </a:prstGeom>
          <a:noFill/>
          <a:ln>
            <a:noFill/>
          </a:ln>
        </p:spPr>
      </p:pic>
      <p:pic>
        <p:nvPicPr>
          <p:cNvPr id="621" name="Google Shape;621;p51"/>
          <p:cNvPicPr preferRelativeResize="0"/>
          <p:nvPr/>
        </p:nvPicPr>
        <p:blipFill rotWithShape="1">
          <a:blip r:embed="rId3">
            <a:alphaModFix/>
          </a:blip>
          <a:srcRect b="30109" l="40147" r="32461" t="25157"/>
          <a:stretch/>
        </p:blipFill>
        <p:spPr>
          <a:xfrm rot="-8030039">
            <a:off x="6558983" y="1524920"/>
            <a:ext cx="2471132" cy="2941234"/>
          </a:xfrm>
          <a:prstGeom prst="rect">
            <a:avLst/>
          </a:prstGeom>
          <a:noFill/>
          <a:ln>
            <a:noFill/>
          </a:ln>
        </p:spPr>
      </p:pic>
      <p:pic>
        <p:nvPicPr>
          <p:cNvPr id="622" name="Google Shape;622;p51"/>
          <p:cNvPicPr preferRelativeResize="0"/>
          <p:nvPr/>
        </p:nvPicPr>
        <p:blipFill rotWithShape="1">
          <a:blip r:embed="rId2">
            <a:alphaModFix/>
          </a:blip>
          <a:srcRect b="60885" l="47388" r="33403" t="26436"/>
          <a:stretch/>
        </p:blipFill>
        <p:spPr>
          <a:xfrm flipH="1" rot="-8828553">
            <a:off x="7322923" y="4973316"/>
            <a:ext cx="1783506" cy="84631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slide">
  <p:cSld name="CUSTOM_2">
    <p:spTree>
      <p:nvGrpSpPr>
        <p:cNvPr id="33" name="Shape 33"/>
        <p:cNvGrpSpPr/>
        <p:nvPr/>
      </p:nvGrpSpPr>
      <p:grpSpPr>
        <a:xfrm>
          <a:off x="0" y="0"/>
          <a:ext cx="0" cy="0"/>
          <a:chOff x="0" y="0"/>
          <a:chExt cx="0" cy="0"/>
        </a:xfrm>
      </p:grpSpPr>
      <p:sp>
        <p:nvSpPr>
          <p:cNvPr id="34" name="Google Shape;34;p6"/>
          <p:cNvSpPr/>
          <p:nvPr/>
        </p:nvSpPr>
        <p:spPr>
          <a:xfrm>
            <a:off x="4118850" y="457200"/>
            <a:ext cx="906300" cy="906300"/>
          </a:xfrm>
          <a:prstGeom prst="ellipse">
            <a:avLst/>
          </a:prstGeom>
          <a:solidFill>
            <a:srgbClr val="0379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6"/>
          <p:cNvSpPr/>
          <p:nvPr/>
        </p:nvSpPr>
        <p:spPr>
          <a:xfrm>
            <a:off x="457200" y="1592100"/>
            <a:ext cx="8229600" cy="604200"/>
          </a:xfrm>
          <a:prstGeom prst="roundRect">
            <a:avLst>
              <a:gd fmla="val 50000" name="adj"/>
            </a:avLst>
          </a:prstGeom>
          <a:solidFill>
            <a:srgbClr val="4FB0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6"/>
          <p:cNvSpPr/>
          <p:nvPr/>
        </p:nvSpPr>
        <p:spPr>
          <a:xfrm>
            <a:off x="4672774" y="2805900"/>
            <a:ext cx="4014000" cy="604200"/>
          </a:xfrm>
          <a:prstGeom prst="roundRect">
            <a:avLst>
              <a:gd fmla="val 50000" name="adj"/>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6"/>
          <p:cNvSpPr txBox="1"/>
          <p:nvPr>
            <p:ph idx="1" type="subTitle"/>
          </p:nvPr>
        </p:nvSpPr>
        <p:spPr>
          <a:xfrm>
            <a:off x="4954994" y="2894100"/>
            <a:ext cx="3449700" cy="4278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1500"/>
              <a:buFont typeface="Lato"/>
              <a:buNone/>
              <a:defRPr sz="1500">
                <a:solidFill>
                  <a:schemeClr val="lt1"/>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 name="Google Shape;38;p6"/>
          <p:cNvSpPr/>
          <p:nvPr/>
        </p:nvSpPr>
        <p:spPr>
          <a:xfrm>
            <a:off x="457200" y="2805900"/>
            <a:ext cx="4014000" cy="604200"/>
          </a:xfrm>
          <a:prstGeom prst="roundRect">
            <a:avLst>
              <a:gd fmla="val 50000" name="adj"/>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6"/>
          <p:cNvSpPr txBox="1"/>
          <p:nvPr>
            <p:ph idx="2" type="subTitle"/>
          </p:nvPr>
        </p:nvSpPr>
        <p:spPr>
          <a:xfrm>
            <a:off x="739425" y="2904870"/>
            <a:ext cx="3449700" cy="3990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1500"/>
              <a:buFont typeface="Lato"/>
              <a:buNone/>
              <a:defRPr sz="1500">
                <a:solidFill>
                  <a:schemeClr val="lt1"/>
                </a:solidFill>
                <a:latin typeface="Lato"/>
                <a:ea typeface="Lato"/>
                <a:cs typeface="Lato"/>
                <a:sym typeface="La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0" name="Google Shape;40;p6"/>
          <p:cNvSpPr/>
          <p:nvPr/>
        </p:nvSpPr>
        <p:spPr>
          <a:xfrm>
            <a:off x="4672786" y="3638700"/>
            <a:ext cx="4014000" cy="604200"/>
          </a:xfrm>
          <a:prstGeom prst="roundRect">
            <a:avLst>
              <a:gd fmla="val 50000" name="adj"/>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6"/>
          <p:cNvSpPr txBox="1"/>
          <p:nvPr>
            <p:ph idx="3" type="subTitle"/>
          </p:nvPr>
        </p:nvSpPr>
        <p:spPr>
          <a:xfrm>
            <a:off x="4955006" y="3726900"/>
            <a:ext cx="3449700" cy="4278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1500"/>
              <a:buFont typeface="Lato"/>
              <a:buNone/>
              <a:defRPr sz="1500">
                <a:solidFill>
                  <a:schemeClr val="lt1"/>
                </a:solidFill>
                <a:latin typeface="Lato"/>
                <a:ea typeface="Lato"/>
                <a:cs typeface="Lato"/>
                <a:sym typeface="La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2" name="Google Shape;42;p6"/>
          <p:cNvSpPr/>
          <p:nvPr/>
        </p:nvSpPr>
        <p:spPr>
          <a:xfrm>
            <a:off x="457213" y="3638700"/>
            <a:ext cx="4014000" cy="604200"/>
          </a:xfrm>
          <a:prstGeom prst="roundRect">
            <a:avLst>
              <a:gd fmla="val 50000" name="adj"/>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6"/>
          <p:cNvSpPr txBox="1"/>
          <p:nvPr>
            <p:ph idx="4" type="subTitle"/>
          </p:nvPr>
        </p:nvSpPr>
        <p:spPr>
          <a:xfrm>
            <a:off x="739432" y="3726900"/>
            <a:ext cx="3449700" cy="4278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1500"/>
              <a:buFont typeface="Lato"/>
              <a:buNone/>
              <a:defRPr sz="1500">
                <a:solidFill>
                  <a:schemeClr val="lt1"/>
                </a:solidFill>
                <a:latin typeface="Lato"/>
                <a:ea typeface="Lato"/>
                <a:cs typeface="Lato"/>
                <a:sym typeface="La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4" name="Google Shape;44;p6"/>
          <p:cNvSpPr txBox="1"/>
          <p:nvPr>
            <p:ph idx="5" type="subTitle"/>
          </p:nvPr>
        </p:nvSpPr>
        <p:spPr>
          <a:xfrm>
            <a:off x="1067600" y="1680300"/>
            <a:ext cx="7337100" cy="4278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1800"/>
              <a:buFont typeface="Lato"/>
              <a:buNone/>
              <a:defRPr b="1">
                <a:solidFill>
                  <a:schemeClr val="lt1"/>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5" name="Google Shape;45;p6"/>
          <p:cNvSpPr txBox="1"/>
          <p:nvPr>
            <p:ph type="title"/>
          </p:nvPr>
        </p:nvSpPr>
        <p:spPr>
          <a:xfrm>
            <a:off x="4118850" y="622561"/>
            <a:ext cx="906300" cy="4932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2700"/>
              <a:buFont typeface="Century Gothic"/>
              <a:buNone/>
              <a:defRPr b="1" sz="2700">
                <a:solidFill>
                  <a:schemeClr val="lt1"/>
                </a:solidFill>
                <a:latin typeface="Century Gothic"/>
                <a:ea typeface="Century Gothic"/>
                <a:cs typeface="Century Gothic"/>
                <a:sym typeface="Century Gothic"/>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p:txBody>
      </p:sp>
      <p:sp>
        <p:nvSpPr>
          <p:cNvPr id="46" name="Google Shape;46;p6"/>
          <p:cNvSpPr/>
          <p:nvPr/>
        </p:nvSpPr>
        <p:spPr>
          <a:xfrm>
            <a:off x="533400" y="2882100"/>
            <a:ext cx="451800" cy="451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6"/>
          <p:cNvSpPr txBox="1"/>
          <p:nvPr/>
        </p:nvSpPr>
        <p:spPr>
          <a:xfrm>
            <a:off x="528788" y="2750675"/>
            <a:ext cx="4518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lang="en-GB" sz="2900">
                <a:solidFill>
                  <a:srgbClr val="93D8CB"/>
                </a:solidFill>
              </a:rPr>
              <a:t>a</a:t>
            </a:r>
            <a:endParaRPr b="1" i="0" sz="300" u="none" cap="none" strike="noStrike">
              <a:solidFill>
                <a:srgbClr val="93D8CB"/>
              </a:solidFill>
            </a:endParaRPr>
          </a:p>
        </p:txBody>
      </p:sp>
      <p:sp>
        <p:nvSpPr>
          <p:cNvPr id="48" name="Google Shape;48;p6"/>
          <p:cNvSpPr/>
          <p:nvPr/>
        </p:nvSpPr>
        <p:spPr>
          <a:xfrm>
            <a:off x="533400" y="3714900"/>
            <a:ext cx="451800" cy="451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6"/>
          <p:cNvSpPr txBox="1"/>
          <p:nvPr/>
        </p:nvSpPr>
        <p:spPr>
          <a:xfrm>
            <a:off x="528625" y="3592650"/>
            <a:ext cx="4518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lang="en-GB" sz="2900">
                <a:solidFill>
                  <a:srgbClr val="93D8CB"/>
                </a:solidFill>
              </a:rPr>
              <a:t>c</a:t>
            </a:r>
            <a:endParaRPr b="1" i="0" sz="300" u="none" cap="none" strike="noStrike">
              <a:solidFill>
                <a:srgbClr val="93D8CB"/>
              </a:solidFill>
            </a:endParaRPr>
          </a:p>
        </p:txBody>
      </p:sp>
      <p:sp>
        <p:nvSpPr>
          <p:cNvPr id="50" name="Google Shape;50;p6"/>
          <p:cNvSpPr/>
          <p:nvPr/>
        </p:nvSpPr>
        <p:spPr>
          <a:xfrm>
            <a:off x="4753750" y="2882100"/>
            <a:ext cx="451800" cy="451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6"/>
          <p:cNvSpPr txBox="1"/>
          <p:nvPr/>
        </p:nvSpPr>
        <p:spPr>
          <a:xfrm>
            <a:off x="4758663" y="2779250"/>
            <a:ext cx="4518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lang="en-GB" sz="2900">
                <a:solidFill>
                  <a:srgbClr val="93D8CB"/>
                </a:solidFill>
              </a:rPr>
              <a:t>b</a:t>
            </a:r>
            <a:endParaRPr b="1" i="0" sz="300" u="none" cap="none" strike="noStrike">
              <a:solidFill>
                <a:srgbClr val="93D8CB"/>
              </a:solidFill>
            </a:endParaRPr>
          </a:p>
        </p:txBody>
      </p:sp>
      <p:sp>
        <p:nvSpPr>
          <p:cNvPr id="52" name="Google Shape;52;p6"/>
          <p:cNvSpPr/>
          <p:nvPr/>
        </p:nvSpPr>
        <p:spPr>
          <a:xfrm>
            <a:off x="4753750" y="3714900"/>
            <a:ext cx="451800" cy="451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6"/>
          <p:cNvSpPr txBox="1"/>
          <p:nvPr/>
        </p:nvSpPr>
        <p:spPr>
          <a:xfrm>
            <a:off x="4739450" y="3611700"/>
            <a:ext cx="4518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lang="en-GB" sz="2900">
                <a:solidFill>
                  <a:srgbClr val="93D8CB"/>
                </a:solidFill>
              </a:rPr>
              <a:t>d</a:t>
            </a:r>
            <a:endParaRPr b="1" i="0" sz="300" u="none" cap="none" strike="noStrike">
              <a:solidFill>
                <a:srgbClr val="93D8CB"/>
              </a:solidFil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slide 3x4">
  <p:cSld name="CUSTOM_6">
    <p:spTree>
      <p:nvGrpSpPr>
        <p:cNvPr id="623" name="Shape 623"/>
        <p:cNvGrpSpPr/>
        <p:nvPr/>
      </p:nvGrpSpPr>
      <p:grpSpPr>
        <a:xfrm>
          <a:off x="0" y="0"/>
          <a:ext cx="0" cy="0"/>
          <a:chOff x="0" y="0"/>
          <a:chExt cx="0" cy="0"/>
        </a:xfrm>
      </p:grpSpPr>
      <p:graphicFrame>
        <p:nvGraphicFramePr>
          <p:cNvPr id="624" name="Google Shape;624;p52"/>
          <p:cNvGraphicFramePr/>
          <p:nvPr/>
        </p:nvGraphicFramePr>
        <p:xfrm>
          <a:off x="1584425" y="2191886"/>
          <a:ext cx="3000000" cy="3000000"/>
        </p:xfrm>
        <a:graphic>
          <a:graphicData uri="http://schemas.openxmlformats.org/drawingml/2006/table">
            <a:tbl>
              <a:tblPr>
                <a:noFill/>
                <a:tableStyleId>{8571E773-B780-48FD-9D02-BA6519805A3C}</a:tableStyleId>
              </a:tblPr>
              <a:tblGrid>
                <a:gridCol w="2017125"/>
                <a:gridCol w="2017125"/>
                <a:gridCol w="2017125"/>
              </a:tblGrid>
              <a:tr h="396200">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ACE1D7"/>
                    </a:solidFill>
                  </a:tcPr>
                </a:tc>
              </a:tr>
              <a:tr h="396200">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r>
              <a:tr h="396200">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r>
              <a:tr h="396200">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r>
            </a:tbl>
          </a:graphicData>
        </a:graphic>
      </p:graphicFrame>
      <p:sp>
        <p:nvSpPr>
          <p:cNvPr id="625" name="Google Shape;625;p52"/>
          <p:cNvSpPr txBox="1"/>
          <p:nvPr>
            <p:ph type="title"/>
          </p:nvPr>
        </p:nvSpPr>
        <p:spPr>
          <a:xfrm>
            <a:off x="1508213" y="1284386"/>
            <a:ext cx="4034400" cy="7551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2400"/>
              <a:buFont typeface="Century Gothic"/>
              <a:buNone/>
              <a:defRPr b="1" sz="2400">
                <a:solidFill>
                  <a:srgbClr val="037971"/>
                </a:solidFill>
                <a:latin typeface="Century Gothic"/>
                <a:ea typeface="Century Gothic"/>
                <a:cs typeface="Century Gothic"/>
                <a:sym typeface="Century Gothic"/>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26" name="Google Shape;626;p52"/>
          <p:cNvSpPr txBox="1"/>
          <p:nvPr>
            <p:ph idx="1" type="body"/>
          </p:nvPr>
        </p:nvSpPr>
        <p:spPr>
          <a:xfrm>
            <a:off x="1578275" y="2191875"/>
            <a:ext cx="2023200" cy="3963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1pPr>
            <a:lvl2pPr indent="-311150" lvl="1" marL="9144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2pPr>
            <a:lvl3pPr indent="-311150" lvl="2" marL="13716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3pPr>
            <a:lvl4pPr indent="-311150" lvl="3" marL="18288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4pPr>
            <a:lvl5pPr indent="-311150" lvl="4" marL="22860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5pPr>
            <a:lvl6pPr indent="-311150" lvl="5" marL="27432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6pPr>
            <a:lvl7pPr indent="-311150" lvl="6" marL="32004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7pPr>
            <a:lvl8pPr indent="-311150" lvl="7" marL="36576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8pPr>
            <a:lvl9pPr indent="-311150" lvl="8" marL="41148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9pPr>
          </a:lstStyle>
          <a:p/>
        </p:txBody>
      </p:sp>
      <p:sp>
        <p:nvSpPr>
          <p:cNvPr id="627" name="Google Shape;627;p52"/>
          <p:cNvSpPr txBox="1"/>
          <p:nvPr>
            <p:ph idx="2" type="body"/>
          </p:nvPr>
        </p:nvSpPr>
        <p:spPr>
          <a:xfrm>
            <a:off x="3598513" y="2191875"/>
            <a:ext cx="2023200" cy="3963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1pPr>
            <a:lvl2pPr indent="-311150" lvl="1" marL="9144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2pPr>
            <a:lvl3pPr indent="-311150" lvl="2" marL="13716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3pPr>
            <a:lvl4pPr indent="-311150" lvl="3" marL="18288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4pPr>
            <a:lvl5pPr indent="-311150" lvl="4" marL="22860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5pPr>
            <a:lvl6pPr indent="-311150" lvl="5" marL="27432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6pPr>
            <a:lvl7pPr indent="-311150" lvl="6" marL="32004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7pPr>
            <a:lvl8pPr indent="-311150" lvl="7" marL="36576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8pPr>
            <a:lvl9pPr indent="-311150" lvl="8" marL="41148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9pPr>
          </a:lstStyle>
          <a:p/>
        </p:txBody>
      </p:sp>
      <p:sp>
        <p:nvSpPr>
          <p:cNvPr id="628" name="Google Shape;628;p52"/>
          <p:cNvSpPr txBox="1"/>
          <p:nvPr>
            <p:ph idx="3" type="body"/>
          </p:nvPr>
        </p:nvSpPr>
        <p:spPr>
          <a:xfrm>
            <a:off x="5621713" y="2191875"/>
            <a:ext cx="2023200" cy="3963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1pPr>
            <a:lvl2pPr indent="-311150" lvl="1" marL="9144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2pPr>
            <a:lvl3pPr indent="-311150" lvl="2" marL="13716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3pPr>
            <a:lvl4pPr indent="-311150" lvl="3" marL="18288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4pPr>
            <a:lvl5pPr indent="-311150" lvl="4" marL="22860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5pPr>
            <a:lvl6pPr indent="-311150" lvl="5" marL="27432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6pPr>
            <a:lvl7pPr indent="-311150" lvl="6" marL="32004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7pPr>
            <a:lvl8pPr indent="-311150" lvl="7" marL="36576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8pPr>
            <a:lvl9pPr indent="-311150" lvl="8" marL="41148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9pPr>
          </a:lstStyle>
          <a:p/>
        </p:txBody>
      </p:sp>
      <p:sp>
        <p:nvSpPr>
          <p:cNvPr id="629" name="Google Shape;629;p52"/>
          <p:cNvSpPr txBox="1"/>
          <p:nvPr>
            <p:ph idx="4" type="body"/>
          </p:nvPr>
        </p:nvSpPr>
        <p:spPr>
          <a:xfrm>
            <a:off x="1578275" y="2588175"/>
            <a:ext cx="2023200" cy="3963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
        <p:nvSpPr>
          <p:cNvPr id="630" name="Google Shape;630;p52"/>
          <p:cNvSpPr txBox="1"/>
          <p:nvPr>
            <p:ph idx="5" type="body"/>
          </p:nvPr>
        </p:nvSpPr>
        <p:spPr>
          <a:xfrm>
            <a:off x="3598513" y="2588175"/>
            <a:ext cx="2023200" cy="3963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
        <p:nvSpPr>
          <p:cNvPr id="631" name="Google Shape;631;p52"/>
          <p:cNvSpPr txBox="1"/>
          <p:nvPr>
            <p:ph idx="6" type="body"/>
          </p:nvPr>
        </p:nvSpPr>
        <p:spPr>
          <a:xfrm>
            <a:off x="5621713" y="2588175"/>
            <a:ext cx="2023200" cy="3963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
        <p:nvSpPr>
          <p:cNvPr id="632" name="Google Shape;632;p52"/>
          <p:cNvSpPr txBox="1"/>
          <p:nvPr>
            <p:ph idx="7" type="body"/>
          </p:nvPr>
        </p:nvSpPr>
        <p:spPr>
          <a:xfrm>
            <a:off x="1578275" y="2984475"/>
            <a:ext cx="2023200" cy="3963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
        <p:nvSpPr>
          <p:cNvPr id="633" name="Google Shape;633;p52"/>
          <p:cNvSpPr txBox="1"/>
          <p:nvPr>
            <p:ph idx="8" type="body"/>
          </p:nvPr>
        </p:nvSpPr>
        <p:spPr>
          <a:xfrm>
            <a:off x="3598513" y="2984475"/>
            <a:ext cx="2023200" cy="3963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
        <p:nvSpPr>
          <p:cNvPr id="634" name="Google Shape;634;p52"/>
          <p:cNvSpPr txBox="1"/>
          <p:nvPr>
            <p:ph idx="9" type="body"/>
          </p:nvPr>
        </p:nvSpPr>
        <p:spPr>
          <a:xfrm>
            <a:off x="5621713" y="2984475"/>
            <a:ext cx="2023200" cy="3963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
        <p:nvSpPr>
          <p:cNvPr id="635" name="Google Shape;635;p52"/>
          <p:cNvSpPr txBox="1"/>
          <p:nvPr>
            <p:ph idx="13" type="body"/>
          </p:nvPr>
        </p:nvSpPr>
        <p:spPr>
          <a:xfrm>
            <a:off x="1578275" y="3380525"/>
            <a:ext cx="2023200" cy="3963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
        <p:nvSpPr>
          <p:cNvPr id="636" name="Google Shape;636;p52"/>
          <p:cNvSpPr txBox="1"/>
          <p:nvPr>
            <p:ph idx="14" type="body"/>
          </p:nvPr>
        </p:nvSpPr>
        <p:spPr>
          <a:xfrm>
            <a:off x="3598513" y="3380525"/>
            <a:ext cx="2023200" cy="3963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
        <p:nvSpPr>
          <p:cNvPr id="637" name="Google Shape;637;p52"/>
          <p:cNvSpPr txBox="1"/>
          <p:nvPr>
            <p:ph idx="15" type="body"/>
          </p:nvPr>
        </p:nvSpPr>
        <p:spPr>
          <a:xfrm>
            <a:off x="5621713" y="3380525"/>
            <a:ext cx="2023200" cy="3963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pic>
        <p:nvPicPr>
          <p:cNvPr id="638" name="Google Shape;638;p52"/>
          <p:cNvPicPr preferRelativeResize="0"/>
          <p:nvPr/>
        </p:nvPicPr>
        <p:blipFill rotWithShape="1">
          <a:blip r:embed="rId2">
            <a:alphaModFix/>
          </a:blip>
          <a:srcRect b="17566" l="32414" r="33402" t="26436"/>
          <a:stretch/>
        </p:blipFill>
        <p:spPr>
          <a:xfrm rot="-9448745">
            <a:off x="6687849" y="1377353"/>
            <a:ext cx="3187996" cy="3721026"/>
          </a:xfrm>
          <a:prstGeom prst="rect">
            <a:avLst/>
          </a:prstGeom>
          <a:noFill/>
          <a:ln>
            <a:noFill/>
          </a:ln>
        </p:spPr>
      </p:pic>
      <p:pic>
        <p:nvPicPr>
          <p:cNvPr id="639" name="Google Shape;639;p52"/>
          <p:cNvPicPr preferRelativeResize="0"/>
          <p:nvPr/>
        </p:nvPicPr>
        <p:blipFill rotWithShape="1">
          <a:blip r:embed="rId3">
            <a:alphaModFix/>
          </a:blip>
          <a:srcRect b="30109" l="40147" r="32461" t="25157"/>
          <a:stretch/>
        </p:blipFill>
        <p:spPr>
          <a:xfrm flipH="1" rot="10799942">
            <a:off x="-227989" y="-477968"/>
            <a:ext cx="2430629" cy="2886980"/>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slide 3x3">
  <p:cSld name="CUSTOM_6_2">
    <p:spTree>
      <p:nvGrpSpPr>
        <p:cNvPr id="640" name="Shape 640"/>
        <p:cNvGrpSpPr/>
        <p:nvPr/>
      </p:nvGrpSpPr>
      <p:grpSpPr>
        <a:xfrm>
          <a:off x="0" y="0"/>
          <a:ext cx="0" cy="0"/>
          <a:chOff x="0" y="0"/>
          <a:chExt cx="0" cy="0"/>
        </a:xfrm>
      </p:grpSpPr>
      <p:graphicFrame>
        <p:nvGraphicFramePr>
          <p:cNvPr id="641" name="Google Shape;641;p53"/>
          <p:cNvGraphicFramePr/>
          <p:nvPr/>
        </p:nvGraphicFramePr>
        <p:xfrm>
          <a:off x="2185850" y="2311011"/>
          <a:ext cx="3000000" cy="3000000"/>
        </p:xfrm>
        <a:graphic>
          <a:graphicData uri="http://schemas.openxmlformats.org/drawingml/2006/table">
            <a:tbl>
              <a:tblPr>
                <a:noFill/>
                <a:tableStyleId>{8571E773-B780-48FD-9D02-BA6519805A3C}</a:tableStyleId>
              </a:tblPr>
              <a:tblGrid>
                <a:gridCol w="2424250"/>
                <a:gridCol w="2424250"/>
              </a:tblGrid>
              <a:tr h="476325">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ACE1D7"/>
                    </a:solidFill>
                  </a:tcPr>
                </a:tc>
              </a:tr>
              <a:tr h="476325">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r>
              <a:tr h="476325">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r>
            </a:tbl>
          </a:graphicData>
        </a:graphic>
      </p:graphicFrame>
      <p:sp>
        <p:nvSpPr>
          <p:cNvPr id="642" name="Google Shape;642;p53"/>
          <p:cNvSpPr txBox="1"/>
          <p:nvPr>
            <p:ph type="title"/>
          </p:nvPr>
        </p:nvSpPr>
        <p:spPr>
          <a:xfrm>
            <a:off x="2109638" y="1403511"/>
            <a:ext cx="4034400" cy="7551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2400"/>
              <a:buFont typeface="Century Gothic"/>
              <a:buNone/>
              <a:defRPr b="1" sz="2400">
                <a:solidFill>
                  <a:srgbClr val="037971"/>
                </a:solidFill>
                <a:latin typeface="Century Gothic"/>
                <a:ea typeface="Century Gothic"/>
                <a:cs typeface="Century Gothic"/>
                <a:sym typeface="Century Gothic"/>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pic>
        <p:nvPicPr>
          <p:cNvPr id="643" name="Google Shape;643;p53"/>
          <p:cNvPicPr preferRelativeResize="0"/>
          <p:nvPr/>
        </p:nvPicPr>
        <p:blipFill rotWithShape="1">
          <a:blip r:embed="rId2">
            <a:alphaModFix/>
          </a:blip>
          <a:srcRect b="17566" l="32414" r="33402" t="26436"/>
          <a:stretch/>
        </p:blipFill>
        <p:spPr>
          <a:xfrm rot="-9448745">
            <a:off x="6687849" y="1377353"/>
            <a:ext cx="3187996" cy="3721026"/>
          </a:xfrm>
          <a:prstGeom prst="rect">
            <a:avLst/>
          </a:prstGeom>
          <a:noFill/>
          <a:ln>
            <a:noFill/>
          </a:ln>
        </p:spPr>
      </p:pic>
      <p:pic>
        <p:nvPicPr>
          <p:cNvPr id="644" name="Google Shape;644;p53"/>
          <p:cNvPicPr preferRelativeResize="0"/>
          <p:nvPr/>
        </p:nvPicPr>
        <p:blipFill rotWithShape="1">
          <a:blip r:embed="rId3">
            <a:alphaModFix/>
          </a:blip>
          <a:srcRect b="30109" l="40147" r="32461" t="25157"/>
          <a:stretch/>
        </p:blipFill>
        <p:spPr>
          <a:xfrm flipH="1" rot="10799942">
            <a:off x="-227989" y="-477968"/>
            <a:ext cx="2430629" cy="2886980"/>
          </a:xfrm>
          <a:prstGeom prst="rect">
            <a:avLst/>
          </a:prstGeom>
          <a:noFill/>
          <a:ln>
            <a:noFill/>
          </a:ln>
        </p:spPr>
      </p:pic>
      <p:sp>
        <p:nvSpPr>
          <p:cNvPr id="645" name="Google Shape;645;p53"/>
          <p:cNvSpPr txBox="1"/>
          <p:nvPr>
            <p:ph idx="1" type="body"/>
          </p:nvPr>
        </p:nvSpPr>
        <p:spPr>
          <a:xfrm>
            <a:off x="2202652" y="2373600"/>
            <a:ext cx="2407500" cy="3963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1pPr>
            <a:lvl2pPr indent="-311150" lvl="1" marL="9144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2pPr>
            <a:lvl3pPr indent="-311150" lvl="2" marL="13716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3pPr>
            <a:lvl4pPr indent="-311150" lvl="3" marL="18288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4pPr>
            <a:lvl5pPr indent="-311150" lvl="4" marL="22860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5pPr>
            <a:lvl6pPr indent="-311150" lvl="5" marL="27432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6pPr>
            <a:lvl7pPr indent="-311150" lvl="6" marL="32004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7pPr>
            <a:lvl8pPr indent="-311150" lvl="7" marL="36576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8pPr>
            <a:lvl9pPr indent="-311150" lvl="8" marL="41148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9pPr>
          </a:lstStyle>
          <a:p/>
        </p:txBody>
      </p:sp>
      <p:sp>
        <p:nvSpPr>
          <p:cNvPr id="646" name="Google Shape;646;p53"/>
          <p:cNvSpPr txBox="1"/>
          <p:nvPr>
            <p:ph idx="2" type="body"/>
          </p:nvPr>
        </p:nvSpPr>
        <p:spPr>
          <a:xfrm>
            <a:off x="4610152" y="2373600"/>
            <a:ext cx="2407500" cy="3963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1pPr>
            <a:lvl2pPr indent="-311150" lvl="1" marL="9144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2pPr>
            <a:lvl3pPr indent="-311150" lvl="2" marL="13716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3pPr>
            <a:lvl4pPr indent="-311150" lvl="3" marL="18288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4pPr>
            <a:lvl5pPr indent="-311150" lvl="4" marL="22860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5pPr>
            <a:lvl6pPr indent="-311150" lvl="5" marL="27432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6pPr>
            <a:lvl7pPr indent="-311150" lvl="6" marL="32004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7pPr>
            <a:lvl8pPr indent="-311150" lvl="7" marL="36576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8pPr>
            <a:lvl9pPr indent="-311150" lvl="8" marL="41148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9pPr>
          </a:lstStyle>
          <a:p/>
        </p:txBody>
      </p:sp>
      <p:sp>
        <p:nvSpPr>
          <p:cNvPr id="647" name="Google Shape;647;p53"/>
          <p:cNvSpPr txBox="1"/>
          <p:nvPr>
            <p:ph idx="3" type="body"/>
          </p:nvPr>
        </p:nvSpPr>
        <p:spPr>
          <a:xfrm>
            <a:off x="2202652" y="2827338"/>
            <a:ext cx="2407500" cy="3963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
        <p:nvSpPr>
          <p:cNvPr id="648" name="Google Shape;648;p53"/>
          <p:cNvSpPr txBox="1"/>
          <p:nvPr>
            <p:ph idx="4" type="body"/>
          </p:nvPr>
        </p:nvSpPr>
        <p:spPr>
          <a:xfrm>
            <a:off x="4610152" y="2827338"/>
            <a:ext cx="2407500" cy="3963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
        <p:nvSpPr>
          <p:cNvPr id="649" name="Google Shape;649;p53"/>
          <p:cNvSpPr txBox="1"/>
          <p:nvPr>
            <p:ph idx="5" type="body"/>
          </p:nvPr>
        </p:nvSpPr>
        <p:spPr>
          <a:xfrm>
            <a:off x="2202652" y="3281088"/>
            <a:ext cx="2407500" cy="3963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
        <p:nvSpPr>
          <p:cNvPr id="650" name="Google Shape;650;p53"/>
          <p:cNvSpPr txBox="1"/>
          <p:nvPr>
            <p:ph idx="6" type="body"/>
          </p:nvPr>
        </p:nvSpPr>
        <p:spPr>
          <a:xfrm>
            <a:off x="4610152" y="3281088"/>
            <a:ext cx="2407500" cy="3963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slide 4x4">
  <p:cSld name="CUSTOM_6_1">
    <p:spTree>
      <p:nvGrpSpPr>
        <p:cNvPr id="651" name="Shape 651"/>
        <p:cNvGrpSpPr/>
        <p:nvPr/>
      </p:nvGrpSpPr>
      <p:grpSpPr>
        <a:xfrm>
          <a:off x="0" y="0"/>
          <a:ext cx="0" cy="0"/>
          <a:chOff x="0" y="0"/>
          <a:chExt cx="0" cy="0"/>
        </a:xfrm>
      </p:grpSpPr>
      <p:graphicFrame>
        <p:nvGraphicFramePr>
          <p:cNvPr id="652" name="Google Shape;652;p54"/>
          <p:cNvGraphicFramePr/>
          <p:nvPr/>
        </p:nvGraphicFramePr>
        <p:xfrm>
          <a:off x="1287325" y="2178161"/>
          <a:ext cx="3000000" cy="3000000"/>
        </p:xfrm>
        <a:graphic>
          <a:graphicData uri="http://schemas.openxmlformats.org/drawingml/2006/table">
            <a:tbl>
              <a:tblPr>
                <a:noFill/>
                <a:tableStyleId>{8571E773-B780-48FD-9D02-BA6519805A3C}</a:tableStyleId>
              </a:tblPr>
              <a:tblGrid>
                <a:gridCol w="1658725"/>
                <a:gridCol w="1658725"/>
                <a:gridCol w="1658725"/>
                <a:gridCol w="1658725"/>
              </a:tblGrid>
              <a:tr h="396200">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ACE1D7"/>
                    </a:solidFill>
                  </a:tcPr>
                </a:tc>
              </a:tr>
              <a:tr h="396200">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r>
              <a:tr h="396200">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r>
              <a:tr h="396200">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r>
            </a:tbl>
          </a:graphicData>
        </a:graphic>
      </p:graphicFrame>
      <p:sp>
        <p:nvSpPr>
          <p:cNvPr id="653" name="Google Shape;653;p54"/>
          <p:cNvSpPr txBox="1"/>
          <p:nvPr>
            <p:ph type="title"/>
          </p:nvPr>
        </p:nvSpPr>
        <p:spPr>
          <a:xfrm>
            <a:off x="1221778" y="1270661"/>
            <a:ext cx="4034400" cy="7551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2400"/>
              <a:buFont typeface="Century Gothic"/>
              <a:buNone/>
              <a:defRPr b="1" sz="2400">
                <a:solidFill>
                  <a:srgbClr val="037971"/>
                </a:solidFill>
                <a:latin typeface="Century Gothic"/>
                <a:ea typeface="Century Gothic"/>
                <a:cs typeface="Century Gothic"/>
                <a:sym typeface="Century Gothic"/>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pic>
        <p:nvPicPr>
          <p:cNvPr id="654" name="Google Shape;654;p54"/>
          <p:cNvPicPr preferRelativeResize="0"/>
          <p:nvPr/>
        </p:nvPicPr>
        <p:blipFill rotWithShape="1">
          <a:blip r:embed="rId2">
            <a:alphaModFix/>
          </a:blip>
          <a:srcRect b="17566" l="32414" r="33402" t="26436"/>
          <a:stretch/>
        </p:blipFill>
        <p:spPr>
          <a:xfrm rot="-9448745">
            <a:off x="6687849" y="1377353"/>
            <a:ext cx="3187996" cy="3721026"/>
          </a:xfrm>
          <a:prstGeom prst="rect">
            <a:avLst/>
          </a:prstGeom>
          <a:noFill/>
          <a:ln>
            <a:noFill/>
          </a:ln>
        </p:spPr>
      </p:pic>
      <p:pic>
        <p:nvPicPr>
          <p:cNvPr id="655" name="Google Shape;655;p54"/>
          <p:cNvPicPr preferRelativeResize="0"/>
          <p:nvPr/>
        </p:nvPicPr>
        <p:blipFill rotWithShape="1">
          <a:blip r:embed="rId3">
            <a:alphaModFix/>
          </a:blip>
          <a:srcRect b="30109" l="40147" r="32461" t="25157"/>
          <a:stretch/>
        </p:blipFill>
        <p:spPr>
          <a:xfrm flipH="1" rot="10799942">
            <a:off x="-227989" y="-477968"/>
            <a:ext cx="2430629" cy="2886980"/>
          </a:xfrm>
          <a:prstGeom prst="rect">
            <a:avLst/>
          </a:prstGeom>
          <a:noFill/>
          <a:ln>
            <a:noFill/>
          </a:ln>
        </p:spPr>
      </p:pic>
      <p:sp>
        <p:nvSpPr>
          <p:cNvPr id="656" name="Google Shape;656;p54"/>
          <p:cNvSpPr txBox="1"/>
          <p:nvPr>
            <p:ph idx="1" type="body"/>
          </p:nvPr>
        </p:nvSpPr>
        <p:spPr>
          <a:xfrm>
            <a:off x="1287326" y="2178150"/>
            <a:ext cx="1658700" cy="3963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1pPr>
            <a:lvl2pPr indent="-311150" lvl="1" marL="9144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2pPr>
            <a:lvl3pPr indent="-311150" lvl="2" marL="13716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3pPr>
            <a:lvl4pPr indent="-311150" lvl="3" marL="18288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4pPr>
            <a:lvl5pPr indent="-311150" lvl="4" marL="22860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5pPr>
            <a:lvl6pPr indent="-311150" lvl="5" marL="27432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6pPr>
            <a:lvl7pPr indent="-311150" lvl="6" marL="32004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7pPr>
            <a:lvl8pPr indent="-311150" lvl="7" marL="36576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8pPr>
            <a:lvl9pPr indent="-311150" lvl="8" marL="41148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9pPr>
          </a:lstStyle>
          <a:p/>
        </p:txBody>
      </p:sp>
      <p:sp>
        <p:nvSpPr>
          <p:cNvPr id="657" name="Google Shape;657;p54"/>
          <p:cNvSpPr txBox="1"/>
          <p:nvPr>
            <p:ph idx="2" type="body"/>
          </p:nvPr>
        </p:nvSpPr>
        <p:spPr>
          <a:xfrm>
            <a:off x="2946051" y="2178150"/>
            <a:ext cx="1658700" cy="3963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1pPr>
            <a:lvl2pPr indent="-311150" lvl="1" marL="9144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2pPr>
            <a:lvl3pPr indent="-311150" lvl="2" marL="13716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3pPr>
            <a:lvl4pPr indent="-311150" lvl="3" marL="18288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4pPr>
            <a:lvl5pPr indent="-311150" lvl="4" marL="22860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5pPr>
            <a:lvl6pPr indent="-311150" lvl="5" marL="27432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6pPr>
            <a:lvl7pPr indent="-311150" lvl="6" marL="32004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7pPr>
            <a:lvl8pPr indent="-311150" lvl="7" marL="36576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8pPr>
            <a:lvl9pPr indent="-311150" lvl="8" marL="41148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9pPr>
          </a:lstStyle>
          <a:p/>
        </p:txBody>
      </p:sp>
      <p:sp>
        <p:nvSpPr>
          <p:cNvPr id="658" name="Google Shape;658;p54"/>
          <p:cNvSpPr txBox="1"/>
          <p:nvPr>
            <p:ph idx="3" type="body"/>
          </p:nvPr>
        </p:nvSpPr>
        <p:spPr>
          <a:xfrm>
            <a:off x="4604751" y="2178150"/>
            <a:ext cx="1658700" cy="3963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1pPr>
            <a:lvl2pPr indent="-311150" lvl="1" marL="9144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2pPr>
            <a:lvl3pPr indent="-311150" lvl="2" marL="13716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3pPr>
            <a:lvl4pPr indent="-311150" lvl="3" marL="18288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4pPr>
            <a:lvl5pPr indent="-311150" lvl="4" marL="22860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5pPr>
            <a:lvl6pPr indent="-311150" lvl="5" marL="27432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6pPr>
            <a:lvl7pPr indent="-311150" lvl="6" marL="32004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7pPr>
            <a:lvl8pPr indent="-311150" lvl="7" marL="36576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8pPr>
            <a:lvl9pPr indent="-311150" lvl="8" marL="41148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9pPr>
          </a:lstStyle>
          <a:p/>
        </p:txBody>
      </p:sp>
      <p:sp>
        <p:nvSpPr>
          <p:cNvPr id="659" name="Google Shape;659;p54"/>
          <p:cNvSpPr txBox="1"/>
          <p:nvPr>
            <p:ph idx="4" type="body"/>
          </p:nvPr>
        </p:nvSpPr>
        <p:spPr>
          <a:xfrm>
            <a:off x="6263451" y="2178150"/>
            <a:ext cx="1658700" cy="3963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1pPr>
            <a:lvl2pPr indent="-311150" lvl="1" marL="9144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2pPr>
            <a:lvl3pPr indent="-311150" lvl="2" marL="13716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3pPr>
            <a:lvl4pPr indent="-311150" lvl="3" marL="18288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4pPr>
            <a:lvl5pPr indent="-311150" lvl="4" marL="22860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5pPr>
            <a:lvl6pPr indent="-311150" lvl="5" marL="27432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6pPr>
            <a:lvl7pPr indent="-311150" lvl="6" marL="32004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7pPr>
            <a:lvl8pPr indent="-311150" lvl="7" marL="36576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8pPr>
            <a:lvl9pPr indent="-311150" lvl="8" marL="41148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9pPr>
          </a:lstStyle>
          <a:p/>
        </p:txBody>
      </p:sp>
      <p:sp>
        <p:nvSpPr>
          <p:cNvPr id="660" name="Google Shape;660;p54"/>
          <p:cNvSpPr txBox="1"/>
          <p:nvPr>
            <p:ph idx="5" type="body"/>
          </p:nvPr>
        </p:nvSpPr>
        <p:spPr>
          <a:xfrm>
            <a:off x="1287326" y="2574450"/>
            <a:ext cx="1658700" cy="3963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
        <p:nvSpPr>
          <p:cNvPr id="661" name="Google Shape;661;p54"/>
          <p:cNvSpPr txBox="1"/>
          <p:nvPr>
            <p:ph idx="6" type="body"/>
          </p:nvPr>
        </p:nvSpPr>
        <p:spPr>
          <a:xfrm>
            <a:off x="2946051" y="2574450"/>
            <a:ext cx="1658700" cy="3963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
        <p:nvSpPr>
          <p:cNvPr id="662" name="Google Shape;662;p54"/>
          <p:cNvSpPr txBox="1"/>
          <p:nvPr>
            <p:ph idx="7" type="body"/>
          </p:nvPr>
        </p:nvSpPr>
        <p:spPr>
          <a:xfrm>
            <a:off x="4604751" y="2574450"/>
            <a:ext cx="1658700" cy="3963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
        <p:nvSpPr>
          <p:cNvPr id="663" name="Google Shape;663;p54"/>
          <p:cNvSpPr txBox="1"/>
          <p:nvPr>
            <p:ph idx="8" type="body"/>
          </p:nvPr>
        </p:nvSpPr>
        <p:spPr>
          <a:xfrm>
            <a:off x="6263451" y="2574450"/>
            <a:ext cx="1658700" cy="3963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
        <p:nvSpPr>
          <p:cNvPr id="664" name="Google Shape;664;p54"/>
          <p:cNvSpPr txBox="1"/>
          <p:nvPr>
            <p:ph idx="9" type="body"/>
          </p:nvPr>
        </p:nvSpPr>
        <p:spPr>
          <a:xfrm>
            <a:off x="1287363" y="2970750"/>
            <a:ext cx="1658700" cy="3963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
        <p:nvSpPr>
          <p:cNvPr id="665" name="Google Shape;665;p54"/>
          <p:cNvSpPr txBox="1"/>
          <p:nvPr>
            <p:ph idx="13" type="body"/>
          </p:nvPr>
        </p:nvSpPr>
        <p:spPr>
          <a:xfrm>
            <a:off x="2946088" y="2970750"/>
            <a:ext cx="1658700" cy="3963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
        <p:nvSpPr>
          <p:cNvPr id="666" name="Google Shape;666;p54"/>
          <p:cNvSpPr txBox="1"/>
          <p:nvPr>
            <p:ph idx="14" type="body"/>
          </p:nvPr>
        </p:nvSpPr>
        <p:spPr>
          <a:xfrm>
            <a:off x="4604788" y="2970750"/>
            <a:ext cx="1658700" cy="3963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
        <p:nvSpPr>
          <p:cNvPr id="667" name="Google Shape;667;p54"/>
          <p:cNvSpPr txBox="1"/>
          <p:nvPr>
            <p:ph idx="15" type="body"/>
          </p:nvPr>
        </p:nvSpPr>
        <p:spPr>
          <a:xfrm>
            <a:off x="6263488" y="2970750"/>
            <a:ext cx="1658700" cy="3963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
        <p:nvSpPr>
          <p:cNvPr id="668" name="Google Shape;668;p54"/>
          <p:cNvSpPr txBox="1"/>
          <p:nvPr>
            <p:ph idx="16" type="body"/>
          </p:nvPr>
        </p:nvSpPr>
        <p:spPr>
          <a:xfrm>
            <a:off x="1287363" y="3366800"/>
            <a:ext cx="1658700" cy="3963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
        <p:nvSpPr>
          <p:cNvPr id="669" name="Google Shape;669;p54"/>
          <p:cNvSpPr txBox="1"/>
          <p:nvPr>
            <p:ph idx="17" type="body"/>
          </p:nvPr>
        </p:nvSpPr>
        <p:spPr>
          <a:xfrm>
            <a:off x="2946088" y="3366800"/>
            <a:ext cx="1658700" cy="3963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
        <p:nvSpPr>
          <p:cNvPr id="670" name="Google Shape;670;p54"/>
          <p:cNvSpPr txBox="1"/>
          <p:nvPr>
            <p:ph idx="18" type="body"/>
          </p:nvPr>
        </p:nvSpPr>
        <p:spPr>
          <a:xfrm>
            <a:off x="4604788" y="3366800"/>
            <a:ext cx="1658700" cy="3963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
        <p:nvSpPr>
          <p:cNvPr id="671" name="Google Shape;671;p54"/>
          <p:cNvSpPr txBox="1"/>
          <p:nvPr>
            <p:ph idx="19" type="body"/>
          </p:nvPr>
        </p:nvSpPr>
        <p:spPr>
          <a:xfrm>
            <a:off x="6263488" y="3366800"/>
            <a:ext cx="1658700" cy="3963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pic overview 5/1">
  <p:cSld name="CUSTOM_7">
    <p:spTree>
      <p:nvGrpSpPr>
        <p:cNvPr id="672" name="Shape 672"/>
        <p:cNvGrpSpPr/>
        <p:nvPr/>
      </p:nvGrpSpPr>
      <p:grpSpPr>
        <a:xfrm>
          <a:off x="0" y="0"/>
          <a:ext cx="0" cy="0"/>
          <a:chOff x="0" y="0"/>
          <a:chExt cx="0" cy="0"/>
        </a:xfrm>
      </p:grpSpPr>
      <p:pic>
        <p:nvPicPr>
          <p:cNvPr id="673" name="Google Shape;673;p55"/>
          <p:cNvPicPr preferRelativeResize="0"/>
          <p:nvPr/>
        </p:nvPicPr>
        <p:blipFill rotWithShape="1">
          <a:blip r:embed="rId2">
            <a:alphaModFix/>
          </a:blip>
          <a:srcRect b="30109" l="40147" r="32461" t="25157"/>
          <a:stretch/>
        </p:blipFill>
        <p:spPr>
          <a:xfrm flipH="1" rot="7979128">
            <a:off x="-500924" y="1318484"/>
            <a:ext cx="2503913" cy="2974047"/>
          </a:xfrm>
          <a:prstGeom prst="rect">
            <a:avLst/>
          </a:prstGeom>
          <a:noFill/>
          <a:ln>
            <a:noFill/>
          </a:ln>
        </p:spPr>
      </p:pic>
      <p:sp>
        <p:nvSpPr>
          <p:cNvPr id="674" name="Google Shape;674;p55"/>
          <p:cNvSpPr/>
          <p:nvPr/>
        </p:nvSpPr>
        <p:spPr>
          <a:xfrm>
            <a:off x="1497619" y="2202852"/>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75" name="Google Shape;675;p55"/>
          <p:cNvSpPr/>
          <p:nvPr/>
        </p:nvSpPr>
        <p:spPr>
          <a:xfrm>
            <a:off x="1497619" y="3106855"/>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76" name="Google Shape;676;p55"/>
          <p:cNvSpPr/>
          <p:nvPr/>
        </p:nvSpPr>
        <p:spPr>
          <a:xfrm>
            <a:off x="1497619" y="4010868"/>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77" name="Google Shape;677;p55"/>
          <p:cNvSpPr/>
          <p:nvPr/>
        </p:nvSpPr>
        <p:spPr>
          <a:xfrm>
            <a:off x="1497619" y="1281580"/>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78" name="Google Shape;678;p55"/>
          <p:cNvSpPr/>
          <p:nvPr/>
        </p:nvSpPr>
        <p:spPr>
          <a:xfrm>
            <a:off x="1497619" y="362455"/>
            <a:ext cx="758400" cy="753000"/>
          </a:xfrm>
          <a:prstGeom prst="ellipse">
            <a:avLst/>
          </a:prstGeom>
          <a:solidFill>
            <a:srgbClr val="03797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79" name="Google Shape;679;p55"/>
          <p:cNvSpPr txBox="1"/>
          <p:nvPr/>
        </p:nvSpPr>
        <p:spPr>
          <a:xfrm>
            <a:off x="1737662" y="523475"/>
            <a:ext cx="3171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lt1"/>
                </a:solidFill>
                <a:latin typeface="Century Gothic"/>
                <a:ea typeface="Century Gothic"/>
                <a:cs typeface="Century Gothic"/>
                <a:sym typeface="Century Gothic"/>
              </a:rPr>
              <a:t>1</a:t>
            </a:r>
            <a:endParaRPr b="1" i="0" sz="100" u="none" cap="none" strike="noStrike">
              <a:solidFill>
                <a:schemeClr val="dk1"/>
              </a:solidFill>
              <a:latin typeface="Century Gothic"/>
              <a:ea typeface="Century Gothic"/>
              <a:cs typeface="Century Gothic"/>
              <a:sym typeface="Century Gothic"/>
            </a:endParaRPr>
          </a:p>
        </p:txBody>
      </p:sp>
      <p:sp>
        <p:nvSpPr>
          <p:cNvPr id="680" name="Google Shape;680;p55"/>
          <p:cNvSpPr txBox="1"/>
          <p:nvPr/>
        </p:nvSpPr>
        <p:spPr>
          <a:xfrm>
            <a:off x="1745906" y="1450154"/>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lt1"/>
                </a:solidFill>
                <a:latin typeface="Century Gothic"/>
                <a:ea typeface="Century Gothic"/>
                <a:cs typeface="Century Gothic"/>
                <a:sym typeface="Century Gothic"/>
              </a:rPr>
              <a:t>2</a:t>
            </a:r>
            <a:endParaRPr b="1" i="0" sz="100" u="none" cap="none" strike="noStrike">
              <a:solidFill>
                <a:schemeClr val="dk1"/>
              </a:solidFill>
              <a:latin typeface="Century Gothic"/>
              <a:ea typeface="Century Gothic"/>
              <a:cs typeface="Century Gothic"/>
              <a:sym typeface="Century Gothic"/>
            </a:endParaRPr>
          </a:p>
        </p:txBody>
      </p:sp>
      <p:sp>
        <p:nvSpPr>
          <p:cNvPr id="681" name="Google Shape;681;p55"/>
          <p:cNvSpPr txBox="1"/>
          <p:nvPr/>
        </p:nvSpPr>
        <p:spPr>
          <a:xfrm>
            <a:off x="1728019" y="2346282"/>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lang="en-GB" sz="2000">
                <a:solidFill>
                  <a:schemeClr val="lt1"/>
                </a:solidFill>
                <a:latin typeface="Century Gothic"/>
                <a:ea typeface="Century Gothic"/>
                <a:cs typeface="Century Gothic"/>
                <a:sym typeface="Century Gothic"/>
              </a:rPr>
              <a:t>3</a:t>
            </a:r>
            <a:endParaRPr b="1" i="0" sz="100" u="none" cap="none" strike="noStrike">
              <a:solidFill>
                <a:schemeClr val="dk1"/>
              </a:solidFill>
              <a:latin typeface="Century Gothic"/>
              <a:ea typeface="Century Gothic"/>
              <a:cs typeface="Century Gothic"/>
              <a:sym typeface="Century Gothic"/>
            </a:endParaRPr>
          </a:p>
        </p:txBody>
      </p:sp>
      <p:sp>
        <p:nvSpPr>
          <p:cNvPr id="682" name="Google Shape;682;p55"/>
          <p:cNvSpPr txBox="1"/>
          <p:nvPr/>
        </p:nvSpPr>
        <p:spPr>
          <a:xfrm>
            <a:off x="1728047" y="3258159"/>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lang="en-GB" sz="2000">
                <a:solidFill>
                  <a:schemeClr val="lt1"/>
                </a:solidFill>
                <a:latin typeface="Century Gothic"/>
                <a:ea typeface="Century Gothic"/>
                <a:cs typeface="Century Gothic"/>
                <a:sym typeface="Century Gothic"/>
              </a:rPr>
              <a:t>4</a:t>
            </a:r>
            <a:endParaRPr b="1" i="0" sz="100" u="none" cap="none" strike="noStrike">
              <a:solidFill>
                <a:schemeClr val="dk1"/>
              </a:solidFill>
              <a:latin typeface="Century Gothic"/>
              <a:ea typeface="Century Gothic"/>
              <a:cs typeface="Century Gothic"/>
              <a:sym typeface="Century Gothic"/>
            </a:endParaRPr>
          </a:p>
        </p:txBody>
      </p:sp>
      <p:sp>
        <p:nvSpPr>
          <p:cNvPr id="683" name="Google Shape;683;p55"/>
          <p:cNvSpPr txBox="1"/>
          <p:nvPr/>
        </p:nvSpPr>
        <p:spPr>
          <a:xfrm>
            <a:off x="1728047" y="4170056"/>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lt1"/>
                </a:solidFill>
                <a:latin typeface="Century Gothic"/>
                <a:ea typeface="Century Gothic"/>
                <a:cs typeface="Century Gothic"/>
                <a:sym typeface="Century Gothic"/>
              </a:rPr>
              <a:t>5</a:t>
            </a:r>
            <a:endParaRPr b="1" i="0" sz="100" u="none" cap="none" strike="noStrike">
              <a:solidFill>
                <a:schemeClr val="dk1"/>
              </a:solidFill>
              <a:latin typeface="Century Gothic"/>
              <a:ea typeface="Century Gothic"/>
              <a:cs typeface="Century Gothic"/>
              <a:sym typeface="Century Gothic"/>
            </a:endParaRPr>
          </a:p>
        </p:txBody>
      </p:sp>
      <p:cxnSp>
        <p:nvCxnSpPr>
          <p:cNvPr id="684" name="Google Shape;684;p55"/>
          <p:cNvCxnSpPr/>
          <p:nvPr/>
        </p:nvCxnSpPr>
        <p:spPr>
          <a:xfrm>
            <a:off x="2131547" y="1675416"/>
            <a:ext cx="1465800" cy="0"/>
          </a:xfrm>
          <a:prstGeom prst="straightConnector1">
            <a:avLst/>
          </a:prstGeom>
          <a:noFill/>
          <a:ln cap="flat" cmpd="sng" w="28575">
            <a:solidFill>
              <a:srgbClr val="ACE1D7"/>
            </a:solidFill>
            <a:prstDash val="solid"/>
            <a:round/>
            <a:headEnd len="sm" w="sm" type="none"/>
            <a:tailEnd len="med" w="med" type="oval"/>
          </a:ln>
        </p:spPr>
      </p:cxnSp>
      <p:cxnSp>
        <p:nvCxnSpPr>
          <p:cNvPr id="685" name="Google Shape;685;p55"/>
          <p:cNvCxnSpPr/>
          <p:nvPr/>
        </p:nvCxnSpPr>
        <p:spPr>
          <a:xfrm>
            <a:off x="2131547" y="2580525"/>
            <a:ext cx="1465800" cy="0"/>
          </a:xfrm>
          <a:prstGeom prst="straightConnector1">
            <a:avLst/>
          </a:prstGeom>
          <a:noFill/>
          <a:ln cap="flat" cmpd="sng" w="28575">
            <a:solidFill>
              <a:srgbClr val="ACE1D7"/>
            </a:solidFill>
            <a:prstDash val="solid"/>
            <a:round/>
            <a:headEnd len="sm" w="sm" type="none"/>
            <a:tailEnd len="med" w="med" type="oval"/>
          </a:ln>
        </p:spPr>
      </p:cxnSp>
      <p:cxnSp>
        <p:nvCxnSpPr>
          <p:cNvPr id="686" name="Google Shape;686;p55"/>
          <p:cNvCxnSpPr/>
          <p:nvPr/>
        </p:nvCxnSpPr>
        <p:spPr>
          <a:xfrm>
            <a:off x="2131547" y="3483356"/>
            <a:ext cx="1465800" cy="0"/>
          </a:xfrm>
          <a:prstGeom prst="straightConnector1">
            <a:avLst/>
          </a:prstGeom>
          <a:noFill/>
          <a:ln cap="flat" cmpd="sng" w="28575">
            <a:solidFill>
              <a:srgbClr val="ACE1D7"/>
            </a:solidFill>
            <a:prstDash val="solid"/>
            <a:round/>
            <a:headEnd len="sm" w="sm" type="none"/>
            <a:tailEnd len="med" w="med" type="oval"/>
          </a:ln>
        </p:spPr>
      </p:cxnSp>
      <p:cxnSp>
        <p:nvCxnSpPr>
          <p:cNvPr id="687" name="Google Shape;687;p55"/>
          <p:cNvCxnSpPr/>
          <p:nvPr/>
        </p:nvCxnSpPr>
        <p:spPr>
          <a:xfrm>
            <a:off x="2131547" y="4386169"/>
            <a:ext cx="1465800" cy="0"/>
          </a:xfrm>
          <a:prstGeom prst="straightConnector1">
            <a:avLst/>
          </a:prstGeom>
          <a:noFill/>
          <a:ln cap="flat" cmpd="sng" w="28575">
            <a:solidFill>
              <a:srgbClr val="ACE1D7"/>
            </a:solidFill>
            <a:prstDash val="solid"/>
            <a:round/>
            <a:headEnd len="sm" w="sm" type="none"/>
            <a:tailEnd len="med" w="med" type="oval"/>
          </a:ln>
        </p:spPr>
      </p:cxnSp>
      <p:pic>
        <p:nvPicPr>
          <p:cNvPr id="688" name="Google Shape;688;p55"/>
          <p:cNvPicPr preferRelativeResize="0"/>
          <p:nvPr/>
        </p:nvPicPr>
        <p:blipFill rotWithShape="1">
          <a:blip r:embed="rId3">
            <a:alphaModFix/>
          </a:blip>
          <a:srcRect b="17566" l="32414" r="33402" t="26436"/>
          <a:stretch/>
        </p:blipFill>
        <p:spPr>
          <a:xfrm rot="-9412297">
            <a:off x="6614150" y="-1159905"/>
            <a:ext cx="3194344" cy="3805685"/>
          </a:xfrm>
          <a:prstGeom prst="rect">
            <a:avLst/>
          </a:prstGeom>
          <a:noFill/>
          <a:ln>
            <a:noFill/>
          </a:ln>
        </p:spPr>
      </p:pic>
      <p:pic>
        <p:nvPicPr>
          <p:cNvPr id="689" name="Google Shape;689;p55"/>
          <p:cNvPicPr preferRelativeResize="0"/>
          <p:nvPr/>
        </p:nvPicPr>
        <p:blipFill rotWithShape="1">
          <a:blip r:embed="rId3">
            <a:alphaModFix/>
          </a:blip>
          <a:srcRect b="60885" l="47388" r="33403" t="26436"/>
          <a:stretch/>
        </p:blipFill>
        <p:spPr>
          <a:xfrm rot="8781780">
            <a:off x="-406388" y="4850352"/>
            <a:ext cx="1795026" cy="861600"/>
          </a:xfrm>
          <a:prstGeom prst="rect">
            <a:avLst/>
          </a:prstGeom>
          <a:noFill/>
          <a:ln>
            <a:noFill/>
          </a:ln>
        </p:spPr>
      </p:pic>
      <p:sp>
        <p:nvSpPr>
          <p:cNvPr id="690" name="Google Shape;690;p55"/>
          <p:cNvSpPr txBox="1"/>
          <p:nvPr>
            <p:ph idx="1" type="subTitle"/>
          </p:nvPr>
        </p:nvSpPr>
        <p:spPr>
          <a:xfrm>
            <a:off x="4500576" y="597883"/>
            <a:ext cx="31458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200"/>
              <a:buFont typeface="Lato Light"/>
              <a:buNone/>
              <a:defRPr sz="1200">
                <a:solidFill>
                  <a:srgbClr val="037971"/>
                </a:solidFill>
                <a:latin typeface="Lato Light"/>
                <a:ea typeface="Lato Light"/>
                <a:cs typeface="Lato Light"/>
                <a:sym typeface="Lato Ligh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91" name="Google Shape;691;p55"/>
          <p:cNvSpPr txBox="1"/>
          <p:nvPr>
            <p:ph idx="2" type="subTitle"/>
          </p:nvPr>
        </p:nvSpPr>
        <p:spPr>
          <a:xfrm>
            <a:off x="3699296" y="1526117"/>
            <a:ext cx="31458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692" name="Google Shape;692;p55"/>
          <p:cNvSpPr txBox="1"/>
          <p:nvPr>
            <p:ph idx="3" type="subTitle"/>
          </p:nvPr>
        </p:nvSpPr>
        <p:spPr>
          <a:xfrm>
            <a:off x="3699296" y="2436627"/>
            <a:ext cx="31458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693" name="Google Shape;693;p55"/>
          <p:cNvSpPr txBox="1"/>
          <p:nvPr>
            <p:ph idx="4" type="subTitle"/>
          </p:nvPr>
        </p:nvSpPr>
        <p:spPr>
          <a:xfrm>
            <a:off x="3699296" y="3366080"/>
            <a:ext cx="31458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694" name="Google Shape;694;p55"/>
          <p:cNvSpPr txBox="1"/>
          <p:nvPr>
            <p:ph idx="5" type="subTitle"/>
          </p:nvPr>
        </p:nvSpPr>
        <p:spPr>
          <a:xfrm>
            <a:off x="3699296" y="4257249"/>
            <a:ext cx="31458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cxnSp>
        <p:nvCxnSpPr>
          <p:cNvPr id="695" name="Google Shape;695;p55"/>
          <p:cNvCxnSpPr/>
          <p:nvPr/>
        </p:nvCxnSpPr>
        <p:spPr>
          <a:xfrm>
            <a:off x="2256013" y="752763"/>
            <a:ext cx="2155800" cy="0"/>
          </a:xfrm>
          <a:prstGeom prst="straightConnector1">
            <a:avLst/>
          </a:prstGeom>
          <a:noFill/>
          <a:ln cap="flat" cmpd="sng" w="28575">
            <a:solidFill>
              <a:srgbClr val="037971"/>
            </a:solidFill>
            <a:prstDash val="solid"/>
            <a:round/>
            <a:headEnd len="sm" w="sm" type="none"/>
            <a:tailEnd len="med" w="med" type="oval"/>
          </a:ln>
        </p:spPr>
      </p:cxn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pic overview 5/2">
  <p:cSld name="CUSTOM_7_1">
    <p:spTree>
      <p:nvGrpSpPr>
        <p:cNvPr id="696" name="Shape 696"/>
        <p:cNvGrpSpPr/>
        <p:nvPr/>
      </p:nvGrpSpPr>
      <p:grpSpPr>
        <a:xfrm>
          <a:off x="0" y="0"/>
          <a:ext cx="0" cy="0"/>
          <a:chOff x="0" y="0"/>
          <a:chExt cx="0" cy="0"/>
        </a:xfrm>
      </p:grpSpPr>
      <p:pic>
        <p:nvPicPr>
          <p:cNvPr id="697" name="Google Shape;697;p56"/>
          <p:cNvPicPr preferRelativeResize="0"/>
          <p:nvPr/>
        </p:nvPicPr>
        <p:blipFill rotWithShape="1">
          <a:blip r:embed="rId2">
            <a:alphaModFix/>
          </a:blip>
          <a:srcRect b="30109" l="40147" r="32461" t="25157"/>
          <a:stretch/>
        </p:blipFill>
        <p:spPr>
          <a:xfrm flipH="1" rot="7979128">
            <a:off x="-500924" y="1318484"/>
            <a:ext cx="2503913" cy="2974047"/>
          </a:xfrm>
          <a:prstGeom prst="rect">
            <a:avLst/>
          </a:prstGeom>
          <a:noFill/>
          <a:ln>
            <a:noFill/>
          </a:ln>
        </p:spPr>
      </p:pic>
      <p:sp>
        <p:nvSpPr>
          <p:cNvPr id="698" name="Google Shape;698;p56"/>
          <p:cNvSpPr/>
          <p:nvPr/>
        </p:nvSpPr>
        <p:spPr>
          <a:xfrm>
            <a:off x="1506231" y="2202852"/>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99" name="Google Shape;699;p56"/>
          <p:cNvSpPr/>
          <p:nvPr/>
        </p:nvSpPr>
        <p:spPr>
          <a:xfrm>
            <a:off x="1506231" y="3106855"/>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00" name="Google Shape;700;p56"/>
          <p:cNvSpPr/>
          <p:nvPr/>
        </p:nvSpPr>
        <p:spPr>
          <a:xfrm>
            <a:off x="1506231" y="4010868"/>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01" name="Google Shape;701;p56"/>
          <p:cNvSpPr/>
          <p:nvPr/>
        </p:nvSpPr>
        <p:spPr>
          <a:xfrm>
            <a:off x="1506231" y="1281580"/>
            <a:ext cx="758400" cy="753000"/>
          </a:xfrm>
          <a:prstGeom prst="ellipse">
            <a:avLst/>
          </a:prstGeom>
          <a:solidFill>
            <a:srgbClr val="03797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37971"/>
              </a:solidFill>
              <a:latin typeface="Arial"/>
              <a:ea typeface="Arial"/>
              <a:cs typeface="Arial"/>
              <a:sym typeface="Arial"/>
            </a:endParaRPr>
          </a:p>
        </p:txBody>
      </p:sp>
      <p:sp>
        <p:nvSpPr>
          <p:cNvPr id="702" name="Google Shape;702;p56"/>
          <p:cNvSpPr/>
          <p:nvPr/>
        </p:nvSpPr>
        <p:spPr>
          <a:xfrm>
            <a:off x="1506231" y="362455"/>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03" name="Google Shape;703;p56"/>
          <p:cNvSpPr txBox="1"/>
          <p:nvPr/>
        </p:nvSpPr>
        <p:spPr>
          <a:xfrm>
            <a:off x="1746274" y="523475"/>
            <a:ext cx="3171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lt1"/>
                </a:solidFill>
                <a:latin typeface="Century Gothic"/>
                <a:ea typeface="Century Gothic"/>
                <a:cs typeface="Century Gothic"/>
                <a:sym typeface="Century Gothic"/>
              </a:rPr>
              <a:t>1</a:t>
            </a:r>
            <a:endParaRPr b="1" i="0" sz="100" u="none" cap="none" strike="noStrike">
              <a:solidFill>
                <a:schemeClr val="dk1"/>
              </a:solidFill>
              <a:latin typeface="Century Gothic"/>
              <a:ea typeface="Century Gothic"/>
              <a:cs typeface="Century Gothic"/>
              <a:sym typeface="Century Gothic"/>
            </a:endParaRPr>
          </a:p>
        </p:txBody>
      </p:sp>
      <p:sp>
        <p:nvSpPr>
          <p:cNvPr id="704" name="Google Shape;704;p56"/>
          <p:cNvSpPr txBox="1"/>
          <p:nvPr/>
        </p:nvSpPr>
        <p:spPr>
          <a:xfrm>
            <a:off x="1754519" y="1450154"/>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lt1"/>
                </a:solidFill>
                <a:latin typeface="Century Gothic"/>
                <a:ea typeface="Century Gothic"/>
                <a:cs typeface="Century Gothic"/>
                <a:sym typeface="Century Gothic"/>
              </a:rPr>
              <a:t>2</a:t>
            </a:r>
            <a:endParaRPr b="1" i="0" sz="100" u="none" cap="none" strike="noStrike">
              <a:solidFill>
                <a:schemeClr val="dk1"/>
              </a:solidFill>
              <a:latin typeface="Century Gothic"/>
              <a:ea typeface="Century Gothic"/>
              <a:cs typeface="Century Gothic"/>
              <a:sym typeface="Century Gothic"/>
            </a:endParaRPr>
          </a:p>
        </p:txBody>
      </p:sp>
      <p:sp>
        <p:nvSpPr>
          <p:cNvPr id="705" name="Google Shape;705;p56"/>
          <p:cNvSpPr txBox="1"/>
          <p:nvPr/>
        </p:nvSpPr>
        <p:spPr>
          <a:xfrm>
            <a:off x="1736631" y="2346282"/>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lang="en-GB" sz="2000">
                <a:solidFill>
                  <a:schemeClr val="lt1"/>
                </a:solidFill>
                <a:latin typeface="Century Gothic"/>
                <a:ea typeface="Century Gothic"/>
                <a:cs typeface="Century Gothic"/>
                <a:sym typeface="Century Gothic"/>
              </a:rPr>
              <a:t>3</a:t>
            </a:r>
            <a:endParaRPr b="1" i="0" sz="100" u="none" cap="none" strike="noStrike">
              <a:solidFill>
                <a:schemeClr val="dk1"/>
              </a:solidFill>
              <a:latin typeface="Century Gothic"/>
              <a:ea typeface="Century Gothic"/>
              <a:cs typeface="Century Gothic"/>
              <a:sym typeface="Century Gothic"/>
            </a:endParaRPr>
          </a:p>
        </p:txBody>
      </p:sp>
      <p:sp>
        <p:nvSpPr>
          <p:cNvPr id="706" name="Google Shape;706;p56"/>
          <p:cNvSpPr txBox="1"/>
          <p:nvPr/>
        </p:nvSpPr>
        <p:spPr>
          <a:xfrm>
            <a:off x="1736659" y="3258159"/>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lang="en-GB" sz="2000">
                <a:solidFill>
                  <a:schemeClr val="lt1"/>
                </a:solidFill>
                <a:latin typeface="Century Gothic"/>
                <a:ea typeface="Century Gothic"/>
                <a:cs typeface="Century Gothic"/>
                <a:sym typeface="Century Gothic"/>
              </a:rPr>
              <a:t>4</a:t>
            </a:r>
            <a:endParaRPr b="1" i="0" sz="100" u="none" cap="none" strike="noStrike">
              <a:solidFill>
                <a:schemeClr val="dk1"/>
              </a:solidFill>
              <a:latin typeface="Century Gothic"/>
              <a:ea typeface="Century Gothic"/>
              <a:cs typeface="Century Gothic"/>
              <a:sym typeface="Century Gothic"/>
            </a:endParaRPr>
          </a:p>
        </p:txBody>
      </p:sp>
      <p:sp>
        <p:nvSpPr>
          <p:cNvPr id="707" name="Google Shape;707;p56"/>
          <p:cNvSpPr txBox="1"/>
          <p:nvPr/>
        </p:nvSpPr>
        <p:spPr>
          <a:xfrm>
            <a:off x="1736659" y="4170056"/>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lt1"/>
                </a:solidFill>
                <a:latin typeface="Century Gothic"/>
                <a:ea typeface="Century Gothic"/>
                <a:cs typeface="Century Gothic"/>
                <a:sym typeface="Century Gothic"/>
              </a:rPr>
              <a:t>5</a:t>
            </a:r>
            <a:endParaRPr b="1" i="0" sz="100" u="none" cap="none" strike="noStrike">
              <a:solidFill>
                <a:schemeClr val="dk1"/>
              </a:solidFill>
              <a:latin typeface="Century Gothic"/>
              <a:ea typeface="Century Gothic"/>
              <a:cs typeface="Century Gothic"/>
              <a:sym typeface="Century Gothic"/>
            </a:endParaRPr>
          </a:p>
        </p:txBody>
      </p:sp>
      <p:cxnSp>
        <p:nvCxnSpPr>
          <p:cNvPr id="708" name="Google Shape;708;p56"/>
          <p:cNvCxnSpPr/>
          <p:nvPr/>
        </p:nvCxnSpPr>
        <p:spPr>
          <a:xfrm>
            <a:off x="2140160" y="766166"/>
            <a:ext cx="1465800" cy="0"/>
          </a:xfrm>
          <a:prstGeom prst="straightConnector1">
            <a:avLst/>
          </a:prstGeom>
          <a:noFill/>
          <a:ln cap="flat" cmpd="sng" w="28575">
            <a:solidFill>
              <a:srgbClr val="ACE1D7"/>
            </a:solidFill>
            <a:prstDash val="solid"/>
            <a:round/>
            <a:headEnd len="sm" w="sm" type="none"/>
            <a:tailEnd len="med" w="med" type="oval"/>
          </a:ln>
        </p:spPr>
      </p:cxnSp>
      <p:cxnSp>
        <p:nvCxnSpPr>
          <p:cNvPr id="709" name="Google Shape;709;p56"/>
          <p:cNvCxnSpPr/>
          <p:nvPr/>
        </p:nvCxnSpPr>
        <p:spPr>
          <a:xfrm>
            <a:off x="2140160" y="2580525"/>
            <a:ext cx="1465800" cy="0"/>
          </a:xfrm>
          <a:prstGeom prst="straightConnector1">
            <a:avLst/>
          </a:prstGeom>
          <a:noFill/>
          <a:ln cap="flat" cmpd="sng" w="28575">
            <a:solidFill>
              <a:srgbClr val="ACE1D7"/>
            </a:solidFill>
            <a:prstDash val="solid"/>
            <a:round/>
            <a:headEnd len="sm" w="sm" type="none"/>
            <a:tailEnd len="med" w="med" type="oval"/>
          </a:ln>
        </p:spPr>
      </p:cxnSp>
      <p:cxnSp>
        <p:nvCxnSpPr>
          <p:cNvPr id="710" name="Google Shape;710;p56"/>
          <p:cNvCxnSpPr/>
          <p:nvPr/>
        </p:nvCxnSpPr>
        <p:spPr>
          <a:xfrm>
            <a:off x="2140160" y="3483356"/>
            <a:ext cx="1465800" cy="0"/>
          </a:xfrm>
          <a:prstGeom prst="straightConnector1">
            <a:avLst/>
          </a:prstGeom>
          <a:noFill/>
          <a:ln cap="flat" cmpd="sng" w="28575">
            <a:solidFill>
              <a:srgbClr val="ACE1D7"/>
            </a:solidFill>
            <a:prstDash val="solid"/>
            <a:round/>
            <a:headEnd len="sm" w="sm" type="none"/>
            <a:tailEnd len="med" w="med" type="oval"/>
          </a:ln>
        </p:spPr>
      </p:cxnSp>
      <p:cxnSp>
        <p:nvCxnSpPr>
          <p:cNvPr id="711" name="Google Shape;711;p56"/>
          <p:cNvCxnSpPr/>
          <p:nvPr/>
        </p:nvCxnSpPr>
        <p:spPr>
          <a:xfrm>
            <a:off x="2140160" y="4386169"/>
            <a:ext cx="1465800" cy="0"/>
          </a:xfrm>
          <a:prstGeom prst="straightConnector1">
            <a:avLst/>
          </a:prstGeom>
          <a:noFill/>
          <a:ln cap="flat" cmpd="sng" w="28575">
            <a:solidFill>
              <a:srgbClr val="ACE1D7"/>
            </a:solidFill>
            <a:prstDash val="solid"/>
            <a:round/>
            <a:headEnd len="sm" w="sm" type="none"/>
            <a:tailEnd len="med" w="med" type="oval"/>
          </a:ln>
        </p:spPr>
      </p:cxnSp>
      <p:pic>
        <p:nvPicPr>
          <p:cNvPr id="712" name="Google Shape;712;p56"/>
          <p:cNvPicPr preferRelativeResize="0"/>
          <p:nvPr/>
        </p:nvPicPr>
        <p:blipFill rotWithShape="1">
          <a:blip r:embed="rId3">
            <a:alphaModFix/>
          </a:blip>
          <a:srcRect b="17566" l="32414" r="33402" t="26436"/>
          <a:stretch/>
        </p:blipFill>
        <p:spPr>
          <a:xfrm rot="-9412297">
            <a:off x="6614150" y="-1159905"/>
            <a:ext cx="3194344" cy="3805685"/>
          </a:xfrm>
          <a:prstGeom prst="rect">
            <a:avLst/>
          </a:prstGeom>
          <a:noFill/>
          <a:ln>
            <a:noFill/>
          </a:ln>
        </p:spPr>
      </p:pic>
      <p:pic>
        <p:nvPicPr>
          <p:cNvPr id="713" name="Google Shape;713;p56"/>
          <p:cNvPicPr preferRelativeResize="0"/>
          <p:nvPr/>
        </p:nvPicPr>
        <p:blipFill rotWithShape="1">
          <a:blip r:embed="rId3">
            <a:alphaModFix/>
          </a:blip>
          <a:srcRect b="60885" l="47388" r="33403" t="26436"/>
          <a:stretch/>
        </p:blipFill>
        <p:spPr>
          <a:xfrm rot="8781780">
            <a:off x="-406388" y="4850352"/>
            <a:ext cx="1795026" cy="861600"/>
          </a:xfrm>
          <a:prstGeom prst="rect">
            <a:avLst/>
          </a:prstGeom>
          <a:noFill/>
          <a:ln>
            <a:noFill/>
          </a:ln>
        </p:spPr>
      </p:pic>
      <p:sp>
        <p:nvSpPr>
          <p:cNvPr id="714" name="Google Shape;714;p56"/>
          <p:cNvSpPr txBox="1"/>
          <p:nvPr>
            <p:ph idx="1" type="subTitle"/>
          </p:nvPr>
        </p:nvSpPr>
        <p:spPr>
          <a:xfrm>
            <a:off x="4491964" y="1519755"/>
            <a:ext cx="31458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200"/>
              <a:buFont typeface="Lato Light"/>
              <a:buNone/>
              <a:defRPr sz="1200">
                <a:solidFill>
                  <a:srgbClr val="037971"/>
                </a:solidFill>
                <a:latin typeface="Lato Light"/>
                <a:ea typeface="Lato Light"/>
                <a:cs typeface="Lato Light"/>
                <a:sym typeface="Lato Ligh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715" name="Google Shape;715;p56"/>
          <p:cNvSpPr txBox="1"/>
          <p:nvPr>
            <p:ph idx="2" type="subTitle"/>
          </p:nvPr>
        </p:nvSpPr>
        <p:spPr>
          <a:xfrm>
            <a:off x="3707909" y="621802"/>
            <a:ext cx="31458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716" name="Google Shape;716;p56"/>
          <p:cNvSpPr txBox="1"/>
          <p:nvPr>
            <p:ph idx="3" type="subTitle"/>
          </p:nvPr>
        </p:nvSpPr>
        <p:spPr>
          <a:xfrm>
            <a:off x="3707909" y="2436627"/>
            <a:ext cx="31458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717" name="Google Shape;717;p56"/>
          <p:cNvSpPr txBox="1"/>
          <p:nvPr>
            <p:ph idx="4" type="subTitle"/>
          </p:nvPr>
        </p:nvSpPr>
        <p:spPr>
          <a:xfrm>
            <a:off x="3707909" y="3366080"/>
            <a:ext cx="31458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718" name="Google Shape;718;p56"/>
          <p:cNvSpPr txBox="1"/>
          <p:nvPr>
            <p:ph idx="5" type="subTitle"/>
          </p:nvPr>
        </p:nvSpPr>
        <p:spPr>
          <a:xfrm>
            <a:off x="3707909" y="4257249"/>
            <a:ext cx="31458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cxnSp>
        <p:nvCxnSpPr>
          <p:cNvPr id="719" name="Google Shape;719;p56"/>
          <p:cNvCxnSpPr/>
          <p:nvPr/>
        </p:nvCxnSpPr>
        <p:spPr>
          <a:xfrm>
            <a:off x="2247400" y="1674634"/>
            <a:ext cx="2155800" cy="0"/>
          </a:xfrm>
          <a:prstGeom prst="straightConnector1">
            <a:avLst/>
          </a:prstGeom>
          <a:noFill/>
          <a:ln cap="flat" cmpd="sng" w="28575">
            <a:solidFill>
              <a:srgbClr val="037971"/>
            </a:solidFill>
            <a:prstDash val="solid"/>
            <a:round/>
            <a:headEnd len="sm" w="sm" type="none"/>
            <a:tailEnd len="med" w="med" type="oval"/>
          </a:ln>
        </p:spPr>
      </p:cxn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pic overview 5/3">
  <p:cSld name="CUSTOM_7_1_1">
    <p:spTree>
      <p:nvGrpSpPr>
        <p:cNvPr id="720" name="Shape 720"/>
        <p:cNvGrpSpPr/>
        <p:nvPr/>
      </p:nvGrpSpPr>
      <p:grpSpPr>
        <a:xfrm>
          <a:off x="0" y="0"/>
          <a:ext cx="0" cy="0"/>
          <a:chOff x="0" y="0"/>
          <a:chExt cx="0" cy="0"/>
        </a:xfrm>
      </p:grpSpPr>
      <p:pic>
        <p:nvPicPr>
          <p:cNvPr id="721" name="Google Shape;721;p57"/>
          <p:cNvPicPr preferRelativeResize="0"/>
          <p:nvPr/>
        </p:nvPicPr>
        <p:blipFill rotWithShape="1">
          <a:blip r:embed="rId2">
            <a:alphaModFix/>
          </a:blip>
          <a:srcRect b="30109" l="40147" r="32461" t="25157"/>
          <a:stretch/>
        </p:blipFill>
        <p:spPr>
          <a:xfrm flipH="1" rot="7979128">
            <a:off x="-500924" y="1318484"/>
            <a:ext cx="2503913" cy="2974047"/>
          </a:xfrm>
          <a:prstGeom prst="rect">
            <a:avLst/>
          </a:prstGeom>
          <a:noFill/>
          <a:ln>
            <a:noFill/>
          </a:ln>
        </p:spPr>
      </p:pic>
      <p:sp>
        <p:nvSpPr>
          <p:cNvPr id="722" name="Google Shape;722;p57"/>
          <p:cNvSpPr/>
          <p:nvPr/>
        </p:nvSpPr>
        <p:spPr>
          <a:xfrm>
            <a:off x="1506231" y="2202852"/>
            <a:ext cx="758400" cy="753000"/>
          </a:xfrm>
          <a:prstGeom prst="ellipse">
            <a:avLst/>
          </a:prstGeom>
          <a:solidFill>
            <a:srgbClr val="03797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23" name="Google Shape;723;p57"/>
          <p:cNvSpPr/>
          <p:nvPr/>
        </p:nvSpPr>
        <p:spPr>
          <a:xfrm>
            <a:off x="1506231" y="3106855"/>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24" name="Google Shape;724;p57"/>
          <p:cNvSpPr/>
          <p:nvPr/>
        </p:nvSpPr>
        <p:spPr>
          <a:xfrm>
            <a:off x="1506231" y="4010868"/>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25" name="Google Shape;725;p57"/>
          <p:cNvSpPr/>
          <p:nvPr/>
        </p:nvSpPr>
        <p:spPr>
          <a:xfrm>
            <a:off x="1506231" y="1281580"/>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37971"/>
              </a:solidFill>
              <a:latin typeface="Arial"/>
              <a:ea typeface="Arial"/>
              <a:cs typeface="Arial"/>
              <a:sym typeface="Arial"/>
            </a:endParaRPr>
          </a:p>
        </p:txBody>
      </p:sp>
      <p:sp>
        <p:nvSpPr>
          <p:cNvPr id="726" name="Google Shape;726;p57"/>
          <p:cNvSpPr/>
          <p:nvPr/>
        </p:nvSpPr>
        <p:spPr>
          <a:xfrm>
            <a:off x="1506231" y="362455"/>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27" name="Google Shape;727;p57"/>
          <p:cNvSpPr txBox="1"/>
          <p:nvPr/>
        </p:nvSpPr>
        <p:spPr>
          <a:xfrm>
            <a:off x="1746274" y="523475"/>
            <a:ext cx="3171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lt1"/>
                </a:solidFill>
                <a:latin typeface="Century Gothic"/>
                <a:ea typeface="Century Gothic"/>
                <a:cs typeface="Century Gothic"/>
                <a:sym typeface="Century Gothic"/>
              </a:rPr>
              <a:t>1</a:t>
            </a:r>
            <a:endParaRPr b="1" i="0" sz="100" u="none" cap="none" strike="noStrike">
              <a:solidFill>
                <a:schemeClr val="dk1"/>
              </a:solidFill>
              <a:latin typeface="Century Gothic"/>
              <a:ea typeface="Century Gothic"/>
              <a:cs typeface="Century Gothic"/>
              <a:sym typeface="Century Gothic"/>
            </a:endParaRPr>
          </a:p>
        </p:txBody>
      </p:sp>
      <p:sp>
        <p:nvSpPr>
          <p:cNvPr id="728" name="Google Shape;728;p57"/>
          <p:cNvSpPr txBox="1"/>
          <p:nvPr/>
        </p:nvSpPr>
        <p:spPr>
          <a:xfrm>
            <a:off x="1754519" y="1450154"/>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lt1"/>
                </a:solidFill>
                <a:latin typeface="Century Gothic"/>
                <a:ea typeface="Century Gothic"/>
                <a:cs typeface="Century Gothic"/>
                <a:sym typeface="Century Gothic"/>
              </a:rPr>
              <a:t>2</a:t>
            </a:r>
            <a:endParaRPr b="1" i="0" sz="100" u="none" cap="none" strike="noStrike">
              <a:solidFill>
                <a:schemeClr val="dk1"/>
              </a:solidFill>
              <a:latin typeface="Century Gothic"/>
              <a:ea typeface="Century Gothic"/>
              <a:cs typeface="Century Gothic"/>
              <a:sym typeface="Century Gothic"/>
            </a:endParaRPr>
          </a:p>
        </p:txBody>
      </p:sp>
      <p:sp>
        <p:nvSpPr>
          <p:cNvPr id="729" name="Google Shape;729;p57"/>
          <p:cNvSpPr txBox="1"/>
          <p:nvPr/>
        </p:nvSpPr>
        <p:spPr>
          <a:xfrm>
            <a:off x="1736631" y="2346282"/>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lang="en-GB" sz="2000">
                <a:solidFill>
                  <a:schemeClr val="lt1"/>
                </a:solidFill>
                <a:latin typeface="Century Gothic"/>
                <a:ea typeface="Century Gothic"/>
                <a:cs typeface="Century Gothic"/>
                <a:sym typeface="Century Gothic"/>
              </a:rPr>
              <a:t>3</a:t>
            </a:r>
            <a:endParaRPr b="1" i="0" sz="100" u="none" cap="none" strike="noStrike">
              <a:solidFill>
                <a:schemeClr val="dk1"/>
              </a:solidFill>
              <a:latin typeface="Century Gothic"/>
              <a:ea typeface="Century Gothic"/>
              <a:cs typeface="Century Gothic"/>
              <a:sym typeface="Century Gothic"/>
            </a:endParaRPr>
          </a:p>
        </p:txBody>
      </p:sp>
      <p:sp>
        <p:nvSpPr>
          <p:cNvPr id="730" name="Google Shape;730;p57"/>
          <p:cNvSpPr txBox="1"/>
          <p:nvPr/>
        </p:nvSpPr>
        <p:spPr>
          <a:xfrm>
            <a:off x="1736659" y="3258159"/>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lang="en-GB" sz="2000">
                <a:solidFill>
                  <a:schemeClr val="lt1"/>
                </a:solidFill>
                <a:latin typeface="Century Gothic"/>
                <a:ea typeface="Century Gothic"/>
                <a:cs typeface="Century Gothic"/>
                <a:sym typeface="Century Gothic"/>
              </a:rPr>
              <a:t>4</a:t>
            </a:r>
            <a:endParaRPr b="1" i="0" sz="100" u="none" cap="none" strike="noStrike">
              <a:solidFill>
                <a:schemeClr val="dk1"/>
              </a:solidFill>
              <a:latin typeface="Century Gothic"/>
              <a:ea typeface="Century Gothic"/>
              <a:cs typeface="Century Gothic"/>
              <a:sym typeface="Century Gothic"/>
            </a:endParaRPr>
          </a:p>
        </p:txBody>
      </p:sp>
      <p:sp>
        <p:nvSpPr>
          <p:cNvPr id="731" name="Google Shape;731;p57"/>
          <p:cNvSpPr txBox="1"/>
          <p:nvPr/>
        </p:nvSpPr>
        <p:spPr>
          <a:xfrm>
            <a:off x="1736659" y="4170056"/>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lt1"/>
                </a:solidFill>
                <a:latin typeface="Century Gothic"/>
                <a:ea typeface="Century Gothic"/>
                <a:cs typeface="Century Gothic"/>
                <a:sym typeface="Century Gothic"/>
              </a:rPr>
              <a:t>5</a:t>
            </a:r>
            <a:endParaRPr b="1" i="0" sz="100" u="none" cap="none" strike="noStrike">
              <a:solidFill>
                <a:schemeClr val="dk1"/>
              </a:solidFill>
              <a:latin typeface="Century Gothic"/>
              <a:ea typeface="Century Gothic"/>
              <a:cs typeface="Century Gothic"/>
              <a:sym typeface="Century Gothic"/>
            </a:endParaRPr>
          </a:p>
        </p:txBody>
      </p:sp>
      <p:cxnSp>
        <p:nvCxnSpPr>
          <p:cNvPr id="732" name="Google Shape;732;p57"/>
          <p:cNvCxnSpPr/>
          <p:nvPr/>
        </p:nvCxnSpPr>
        <p:spPr>
          <a:xfrm>
            <a:off x="2140160" y="766166"/>
            <a:ext cx="1465800" cy="0"/>
          </a:xfrm>
          <a:prstGeom prst="straightConnector1">
            <a:avLst/>
          </a:prstGeom>
          <a:noFill/>
          <a:ln cap="flat" cmpd="sng" w="28575">
            <a:solidFill>
              <a:srgbClr val="ACE1D7"/>
            </a:solidFill>
            <a:prstDash val="solid"/>
            <a:round/>
            <a:headEnd len="sm" w="sm" type="none"/>
            <a:tailEnd len="med" w="med" type="oval"/>
          </a:ln>
        </p:spPr>
      </p:cxnSp>
      <p:cxnSp>
        <p:nvCxnSpPr>
          <p:cNvPr id="733" name="Google Shape;733;p57"/>
          <p:cNvCxnSpPr/>
          <p:nvPr/>
        </p:nvCxnSpPr>
        <p:spPr>
          <a:xfrm>
            <a:off x="2140160" y="1670288"/>
            <a:ext cx="1465800" cy="0"/>
          </a:xfrm>
          <a:prstGeom prst="straightConnector1">
            <a:avLst/>
          </a:prstGeom>
          <a:noFill/>
          <a:ln cap="flat" cmpd="sng" w="28575">
            <a:solidFill>
              <a:srgbClr val="ACE1D7"/>
            </a:solidFill>
            <a:prstDash val="solid"/>
            <a:round/>
            <a:headEnd len="sm" w="sm" type="none"/>
            <a:tailEnd len="med" w="med" type="oval"/>
          </a:ln>
        </p:spPr>
      </p:cxnSp>
      <p:cxnSp>
        <p:nvCxnSpPr>
          <p:cNvPr id="734" name="Google Shape;734;p57"/>
          <p:cNvCxnSpPr/>
          <p:nvPr/>
        </p:nvCxnSpPr>
        <p:spPr>
          <a:xfrm>
            <a:off x="2140160" y="3483356"/>
            <a:ext cx="1465800" cy="0"/>
          </a:xfrm>
          <a:prstGeom prst="straightConnector1">
            <a:avLst/>
          </a:prstGeom>
          <a:noFill/>
          <a:ln cap="flat" cmpd="sng" w="28575">
            <a:solidFill>
              <a:srgbClr val="ACE1D7"/>
            </a:solidFill>
            <a:prstDash val="solid"/>
            <a:round/>
            <a:headEnd len="sm" w="sm" type="none"/>
            <a:tailEnd len="med" w="med" type="oval"/>
          </a:ln>
        </p:spPr>
      </p:cxnSp>
      <p:cxnSp>
        <p:nvCxnSpPr>
          <p:cNvPr id="735" name="Google Shape;735;p57"/>
          <p:cNvCxnSpPr/>
          <p:nvPr/>
        </p:nvCxnSpPr>
        <p:spPr>
          <a:xfrm>
            <a:off x="2140160" y="4386169"/>
            <a:ext cx="1465800" cy="0"/>
          </a:xfrm>
          <a:prstGeom prst="straightConnector1">
            <a:avLst/>
          </a:prstGeom>
          <a:noFill/>
          <a:ln cap="flat" cmpd="sng" w="28575">
            <a:solidFill>
              <a:srgbClr val="ACE1D7"/>
            </a:solidFill>
            <a:prstDash val="solid"/>
            <a:round/>
            <a:headEnd len="sm" w="sm" type="none"/>
            <a:tailEnd len="med" w="med" type="oval"/>
          </a:ln>
        </p:spPr>
      </p:cxnSp>
      <p:pic>
        <p:nvPicPr>
          <p:cNvPr id="736" name="Google Shape;736;p57"/>
          <p:cNvPicPr preferRelativeResize="0"/>
          <p:nvPr/>
        </p:nvPicPr>
        <p:blipFill rotWithShape="1">
          <a:blip r:embed="rId3">
            <a:alphaModFix/>
          </a:blip>
          <a:srcRect b="17566" l="32414" r="33402" t="26436"/>
          <a:stretch/>
        </p:blipFill>
        <p:spPr>
          <a:xfrm rot="-9412297">
            <a:off x="6614150" y="-1159905"/>
            <a:ext cx="3194344" cy="3805685"/>
          </a:xfrm>
          <a:prstGeom prst="rect">
            <a:avLst/>
          </a:prstGeom>
          <a:noFill/>
          <a:ln>
            <a:noFill/>
          </a:ln>
        </p:spPr>
      </p:pic>
      <p:pic>
        <p:nvPicPr>
          <p:cNvPr id="737" name="Google Shape;737;p57"/>
          <p:cNvPicPr preferRelativeResize="0"/>
          <p:nvPr/>
        </p:nvPicPr>
        <p:blipFill rotWithShape="1">
          <a:blip r:embed="rId3">
            <a:alphaModFix/>
          </a:blip>
          <a:srcRect b="60885" l="47388" r="33403" t="26436"/>
          <a:stretch/>
        </p:blipFill>
        <p:spPr>
          <a:xfrm rot="8781780">
            <a:off x="-406388" y="4850352"/>
            <a:ext cx="1795026" cy="861600"/>
          </a:xfrm>
          <a:prstGeom prst="rect">
            <a:avLst/>
          </a:prstGeom>
          <a:noFill/>
          <a:ln>
            <a:noFill/>
          </a:ln>
        </p:spPr>
      </p:pic>
      <p:sp>
        <p:nvSpPr>
          <p:cNvPr id="738" name="Google Shape;738;p57"/>
          <p:cNvSpPr txBox="1"/>
          <p:nvPr>
            <p:ph idx="1" type="subTitle"/>
          </p:nvPr>
        </p:nvSpPr>
        <p:spPr>
          <a:xfrm>
            <a:off x="4491964" y="2420787"/>
            <a:ext cx="31458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200"/>
              <a:buFont typeface="Lato Light"/>
              <a:buNone/>
              <a:defRPr sz="1200">
                <a:solidFill>
                  <a:srgbClr val="037971"/>
                </a:solidFill>
                <a:latin typeface="Lato Light"/>
                <a:ea typeface="Lato Light"/>
                <a:cs typeface="Lato Light"/>
                <a:sym typeface="Lato Ligh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739" name="Google Shape;739;p57"/>
          <p:cNvSpPr txBox="1"/>
          <p:nvPr>
            <p:ph idx="2" type="subTitle"/>
          </p:nvPr>
        </p:nvSpPr>
        <p:spPr>
          <a:xfrm>
            <a:off x="3707909" y="621802"/>
            <a:ext cx="31458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740" name="Google Shape;740;p57"/>
          <p:cNvSpPr txBox="1"/>
          <p:nvPr>
            <p:ph idx="3" type="subTitle"/>
          </p:nvPr>
        </p:nvSpPr>
        <p:spPr>
          <a:xfrm>
            <a:off x="3707909" y="1526390"/>
            <a:ext cx="31458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741" name="Google Shape;741;p57"/>
          <p:cNvSpPr txBox="1"/>
          <p:nvPr>
            <p:ph idx="4" type="subTitle"/>
          </p:nvPr>
        </p:nvSpPr>
        <p:spPr>
          <a:xfrm>
            <a:off x="3707909" y="3366080"/>
            <a:ext cx="31458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742" name="Google Shape;742;p57"/>
          <p:cNvSpPr txBox="1"/>
          <p:nvPr>
            <p:ph idx="5" type="subTitle"/>
          </p:nvPr>
        </p:nvSpPr>
        <p:spPr>
          <a:xfrm>
            <a:off x="3707909" y="4257249"/>
            <a:ext cx="31458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cxnSp>
        <p:nvCxnSpPr>
          <p:cNvPr id="743" name="Google Shape;743;p57"/>
          <p:cNvCxnSpPr/>
          <p:nvPr/>
        </p:nvCxnSpPr>
        <p:spPr>
          <a:xfrm>
            <a:off x="2247400" y="2575666"/>
            <a:ext cx="2155800" cy="0"/>
          </a:xfrm>
          <a:prstGeom prst="straightConnector1">
            <a:avLst/>
          </a:prstGeom>
          <a:noFill/>
          <a:ln cap="flat" cmpd="sng" w="28575">
            <a:solidFill>
              <a:srgbClr val="037971"/>
            </a:solidFill>
            <a:prstDash val="solid"/>
            <a:round/>
            <a:headEnd len="sm" w="sm" type="none"/>
            <a:tailEnd len="med" w="med" type="oval"/>
          </a:ln>
        </p:spPr>
      </p:cxn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pic overview 5/4">
  <p:cSld name="CUSTOM_7_1_1_1">
    <p:spTree>
      <p:nvGrpSpPr>
        <p:cNvPr id="744" name="Shape 744"/>
        <p:cNvGrpSpPr/>
        <p:nvPr/>
      </p:nvGrpSpPr>
      <p:grpSpPr>
        <a:xfrm>
          <a:off x="0" y="0"/>
          <a:ext cx="0" cy="0"/>
          <a:chOff x="0" y="0"/>
          <a:chExt cx="0" cy="0"/>
        </a:xfrm>
      </p:grpSpPr>
      <p:pic>
        <p:nvPicPr>
          <p:cNvPr id="745" name="Google Shape;745;p58"/>
          <p:cNvPicPr preferRelativeResize="0"/>
          <p:nvPr/>
        </p:nvPicPr>
        <p:blipFill rotWithShape="1">
          <a:blip r:embed="rId2">
            <a:alphaModFix/>
          </a:blip>
          <a:srcRect b="30109" l="40147" r="32461" t="25157"/>
          <a:stretch/>
        </p:blipFill>
        <p:spPr>
          <a:xfrm flipH="1" rot="7979128">
            <a:off x="-500924" y="1318484"/>
            <a:ext cx="2503913" cy="2974047"/>
          </a:xfrm>
          <a:prstGeom prst="rect">
            <a:avLst/>
          </a:prstGeom>
          <a:noFill/>
          <a:ln>
            <a:noFill/>
          </a:ln>
        </p:spPr>
      </p:pic>
      <p:sp>
        <p:nvSpPr>
          <p:cNvPr id="746" name="Google Shape;746;p58"/>
          <p:cNvSpPr/>
          <p:nvPr/>
        </p:nvSpPr>
        <p:spPr>
          <a:xfrm>
            <a:off x="1506231" y="2202852"/>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47" name="Google Shape;747;p58"/>
          <p:cNvSpPr/>
          <p:nvPr/>
        </p:nvSpPr>
        <p:spPr>
          <a:xfrm>
            <a:off x="1506231" y="3106855"/>
            <a:ext cx="758400" cy="753000"/>
          </a:xfrm>
          <a:prstGeom prst="ellipse">
            <a:avLst/>
          </a:prstGeom>
          <a:solidFill>
            <a:srgbClr val="03797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48" name="Google Shape;748;p58"/>
          <p:cNvSpPr/>
          <p:nvPr/>
        </p:nvSpPr>
        <p:spPr>
          <a:xfrm>
            <a:off x="1506231" y="4010868"/>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49" name="Google Shape;749;p58"/>
          <p:cNvSpPr/>
          <p:nvPr/>
        </p:nvSpPr>
        <p:spPr>
          <a:xfrm>
            <a:off x="1506231" y="1281580"/>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37971"/>
              </a:solidFill>
              <a:latin typeface="Arial"/>
              <a:ea typeface="Arial"/>
              <a:cs typeface="Arial"/>
              <a:sym typeface="Arial"/>
            </a:endParaRPr>
          </a:p>
        </p:txBody>
      </p:sp>
      <p:sp>
        <p:nvSpPr>
          <p:cNvPr id="750" name="Google Shape;750;p58"/>
          <p:cNvSpPr/>
          <p:nvPr/>
        </p:nvSpPr>
        <p:spPr>
          <a:xfrm>
            <a:off x="1506231" y="362455"/>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51" name="Google Shape;751;p58"/>
          <p:cNvSpPr txBox="1"/>
          <p:nvPr/>
        </p:nvSpPr>
        <p:spPr>
          <a:xfrm>
            <a:off x="1746274" y="523475"/>
            <a:ext cx="3171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lt1"/>
                </a:solidFill>
                <a:latin typeface="Century Gothic"/>
                <a:ea typeface="Century Gothic"/>
                <a:cs typeface="Century Gothic"/>
                <a:sym typeface="Century Gothic"/>
              </a:rPr>
              <a:t>1</a:t>
            </a:r>
            <a:endParaRPr b="1" i="0" sz="100" u="none" cap="none" strike="noStrike">
              <a:solidFill>
                <a:schemeClr val="dk1"/>
              </a:solidFill>
              <a:latin typeface="Century Gothic"/>
              <a:ea typeface="Century Gothic"/>
              <a:cs typeface="Century Gothic"/>
              <a:sym typeface="Century Gothic"/>
            </a:endParaRPr>
          </a:p>
        </p:txBody>
      </p:sp>
      <p:sp>
        <p:nvSpPr>
          <p:cNvPr id="752" name="Google Shape;752;p58"/>
          <p:cNvSpPr txBox="1"/>
          <p:nvPr/>
        </p:nvSpPr>
        <p:spPr>
          <a:xfrm>
            <a:off x="1754519" y="1450154"/>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lt1"/>
                </a:solidFill>
                <a:latin typeface="Century Gothic"/>
                <a:ea typeface="Century Gothic"/>
                <a:cs typeface="Century Gothic"/>
                <a:sym typeface="Century Gothic"/>
              </a:rPr>
              <a:t>2</a:t>
            </a:r>
            <a:endParaRPr b="1" i="0" sz="100" u="none" cap="none" strike="noStrike">
              <a:solidFill>
                <a:schemeClr val="dk1"/>
              </a:solidFill>
              <a:latin typeface="Century Gothic"/>
              <a:ea typeface="Century Gothic"/>
              <a:cs typeface="Century Gothic"/>
              <a:sym typeface="Century Gothic"/>
            </a:endParaRPr>
          </a:p>
        </p:txBody>
      </p:sp>
      <p:sp>
        <p:nvSpPr>
          <p:cNvPr id="753" name="Google Shape;753;p58"/>
          <p:cNvSpPr txBox="1"/>
          <p:nvPr/>
        </p:nvSpPr>
        <p:spPr>
          <a:xfrm>
            <a:off x="1736631" y="2346282"/>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lang="en-GB" sz="2000">
                <a:solidFill>
                  <a:schemeClr val="lt1"/>
                </a:solidFill>
                <a:latin typeface="Century Gothic"/>
                <a:ea typeface="Century Gothic"/>
                <a:cs typeface="Century Gothic"/>
                <a:sym typeface="Century Gothic"/>
              </a:rPr>
              <a:t>3</a:t>
            </a:r>
            <a:endParaRPr b="1" i="0" sz="100" u="none" cap="none" strike="noStrike">
              <a:solidFill>
                <a:schemeClr val="dk1"/>
              </a:solidFill>
              <a:latin typeface="Century Gothic"/>
              <a:ea typeface="Century Gothic"/>
              <a:cs typeface="Century Gothic"/>
              <a:sym typeface="Century Gothic"/>
            </a:endParaRPr>
          </a:p>
        </p:txBody>
      </p:sp>
      <p:sp>
        <p:nvSpPr>
          <p:cNvPr id="754" name="Google Shape;754;p58"/>
          <p:cNvSpPr txBox="1"/>
          <p:nvPr/>
        </p:nvSpPr>
        <p:spPr>
          <a:xfrm>
            <a:off x="1736659" y="3258159"/>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lang="en-GB" sz="2000">
                <a:solidFill>
                  <a:schemeClr val="lt1"/>
                </a:solidFill>
                <a:latin typeface="Century Gothic"/>
                <a:ea typeface="Century Gothic"/>
                <a:cs typeface="Century Gothic"/>
                <a:sym typeface="Century Gothic"/>
              </a:rPr>
              <a:t>4</a:t>
            </a:r>
            <a:endParaRPr b="1" i="0" sz="100" u="none" cap="none" strike="noStrike">
              <a:solidFill>
                <a:schemeClr val="dk1"/>
              </a:solidFill>
              <a:latin typeface="Century Gothic"/>
              <a:ea typeface="Century Gothic"/>
              <a:cs typeface="Century Gothic"/>
              <a:sym typeface="Century Gothic"/>
            </a:endParaRPr>
          </a:p>
        </p:txBody>
      </p:sp>
      <p:sp>
        <p:nvSpPr>
          <p:cNvPr id="755" name="Google Shape;755;p58"/>
          <p:cNvSpPr txBox="1"/>
          <p:nvPr/>
        </p:nvSpPr>
        <p:spPr>
          <a:xfrm>
            <a:off x="1736659" y="4170056"/>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lt1"/>
                </a:solidFill>
                <a:latin typeface="Century Gothic"/>
                <a:ea typeface="Century Gothic"/>
                <a:cs typeface="Century Gothic"/>
                <a:sym typeface="Century Gothic"/>
              </a:rPr>
              <a:t>5</a:t>
            </a:r>
            <a:endParaRPr b="1" i="0" sz="100" u="none" cap="none" strike="noStrike">
              <a:solidFill>
                <a:schemeClr val="dk1"/>
              </a:solidFill>
              <a:latin typeface="Century Gothic"/>
              <a:ea typeface="Century Gothic"/>
              <a:cs typeface="Century Gothic"/>
              <a:sym typeface="Century Gothic"/>
            </a:endParaRPr>
          </a:p>
        </p:txBody>
      </p:sp>
      <p:cxnSp>
        <p:nvCxnSpPr>
          <p:cNvPr id="756" name="Google Shape;756;p58"/>
          <p:cNvCxnSpPr/>
          <p:nvPr/>
        </p:nvCxnSpPr>
        <p:spPr>
          <a:xfrm>
            <a:off x="2140160" y="766166"/>
            <a:ext cx="1465800" cy="0"/>
          </a:xfrm>
          <a:prstGeom prst="straightConnector1">
            <a:avLst/>
          </a:prstGeom>
          <a:noFill/>
          <a:ln cap="flat" cmpd="sng" w="28575">
            <a:solidFill>
              <a:srgbClr val="ACE1D7"/>
            </a:solidFill>
            <a:prstDash val="solid"/>
            <a:round/>
            <a:headEnd len="sm" w="sm" type="none"/>
            <a:tailEnd len="med" w="med" type="oval"/>
          </a:ln>
        </p:spPr>
      </p:cxnSp>
      <p:cxnSp>
        <p:nvCxnSpPr>
          <p:cNvPr id="757" name="Google Shape;757;p58"/>
          <p:cNvCxnSpPr/>
          <p:nvPr/>
        </p:nvCxnSpPr>
        <p:spPr>
          <a:xfrm>
            <a:off x="2140160" y="1670288"/>
            <a:ext cx="1465800" cy="0"/>
          </a:xfrm>
          <a:prstGeom prst="straightConnector1">
            <a:avLst/>
          </a:prstGeom>
          <a:noFill/>
          <a:ln cap="flat" cmpd="sng" w="28575">
            <a:solidFill>
              <a:srgbClr val="ACE1D7"/>
            </a:solidFill>
            <a:prstDash val="solid"/>
            <a:round/>
            <a:headEnd len="sm" w="sm" type="none"/>
            <a:tailEnd len="med" w="med" type="oval"/>
          </a:ln>
        </p:spPr>
      </p:cxnSp>
      <p:cxnSp>
        <p:nvCxnSpPr>
          <p:cNvPr id="758" name="Google Shape;758;p58"/>
          <p:cNvCxnSpPr/>
          <p:nvPr/>
        </p:nvCxnSpPr>
        <p:spPr>
          <a:xfrm>
            <a:off x="2140160" y="2595210"/>
            <a:ext cx="1465800" cy="0"/>
          </a:xfrm>
          <a:prstGeom prst="straightConnector1">
            <a:avLst/>
          </a:prstGeom>
          <a:noFill/>
          <a:ln cap="flat" cmpd="sng" w="28575">
            <a:solidFill>
              <a:srgbClr val="ACE1D7"/>
            </a:solidFill>
            <a:prstDash val="solid"/>
            <a:round/>
            <a:headEnd len="sm" w="sm" type="none"/>
            <a:tailEnd len="med" w="med" type="oval"/>
          </a:ln>
        </p:spPr>
      </p:cxnSp>
      <p:cxnSp>
        <p:nvCxnSpPr>
          <p:cNvPr id="759" name="Google Shape;759;p58"/>
          <p:cNvCxnSpPr/>
          <p:nvPr/>
        </p:nvCxnSpPr>
        <p:spPr>
          <a:xfrm>
            <a:off x="2140160" y="4386169"/>
            <a:ext cx="1465800" cy="0"/>
          </a:xfrm>
          <a:prstGeom prst="straightConnector1">
            <a:avLst/>
          </a:prstGeom>
          <a:noFill/>
          <a:ln cap="flat" cmpd="sng" w="28575">
            <a:solidFill>
              <a:srgbClr val="ACE1D7"/>
            </a:solidFill>
            <a:prstDash val="solid"/>
            <a:round/>
            <a:headEnd len="sm" w="sm" type="none"/>
            <a:tailEnd len="med" w="med" type="oval"/>
          </a:ln>
        </p:spPr>
      </p:cxnSp>
      <p:pic>
        <p:nvPicPr>
          <p:cNvPr id="760" name="Google Shape;760;p58"/>
          <p:cNvPicPr preferRelativeResize="0"/>
          <p:nvPr/>
        </p:nvPicPr>
        <p:blipFill rotWithShape="1">
          <a:blip r:embed="rId3">
            <a:alphaModFix/>
          </a:blip>
          <a:srcRect b="17566" l="32414" r="33402" t="26436"/>
          <a:stretch/>
        </p:blipFill>
        <p:spPr>
          <a:xfrm rot="-9412297">
            <a:off x="6614150" y="-1159905"/>
            <a:ext cx="3194344" cy="3805685"/>
          </a:xfrm>
          <a:prstGeom prst="rect">
            <a:avLst/>
          </a:prstGeom>
          <a:noFill/>
          <a:ln>
            <a:noFill/>
          </a:ln>
        </p:spPr>
      </p:pic>
      <p:pic>
        <p:nvPicPr>
          <p:cNvPr id="761" name="Google Shape;761;p58"/>
          <p:cNvPicPr preferRelativeResize="0"/>
          <p:nvPr/>
        </p:nvPicPr>
        <p:blipFill rotWithShape="1">
          <a:blip r:embed="rId3">
            <a:alphaModFix/>
          </a:blip>
          <a:srcRect b="60885" l="47388" r="33403" t="26436"/>
          <a:stretch/>
        </p:blipFill>
        <p:spPr>
          <a:xfrm rot="8781780">
            <a:off x="-406388" y="4850352"/>
            <a:ext cx="1795026" cy="861600"/>
          </a:xfrm>
          <a:prstGeom prst="rect">
            <a:avLst/>
          </a:prstGeom>
          <a:noFill/>
          <a:ln>
            <a:noFill/>
          </a:ln>
        </p:spPr>
      </p:pic>
      <p:sp>
        <p:nvSpPr>
          <p:cNvPr id="762" name="Google Shape;762;p58"/>
          <p:cNvSpPr txBox="1"/>
          <p:nvPr>
            <p:ph idx="1" type="subTitle"/>
          </p:nvPr>
        </p:nvSpPr>
        <p:spPr>
          <a:xfrm>
            <a:off x="4491964" y="3341224"/>
            <a:ext cx="31458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200"/>
              <a:buFont typeface="Lato Light"/>
              <a:buNone/>
              <a:defRPr sz="1200">
                <a:solidFill>
                  <a:srgbClr val="037971"/>
                </a:solidFill>
                <a:latin typeface="Lato Light"/>
                <a:ea typeface="Lato Light"/>
                <a:cs typeface="Lato Light"/>
                <a:sym typeface="Lato Ligh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763" name="Google Shape;763;p58"/>
          <p:cNvSpPr txBox="1"/>
          <p:nvPr>
            <p:ph idx="2" type="subTitle"/>
          </p:nvPr>
        </p:nvSpPr>
        <p:spPr>
          <a:xfrm>
            <a:off x="3707909" y="621802"/>
            <a:ext cx="31458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764" name="Google Shape;764;p58"/>
          <p:cNvSpPr txBox="1"/>
          <p:nvPr>
            <p:ph idx="3" type="subTitle"/>
          </p:nvPr>
        </p:nvSpPr>
        <p:spPr>
          <a:xfrm>
            <a:off x="3707909" y="1526390"/>
            <a:ext cx="31458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765" name="Google Shape;765;p58"/>
          <p:cNvSpPr txBox="1"/>
          <p:nvPr>
            <p:ph idx="4" type="subTitle"/>
          </p:nvPr>
        </p:nvSpPr>
        <p:spPr>
          <a:xfrm>
            <a:off x="3707909" y="2477933"/>
            <a:ext cx="31458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766" name="Google Shape;766;p58"/>
          <p:cNvSpPr txBox="1"/>
          <p:nvPr>
            <p:ph idx="5" type="subTitle"/>
          </p:nvPr>
        </p:nvSpPr>
        <p:spPr>
          <a:xfrm>
            <a:off x="3707909" y="4257249"/>
            <a:ext cx="31458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cxnSp>
        <p:nvCxnSpPr>
          <p:cNvPr id="767" name="Google Shape;767;p58"/>
          <p:cNvCxnSpPr/>
          <p:nvPr/>
        </p:nvCxnSpPr>
        <p:spPr>
          <a:xfrm>
            <a:off x="2247400" y="3496103"/>
            <a:ext cx="2155800" cy="0"/>
          </a:xfrm>
          <a:prstGeom prst="straightConnector1">
            <a:avLst/>
          </a:prstGeom>
          <a:noFill/>
          <a:ln cap="flat" cmpd="sng" w="28575">
            <a:solidFill>
              <a:srgbClr val="037971"/>
            </a:solidFill>
            <a:prstDash val="solid"/>
            <a:round/>
            <a:headEnd len="sm" w="sm" type="none"/>
            <a:tailEnd len="med" w="med" type="oval"/>
          </a:ln>
        </p:spPr>
      </p:cxn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pic overview 5/5">
  <p:cSld name="CUSTOM_7_1_1_1_1">
    <p:spTree>
      <p:nvGrpSpPr>
        <p:cNvPr id="768" name="Shape 768"/>
        <p:cNvGrpSpPr/>
        <p:nvPr/>
      </p:nvGrpSpPr>
      <p:grpSpPr>
        <a:xfrm>
          <a:off x="0" y="0"/>
          <a:ext cx="0" cy="0"/>
          <a:chOff x="0" y="0"/>
          <a:chExt cx="0" cy="0"/>
        </a:xfrm>
      </p:grpSpPr>
      <p:pic>
        <p:nvPicPr>
          <p:cNvPr id="769" name="Google Shape;769;p59"/>
          <p:cNvPicPr preferRelativeResize="0"/>
          <p:nvPr/>
        </p:nvPicPr>
        <p:blipFill rotWithShape="1">
          <a:blip r:embed="rId2">
            <a:alphaModFix/>
          </a:blip>
          <a:srcRect b="30109" l="40147" r="32461" t="25157"/>
          <a:stretch/>
        </p:blipFill>
        <p:spPr>
          <a:xfrm flipH="1" rot="7979128">
            <a:off x="-500924" y="1318484"/>
            <a:ext cx="2503913" cy="2974047"/>
          </a:xfrm>
          <a:prstGeom prst="rect">
            <a:avLst/>
          </a:prstGeom>
          <a:noFill/>
          <a:ln>
            <a:noFill/>
          </a:ln>
        </p:spPr>
      </p:pic>
      <p:sp>
        <p:nvSpPr>
          <p:cNvPr id="770" name="Google Shape;770;p59"/>
          <p:cNvSpPr/>
          <p:nvPr/>
        </p:nvSpPr>
        <p:spPr>
          <a:xfrm>
            <a:off x="1506231" y="2206702"/>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71" name="Google Shape;771;p59"/>
          <p:cNvSpPr/>
          <p:nvPr/>
        </p:nvSpPr>
        <p:spPr>
          <a:xfrm>
            <a:off x="1506231" y="3110705"/>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72" name="Google Shape;772;p59"/>
          <p:cNvSpPr/>
          <p:nvPr/>
        </p:nvSpPr>
        <p:spPr>
          <a:xfrm>
            <a:off x="1506231" y="4014718"/>
            <a:ext cx="758400" cy="753000"/>
          </a:xfrm>
          <a:prstGeom prst="ellipse">
            <a:avLst/>
          </a:prstGeom>
          <a:solidFill>
            <a:srgbClr val="03797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73" name="Google Shape;773;p59"/>
          <p:cNvSpPr/>
          <p:nvPr/>
        </p:nvSpPr>
        <p:spPr>
          <a:xfrm>
            <a:off x="1506231" y="1285430"/>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37971"/>
              </a:solidFill>
              <a:latin typeface="Arial"/>
              <a:ea typeface="Arial"/>
              <a:cs typeface="Arial"/>
              <a:sym typeface="Arial"/>
            </a:endParaRPr>
          </a:p>
        </p:txBody>
      </p:sp>
      <p:sp>
        <p:nvSpPr>
          <p:cNvPr id="774" name="Google Shape;774;p59"/>
          <p:cNvSpPr/>
          <p:nvPr/>
        </p:nvSpPr>
        <p:spPr>
          <a:xfrm>
            <a:off x="1506231" y="366305"/>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75" name="Google Shape;775;p59"/>
          <p:cNvSpPr txBox="1"/>
          <p:nvPr/>
        </p:nvSpPr>
        <p:spPr>
          <a:xfrm>
            <a:off x="1746274" y="527325"/>
            <a:ext cx="3171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lt1"/>
                </a:solidFill>
                <a:latin typeface="Century Gothic"/>
                <a:ea typeface="Century Gothic"/>
                <a:cs typeface="Century Gothic"/>
                <a:sym typeface="Century Gothic"/>
              </a:rPr>
              <a:t>1</a:t>
            </a:r>
            <a:endParaRPr b="1" i="0" sz="100" u="none" cap="none" strike="noStrike">
              <a:solidFill>
                <a:schemeClr val="dk1"/>
              </a:solidFill>
              <a:latin typeface="Century Gothic"/>
              <a:ea typeface="Century Gothic"/>
              <a:cs typeface="Century Gothic"/>
              <a:sym typeface="Century Gothic"/>
            </a:endParaRPr>
          </a:p>
        </p:txBody>
      </p:sp>
      <p:sp>
        <p:nvSpPr>
          <p:cNvPr id="776" name="Google Shape;776;p59"/>
          <p:cNvSpPr txBox="1"/>
          <p:nvPr/>
        </p:nvSpPr>
        <p:spPr>
          <a:xfrm>
            <a:off x="1754519" y="1454004"/>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lt1"/>
                </a:solidFill>
                <a:latin typeface="Century Gothic"/>
                <a:ea typeface="Century Gothic"/>
                <a:cs typeface="Century Gothic"/>
                <a:sym typeface="Century Gothic"/>
              </a:rPr>
              <a:t>2</a:t>
            </a:r>
            <a:endParaRPr b="1" i="0" sz="100" u="none" cap="none" strike="noStrike">
              <a:solidFill>
                <a:schemeClr val="dk1"/>
              </a:solidFill>
              <a:latin typeface="Century Gothic"/>
              <a:ea typeface="Century Gothic"/>
              <a:cs typeface="Century Gothic"/>
              <a:sym typeface="Century Gothic"/>
            </a:endParaRPr>
          </a:p>
        </p:txBody>
      </p:sp>
      <p:sp>
        <p:nvSpPr>
          <p:cNvPr id="777" name="Google Shape;777;p59"/>
          <p:cNvSpPr txBox="1"/>
          <p:nvPr/>
        </p:nvSpPr>
        <p:spPr>
          <a:xfrm>
            <a:off x="1736631" y="2350132"/>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lang="en-GB" sz="2000">
                <a:solidFill>
                  <a:schemeClr val="lt1"/>
                </a:solidFill>
                <a:latin typeface="Century Gothic"/>
                <a:ea typeface="Century Gothic"/>
                <a:cs typeface="Century Gothic"/>
                <a:sym typeface="Century Gothic"/>
              </a:rPr>
              <a:t>3</a:t>
            </a:r>
            <a:endParaRPr b="1" i="0" sz="100" u="none" cap="none" strike="noStrike">
              <a:solidFill>
                <a:schemeClr val="dk1"/>
              </a:solidFill>
              <a:latin typeface="Century Gothic"/>
              <a:ea typeface="Century Gothic"/>
              <a:cs typeface="Century Gothic"/>
              <a:sym typeface="Century Gothic"/>
            </a:endParaRPr>
          </a:p>
        </p:txBody>
      </p:sp>
      <p:sp>
        <p:nvSpPr>
          <p:cNvPr id="778" name="Google Shape;778;p59"/>
          <p:cNvSpPr txBox="1"/>
          <p:nvPr/>
        </p:nvSpPr>
        <p:spPr>
          <a:xfrm>
            <a:off x="1736659" y="3262009"/>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lang="en-GB" sz="2000">
                <a:solidFill>
                  <a:schemeClr val="lt1"/>
                </a:solidFill>
                <a:latin typeface="Century Gothic"/>
                <a:ea typeface="Century Gothic"/>
                <a:cs typeface="Century Gothic"/>
                <a:sym typeface="Century Gothic"/>
              </a:rPr>
              <a:t>4</a:t>
            </a:r>
            <a:endParaRPr b="1" i="0" sz="100" u="none" cap="none" strike="noStrike">
              <a:solidFill>
                <a:schemeClr val="dk1"/>
              </a:solidFill>
              <a:latin typeface="Century Gothic"/>
              <a:ea typeface="Century Gothic"/>
              <a:cs typeface="Century Gothic"/>
              <a:sym typeface="Century Gothic"/>
            </a:endParaRPr>
          </a:p>
        </p:txBody>
      </p:sp>
      <p:sp>
        <p:nvSpPr>
          <p:cNvPr id="779" name="Google Shape;779;p59"/>
          <p:cNvSpPr txBox="1"/>
          <p:nvPr/>
        </p:nvSpPr>
        <p:spPr>
          <a:xfrm>
            <a:off x="1736659" y="4173906"/>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lt1"/>
                </a:solidFill>
                <a:latin typeface="Century Gothic"/>
                <a:ea typeface="Century Gothic"/>
                <a:cs typeface="Century Gothic"/>
                <a:sym typeface="Century Gothic"/>
              </a:rPr>
              <a:t>5</a:t>
            </a:r>
            <a:endParaRPr b="1" i="0" sz="100" u="none" cap="none" strike="noStrike">
              <a:solidFill>
                <a:schemeClr val="dk1"/>
              </a:solidFill>
              <a:latin typeface="Century Gothic"/>
              <a:ea typeface="Century Gothic"/>
              <a:cs typeface="Century Gothic"/>
              <a:sym typeface="Century Gothic"/>
            </a:endParaRPr>
          </a:p>
        </p:txBody>
      </p:sp>
      <p:cxnSp>
        <p:nvCxnSpPr>
          <p:cNvPr id="780" name="Google Shape;780;p59"/>
          <p:cNvCxnSpPr/>
          <p:nvPr/>
        </p:nvCxnSpPr>
        <p:spPr>
          <a:xfrm>
            <a:off x="2140160" y="770016"/>
            <a:ext cx="1465800" cy="0"/>
          </a:xfrm>
          <a:prstGeom prst="straightConnector1">
            <a:avLst/>
          </a:prstGeom>
          <a:noFill/>
          <a:ln cap="flat" cmpd="sng" w="28575">
            <a:solidFill>
              <a:srgbClr val="ACE1D7"/>
            </a:solidFill>
            <a:prstDash val="solid"/>
            <a:round/>
            <a:headEnd len="sm" w="sm" type="none"/>
            <a:tailEnd len="med" w="med" type="oval"/>
          </a:ln>
        </p:spPr>
      </p:cxnSp>
      <p:cxnSp>
        <p:nvCxnSpPr>
          <p:cNvPr id="781" name="Google Shape;781;p59"/>
          <p:cNvCxnSpPr/>
          <p:nvPr/>
        </p:nvCxnSpPr>
        <p:spPr>
          <a:xfrm>
            <a:off x="2140160" y="1674138"/>
            <a:ext cx="1465800" cy="0"/>
          </a:xfrm>
          <a:prstGeom prst="straightConnector1">
            <a:avLst/>
          </a:prstGeom>
          <a:noFill/>
          <a:ln cap="flat" cmpd="sng" w="28575">
            <a:solidFill>
              <a:srgbClr val="ACE1D7"/>
            </a:solidFill>
            <a:prstDash val="solid"/>
            <a:round/>
            <a:headEnd len="sm" w="sm" type="none"/>
            <a:tailEnd len="med" w="med" type="oval"/>
          </a:ln>
        </p:spPr>
      </p:cxnSp>
      <p:cxnSp>
        <p:nvCxnSpPr>
          <p:cNvPr id="782" name="Google Shape;782;p59"/>
          <p:cNvCxnSpPr/>
          <p:nvPr/>
        </p:nvCxnSpPr>
        <p:spPr>
          <a:xfrm>
            <a:off x="2140160" y="2599060"/>
            <a:ext cx="1465800" cy="0"/>
          </a:xfrm>
          <a:prstGeom prst="straightConnector1">
            <a:avLst/>
          </a:prstGeom>
          <a:noFill/>
          <a:ln cap="flat" cmpd="sng" w="28575">
            <a:solidFill>
              <a:srgbClr val="ACE1D7"/>
            </a:solidFill>
            <a:prstDash val="solid"/>
            <a:round/>
            <a:headEnd len="sm" w="sm" type="none"/>
            <a:tailEnd len="med" w="med" type="oval"/>
          </a:ln>
        </p:spPr>
      </p:cxnSp>
      <p:cxnSp>
        <p:nvCxnSpPr>
          <p:cNvPr id="783" name="Google Shape;783;p59"/>
          <p:cNvCxnSpPr/>
          <p:nvPr/>
        </p:nvCxnSpPr>
        <p:spPr>
          <a:xfrm>
            <a:off x="2140160" y="3504215"/>
            <a:ext cx="1465800" cy="0"/>
          </a:xfrm>
          <a:prstGeom prst="straightConnector1">
            <a:avLst/>
          </a:prstGeom>
          <a:noFill/>
          <a:ln cap="flat" cmpd="sng" w="28575">
            <a:solidFill>
              <a:srgbClr val="ACE1D7"/>
            </a:solidFill>
            <a:prstDash val="solid"/>
            <a:round/>
            <a:headEnd len="sm" w="sm" type="none"/>
            <a:tailEnd len="med" w="med" type="oval"/>
          </a:ln>
        </p:spPr>
      </p:cxnSp>
      <p:pic>
        <p:nvPicPr>
          <p:cNvPr id="784" name="Google Shape;784;p59"/>
          <p:cNvPicPr preferRelativeResize="0"/>
          <p:nvPr/>
        </p:nvPicPr>
        <p:blipFill rotWithShape="1">
          <a:blip r:embed="rId3">
            <a:alphaModFix/>
          </a:blip>
          <a:srcRect b="17566" l="32414" r="33402" t="26436"/>
          <a:stretch/>
        </p:blipFill>
        <p:spPr>
          <a:xfrm rot="-9412297">
            <a:off x="6614150" y="-1159905"/>
            <a:ext cx="3194344" cy="3805685"/>
          </a:xfrm>
          <a:prstGeom prst="rect">
            <a:avLst/>
          </a:prstGeom>
          <a:noFill/>
          <a:ln>
            <a:noFill/>
          </a:ln>
        </p:spPr>
      </p:pic>
      <p:pic>
        <p:nvPicPr>
          <p:cNvPr id="785" name="Google Shape;785;p59"/>
          <p:cNvPicPr preferRelativeResize="0"/>
          <p:nvPr/>
        </p:nvPicPr>
        <p:blipFill rotWithShape="1">
          <a:blip r:embed="rId3">
            <a:alphaModFix/>
          </a:blip>
          <a:srcRect b="60885" l="47388" r="33403" t="26436"/>
          <a:stretch/>
        </p:blipFill>
        <p:spPr>
          <a:xfrm rot="8781780">
            <a:off x="-406388" y="4850352"/>
            <a:ext cx="1795026" cy="861600"/>
          </a:xfrm>
          <a:prstGeom prst="rect">
            <a:avLst/>
          </a:prstGeom>
          <a:noFill/>
          <a:ln>
            <a:noFill/>
          </a:ln>
        </p:spPr>
      </p:pic>
      <p:sp>
        <p:nvSpPr>
          <p:cNvPr id="786" name="Google Shape;786;p59"/>
          <p:cNvSpPr txBox="1"/>
          <p:nvPr>
            <p:ph idx="1" type="subTitle"/>
          </p:nvPr>
        </p:nvSpPr>
        <p:spPr>
          <a:xfrm>
            <a:off x="4491964" y="4253390"/>
            <a:ext cx="31458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200"/>
              <a:buFont typeface="Lato Light"/>
              <a:buNone/>
              <a:defRPr sz="1200">
                <a:solidFill>
                  <a:srgbClr val="037971"/>
                </a:solidFill>
                <a:latin typeface="Lato Light"/>
                <a:ea typeface="Lato Light"/>
                <a:cs typeface="Lato Light"/>
                <a:sym typeface="Lato Ligh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787" name="Google Shape;787;p59"/>
          <p:cNvSpPr txBox="1"/>
          <p:nvPr>
            <p:ph idx="2" type="subTitle"/>
          </p:nvPr>
        </p:nvSpPr>
        <p:spPr>
          <a:xfrm>
            <a:off x="3707909" y="625652"/>
            <a:ext cx="31458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788" name="Google Shape;788;p59"/>
          <p:cNvSpPr txBox="1"/>
          <p:nvPr>
            <p:ph idx="3" type="subTitle"/>
          </p:nvPr>
        </p:nvSpPr>
        <p:spPr>
          <a:xfrm>
            <a:off x="3707909" y="1530240"/>
            <a:ext cx="31458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789" name="Google Shape;789;p59"/>
          <p:cNvSpPr txBox="1"/>
          <p:nvPr>
            <p:ph idx="4" type="subTitle"/>
          </p:nvPr>
        </p:nvSpPr>
        <p:spPr>
          <a:xfrm>
            <a:off x="3707909" y="2481783"/>
            <a:ext cx="31458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790" name="Google Shape;790;p59"/>
          <p:cNvSpPr txBox="1"/>
          <p:nvPr>
            <p:ph idx="5" type="subTitle"/>
          </p:nvPr>
        </p:nvSpPr>
        <p:spPr>
          <a:xfrm>
            <a:off x="3707909" y="3375295"/>
            <a:ext cx="31458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cxnSp>
        <p:nvCxnSpPr>
          <p:cNvPr id="791" name="Google Shape;791;p59"/>
          <p:cNvCxnSpPr/>
          <p:nvPr/>
        </p:nvCxnSpPr>
        <p:spPr>
          <a:xfrm>
            <a:off x="2247400" y="4408269"/>
            <a:ext cx="2155800" cy="0"/>
          </a:xfrm>
          <a:prstGeom prst="straightConnector1">
            <a:avLst/>
          </a:prstGeom>
          <a:noFill/>
          <a:ln cap="flat" cmpd="sng" w="28575">
            <a:solidFill>
              <a:srgbClr val="037971"/>
            </a:solidFill>
            <a:prstDash val="solid"/>
            <a:round/>
            <a:headEnd len="sm" w="sm" type="none"/>
            <a:tailEnd len="med" w="med" type="oval"/>
          </a:ln>
        </p:spPr>
      </p:cxn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pic overview 4/1">
  <p:cSld name="CUSTOM_7_1_1_1_1_1">
    <p:spTree>
      <p:nvGrpSpPr>
        <p:cNvPr id="792" name="Shape 792"/>
        <p:cNvGrpSpPr/>
        <p:nvPr/>
      </p:nvGrpSpPr>
      <p:grpSpPr>
        <a:xfrm>
          <a:off x="0" y="0"/>
          <a:ext cx="0" cy="0"/>
          <a:chOff x="0" y="0"/>
          <a:chExt cx="0" cy="0"/>
        </a:xfrm>
      </p:grpSpPr>
      <p:pic>
        <p:nvPicPr>
          <p:cNvPr id="793" name="Google Shape;793;p60"/>
          <p:cNvPicPr preferRelativeResize="0"/>
          <p:nvPr/>
        </p:nvPicPr>
        <p:blipFill rotWithShape="1">
          <a:blip r:embed="rId2">
            <a:alphaModFix/>
          </a:blip>
          <a:srcRect b="30109" l="40147" r="32461" t="25157"/>
          <a:stretch/>
        </p:blipFill>
        <p:spPr>
          <a:xfrm flipH="1" rot="7979128">
            <a:off x="-500924" y="1318484"/>
            <a:ext cx="2503913" cy="2974047"/>
          </a:xfrm>
          <a:prstGeom prst="rect">
            <a:avLst/>
          </a:prstGeom>
          <a:noFill/>
          <a:ln>
            <a:noFill/>
          </a:ln>
        </p:spPr>
      </p:pic>
      <p:sp>
        <p:nvSpPr>
          <p:cNvPr id="794" name="Google Shape;794;p60"/>
          <p:cNvSpPr/>
          <p:nvPr/>
        </p:nvSpPr>
        <p:spPr>
          <a:xfrm>
            <a:off x="1421419" y="2711687"/>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95" name="Google Shape;795;p60"/>
          <p:cNvSpPr/>
          <p:nvPr/>
        </p:nvSpPr>
        <p:spPr>
          <a:xfrm>
            <a:off x="1421419" y="3789246"/>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96" name="Google Shape;796;p60"/>
          <p:cNvSpPr/>
          <p:nvPr/>
        </p:nvSpPr>
        <p:spPr>
          <a:xfrm>
            <a:off x="1421419" y="1630601"/>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37971"/>
              </a:solidFill>
              <a:latin typeface="Arial"/>
              <a:ea typeface="Arial"/>
              <a:cs typeface="Arial"/>
              <a:sym typeface="Arial"/>
            </a:endParaRPr>
          </a:p>
        </p:txBody>
      </p:sp>
      <p:sp>
        <p:nvSpPr>
          <p:cNvPr id="797" name="Google Shape;797;p60"/>
          <p:cNvSpPr txBox="1"/>
          <p:nvPr/>
        </p:nvSpPr>
        <p:spPr>
          <a:xfrm>
            <a:off x="1669706" y="1799174"/>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lt1"/>
                </a:solidFill>
                <a:latin typeface="Century Gothic"/>
                <a:ea typeface="Century Gothic"/>
                <a:cs typeface="Century Gothic"/>
                <a:sym typeface="Century Gothic"/>
              </a:rPr>
              <a:t>2</a:t>
            </a:r>
            <a:endParaRPr b="1" i="0" sz="100" u="none" cap="none" strike="noStrike">
              <a:solidFill>
                <a:schemeClr val="dk1"/>
              </a:solidFill>
              <a:latin typeface="Century Gothic"/>
              <a:ea typeface="Century Gothic"/>
              <a:cs typeface="Century Gothic"/>
              <a:sym typeface="Century Gothic"/>
            </a:endParaRPr>
          </a:p>
        </p:txBody>
      </p:sp>
      <p:sp>
        <p:nvSpPr>
          <p:cNvPr id="798" name="Google Shape;798;p60"/>
          <p:cNvSpPr txBox="1"/>
          <p:nvPr/>
        </p:nvSpPr>
        <p:spPr>
          <a:xfrm>
            <a:off x="1651819" y="2855117"/>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lang="en-GB" sz="2000">
                <a:solidFill>
                  <a:schemeClr val="lt1"/>
                </a:solidFill>
                <a:latin typeface="Century Gothic"/>
                <a:ea typeface="Century Gothic"/>
                <a:cs typeface="Century Gothic"/>
                <a:sym typeface="Century Gothic"/>
              </a:rPr>
              <a:t>3</a:t>
            </a:r>
            <a:endParaRPr b="1" i="0" sz="100" u="none" cap="none" strike="noStrike">
              <a:solidFill>
                <a:schemeClr val="dk1"/>
              </a:solidFill>
              <a:latin typeface="Century Gothic"/>
              <a:ea typeface="Century Gothic"/>
              <a:cs typeface="Century Gothic"/>
              <a:sym typeface="Century Gothic"/>
            </a:endParaRPr>
          </a:p>
        </p:txBody>
      </p:sp>
      <p:sp>
        <p:nvSpPr>
          <p:cNvPr id="799" name="Google Shape;799;p60"/>
          <p:cNvSpPr txBox="1"/>
          <p:nvPr/>
        </p:nvSpPr>
        <p:spPr>
          <a:xfrm>
            <a:off x="1651847" y="3940550"/>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lang="en-GB" sz="2000">
                <a:solidFill>
                  <a:schemeClr val="lt1"/>
                </a:solidFill>
                <a:latin typeface="Century Gothic"/>
                <a:ea typeface="Century Gothic"/>
                <a:cs typeface="Century Gothic"/>
                <a:sym typeface="Century Gothic"/>
              </a:rPr>
              <a:t>4</a:t>
            </a:r>
            <a:endParaRPr b="1" i="0" sz="100" u="none" cap="none" strike="noStrike">
              <a:solidFill>
                <a:schemeClr val="dk1"/>
              </a:solidFill>
              <a:latin typeface="Century Gothic"/>
              <a:ea typeface="Century Gothic"/>
              <a:cs typeface="Century Gothic"/>
              <a:sym typeface="Century Gothic"/>
            </a:endParaRPr>
          </a:p>
        </p:txBody>
      </p:sp>
      <p:cxnSp>
        <p:nvCxnSpPr>
          <p:cNvPr id="800" name="Google Shape;800;p60"/>
          <p:cNvCxnSpPr/>
          <p:nvPr/>
        </p:nvCxnSpPr>
        <p:spPr>
          <a:xfrm>
            <a:off x="2055347" y="2019309"/>
            <a:ext cx="1465800" cy="0"/>
          </a:xfrm>
          <a:prstGeom prst="straightConnector1">
            <a:avLst/>
          </a:prstGeom>
          <a:noFill/>
          <a:ln cap="flat" cmpd="sng" w="28575">
            <a:solidFill>
              <a:srgbClr val="ACE1D7"/>
            </a:solidFill>
            <a:prstDash val="solid"/>
            <a:round/>
            <a:headEnd len="sm" w="sm" type="none"/>
            <a:tailEnd len="med" w="med" type="oval"/>
          </a:ln>
        </p:spPr>
      </p:cxnSp>
      <p:cxnSp>
        <p:nvCxnSpPr>
          <p:cNvPr id="801" name="Google Shape;801;p60"/>
          <p:cNvCxnSpPr/>
          <p:nvPr/>
        </p:nvCxnSpPr>
        <p:spPr>
          <a:xfrm>
            <a:off x="2055347" y="3104045"/>
            <a:ext cx="1465800" cy="0"/>
          </a:xfrm>
          <a:prstGeom prst="straightConnector1">
            <a:avLst/>
          </a:prstGeom>
          <a:noFill/>
          <a:ln cap="flat" cmpd="sng" w="28575">
            <a:solidFill>
              <a:srgbClr val="ACE1D7"/>
            </a:solidFill>
            <a:prstDash val="solid"/>
            <a:round/>
            <a:headEnd len="sm" w="sm" type="none"/>
            <a:tailEnd len="med" w="med" type="oval"/>
          </a:ln>
        </p:spPr>
      </p:cxnSp>
      <p:cxnSp>
        <p:nvCxnSpPr>
          <p:cNvPr id="802" name="Google Shape;802;p60"/>
          <p:cNvCxnSpPr/>
          <p:nvPr/>
        </p:nvCxnSpPr>
        <p:spPr>
          <a:xfrm>
            <a:off x="2055347" y="4182755"/>
            <a:ext cx="1465800" cy="0"/>
          </a:xfrm>
          <a:prstGeom prst="straightConnector1">
            <a:avLst/>
          </a:prstGeom>
          <a:noFill/>
          <a:ln cap="flat" cmpd="sng" w="28575">
            <a:solidFill>
              <a:srgbClr val="ACE1D7"/>
            </a:solidFill>
            <a:prstDash val="solid"/>
            <a:round/>
            <a:headEnd len="sm" w="sm" type="none"/>
            <a:tailEnd len="med" w="med" type="oval"/>
          </a:ln>
        </p:spPr>
      </p:cxnSp>
      <p:pic>
        <p:nvPicPr>
          <p:cNvPr id="803" name="Google Shape;803;p60"/>
          <p:cNvPicPr preferRelativeResize="0"/>
          <p:nvPr/>
        </p:nvPicPr>
        <p:blipFill rotWithShape="1">
          <a:blip r:embed="rId3">
            <a:alphaModFix/>
          </a:blip>
          <a:srcRect b="17566" l="32414" r="33402" t="26436"/>
          <a:stretch/>
        </p:blipFill>
        <p:spPr>
          <a:xfrm rot="-9412297">
            <a:off x="6614150" y="-1159905"/>
            <a:ext cx="3194344" cy="3805685"/>
          </a:xfrm>
          <a:prstGeom prst="rect">
            <a:avLst/>
          </a:prstGeom>
          <a:noFill/>
          <a:ln>
            <a:noFill/>
          </a:ln>
        </p:spPr>
      </p:pic>
      <p:pic>
        <p:nvPicPr>
          <p:cNvPr id="804" name="Google Shape;804;p60"/>
          <p:cNvPicPr preferRelativeResize="0"/>
          <p:nvPr/>
        </p:nvPicPr>
        <p:blipFill rotWithShape="1">
          <a:blip r:embed="rId3">
            <a:alphaModFix/>
          </a:blip>
          <a:srcRect b="60885" l="47388" r="33403" t="26436"/>
          <a:stretch/>
        </p:blipFill>
        <p:spPr>
          <a:xfrm rot="8781780">
            <a:off x="-406388" y="4850352"/>
            <a:ext cx="1795026" cy="861600"/>
          </a:xfrm>
          <a:prstGeom prst="rect">
            <a:avLst/>
          </a:prstGeom>
          <a:noFill/>
          <a:ln>
            <a:noFill/>
          </a:ln>
        </p:spPr>
      </p:pic>
      <p:sp>
        <p:nvSpPr>
          <p:cNvPr id="805" name="Google Shape;805;p60"/>
          <p:cNvSpPr txBox="1"/>
          <p:nvPr>
            <p:ph idx="1" type="subTitle"/>
          </p:nvPr>
        </p:nvSpPr>
        <p:spPr>
          <a:xfrm>
            <a:off x="3623096" y="1875411"/>
            <a:ext cx="31458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806" name="Google Shape;806;p60"/>
          <p:cNvSpPr txBox="1"/>
          <p:nvPr>
            <p:ph idx="2" type="subTitle"/>
          </p:nvPr>
        </p:nvSpPr>
        <p:spPr>
          <a:xfrm>
            <a:off x="3623096" y="2986768"/>
            <a:ext cx="31458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807" name="Google Shape;807;p60"/>
          <p:cNvSpPr txBox="1"/>
          <p:nvPr>
            <p:ph idx="3" type="subTitle"/>
          </p:nvPr>
        </p:nvSpPr>
        <p:spPr>
          <a:xfrm>
            <a:off x="3623096" y="4053836"/>
            <a:ext cx="31458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808" name="Google Shape;808;p60"/>
          <p:cNvSpPr/>
          <p:nvPr/>
        </p:nvSpPr>
        <p:spPr>
          <a:xfrm>
            <a:off x="1421419" y="565880"/>
            <a:ext cx="758400" cy="753000"/>
          </a:xfrm>
          <a:prstGeom prst="ellipse">
            <a:avLst/>
          </a:prstGeom>
          <a:solidFill>
            <a:srgbClr val="03797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809" name="Google Shape;809;p60"/>
          <p:cNvSpPr txBox="1"/>
          <p:nvPr/>
        </p:nvSpPr>
        <p:spPr>
          <a:xfrm>
            <a:off x="1661462" y="726900"/>
            <a:ext cx="3171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lt1"/>
                </a:solidFill>
                <a:latin typeface="Century Gothic"/>
                <a:ea typeface="Century Gothic"/>
                <a:cs typeface="Century Gothic"/>
                <a:sym typeface="Century Gothic"/>
              </a:rPr>
              <a:t>1</a:t>
            </a:r>
            <a:endParaRPr b="1" i="0" sz="100" u="none" cap="none" strike="noStrike">
              <a:solidFill>
                <a:schemeClr val="dk1"/>
              </a:solidFill>
              <a:latin typeface="Century Gothic"/>
              <a:ea typeface="Century Gothic"/>
              <a:cs typeface="Century Gothic"/>
              <a:sym typeface="Century Gothic"/>
            </a:endParaRPr>
          </a:p>
        </p:txBody>
      </p:sp>
      <p:sp>
        <p:nvSpPr>
          <p:cNvPr id="810" name="Google Shape;810;p60"/>
          <p:cNvSpPr txBox="1"/>
          <p:nvPr>
            <p:ph idx="4" type="subTitle"/>
          </p:nvPr>
        </p:nvSpPr>
        <p:spPr>
          <a:xfrm>
            <a:off x="4424375" y="801300"/>
            <a:ext cx="37725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200"/>
              <a:buFont typeface="Lato Light"/>
              <a:buNone/>
              <a:defRPr sz="1200">
                <a:solidFill>
                  <a:srgbClr val="037971"/>
                </a:solidFill>
                <a:latin typeface="Lato Light"/>
                <a:ea typeface="Lato Light"/>
                <a:cs typeface="Lato Light"/>
                <a:sym typeface="Lato Ligh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cxnSp>
        <p:nvCxnSpPr>
          <p:cNvPr id="811" name="Google Shape;811;p60"/>
          <p:cNvCxnSpPr/>
          <p:nvPr/>
        </p:nvCxnSpPr>
        <p:spPr>
          <a:xfrm>
            <a:off x="2179813" y="956188"/>
            <a:ext cx="2155800" cy="0"/>
          </a:xfrm>
          <a:prstGeom prst="straightConnector1">
            <a:avLst/>
          </a:prstGeom>
          <a:noFill/>
          <a:ln cap="flat" cmpd="sng" w="28575">
            <a:solidFill>
              <a:srgbClr val="037971"/>
            </a:solidFill>
            <a:prstDash val="solid"/>
            <a:round/>
            <a:headEnd len="sm" w="sm" type="none"/>
            <a:tailEnd len="med" w="med" type="oval"/>
          </a:ln>
        </p:spPr>
      </p:cxn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pic overview 4/2">
  <p:cSld name="CUSTOM_7_1_1_1_1_1_1">
    <p:spTree>
      <p:nvGrpSpPr>
        <p:cNvPr id="812" name="Shape 812"/>
        <p:cNvGrpSpPr/>
        <p:nvPr/>
      </p:nvGrpSpPr>
      <p:grpSpPr>
        <a:xfrm>
          <a:off x="0" y="0"/>
          <a:ext cx="0" cy="0"/>
          <a:chOff x="0" y="0"/>
          <a:chExt cx="0" cy="0"/>
        </a:xfrm>
      </p:grpSpPr>
      <p:pic>
        <p:nvPicPr>
          <p:cNvPr id="813" name="Google Shape;813;p61"/>
          <p:cNvPicPr preferRelativeResize="0"/>
          <p:nvPr/>
        </p:nvPicPr>
        <p:blipFill rotWithShape="1">
          <a:blip r:embed="rId2">
            <a:alphaModFix/>
          </a:blip>
          <a:srcRect b="30109" l="40147" r="32461" t="25157"/>
          <a:stretch/>
        </p:blipFill>
        <p:spPr>
          <a:xfrm flipH="1" rot="7979128">
            <a:off x="-500924" y="1318484"/>
            <a:ext cx="2503913" cy="2974047"/>
          </a:xfrm>
          <a:prstGeom prst="rect">
            <a:avLst/>
          </a:prstGeom>
          <a:noFill/>
          <a:ln>
            <a:noFill/>
          </a:ln>
        </p:spPr>
      </p:pic>
      <p:sp>
        <p:nvSpPr>
          <p:cNvPr id="814" name="Google Shape;814;p61"/>
          <p:cNvSpPr/>
          <p:nvPr/>
        </p:nvSpPr>
        <p:spPr>
          <a:xfrm>
            <a:off x="1421419" y="2711687"/>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815" name="Google Shape;815;p61"/>
          <p:cNvSpPr/>
          <p:nvPr/>
        </p:nvSpPr>
        <p:spPr>
          <a:xfrm>
            <a:off x="1421419" y="3789246"/>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816" name="Google Shape;816;p61"/>
          <p:cNvSpPr/>
          <p:nvPr/>
        </p:nvSpPr>
        <p:spPr>
          <a:xfrm>
            <a:off x="1421419" y="1630601"/>
            <a:ext cx="758400" cy="753000"/>
          </a:xfrm>
          <a:prstGeom prst="ellipse">
            <a:avLst/>
          </a:prstGeom>
          <a:solidFill>
            <a:srgbClr val="03797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37971"/>
              </a:solidFill>
              <a:latin typeface="Arial"/>
              <a:ea typeface="Arial"/>
              <a:cs typeface="Arial"/>
              <a:sym typeface="Arial"/>
            </a:endParaRPr>
          </a:p>
        </p:txBody>
      </p:sp>
      <p:sp>
        <p:nvSpPr>
          <p:cNvPr id="817" name="Google Shape;817;p61"/>
          <p:cNvSpPr txBox="1"/>
          <p:nvPr/>
        </p:nvSpPr>
        <p:spPr>
          <a:xfrm>
            <a:off x="1669706" y="1799174"/>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lt1"/>
                </a:solidFill>
                <a:latin typeface="Century Gothic"/>
                <a:ea typeface="Century Gothic"/>
                <a:cs typeface="Century Gothic"/>
                <a:sym typeface="Century Gothic"/>
              </a:rPr>
              <a:t>2</a:t>
            </a:r>
            <a:endParaRPr b="1" i="0" sz="100" u="none" cap="none" strike="noStrike">
              <a:solidFill>
                <a:schemeClr val="dk1"/>
              </a:solidFill>
              <a:latin typeface="Century Gothic"/>
              <a:ea typeface="Century Gothic"/>
              <a:cs typeface="Century Gothic"/>
              <a:sym typeface="Century Gothic"/>
            </a:endParaRPr>
          </a:p>
        </p:txBody>
      </p:sp>
      <p:sp>
        <p:nvSpPr>
          <p:cNvPr id="818" name="Google Shape;818;p61"/>
          <p:cNvSpPr txBox="1"/>
          <p:nvPr/>
        </p:nvSpPr>
        <p:spPr>
          <a:xfrm>
            <a:off x="1651819" y="2855117"/>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lang="en-GB" sz="2000">
                <a:solidFill>
                  <a:schemeClr val="lt1"/>
                </a:solidFill>
                <a:latin typeface="Century Gothic"/>
                <a:ea typeface="Century Gothic"/>
                <a:cs typeface="Century Gothic"/>
                <a:sym typeface="Century Gothic"/>
              </a:rPr>
              <a:t>3</a:t>
            </a:r>
            <a:endParaRPr b="1" i="0" sz="100" u="none" cap="none" strike="noStrike">
              <a:solidFill>
                <a:schemeClr val="dk1"/>
              </a:solidFill>
              <a:latin typeface="Century Gothic"/>
              <a:ea typeface="Century Gothic"/>
              <a:cs typeface="Century Gothic"/>
              <a:sym typeface="Century Gothic"/>
            </a:endParaRPr>
          </a:p>
        </p:txBody>
      </p:sp>
      <p:sp>
        <p:nvSpPr>
          <p:cNvPr id="819" name="Google Shape;819;p61"/>
          <p:cNvSpPr txBox="1"/>
          <p:nvPr/>
        </p:nvSpPr>
        <p:spPr>
          <a:xfrm>
            <a:off x="1651847" y="3940550"/>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lang="en-GB" sz="2000">
                <a:solidFill>
                  <a:schemeClr val="lt1"/>
                </a:solidFill>
                <a:latin typeface="Century Gothic"/>
                <a:ea typeface="Century Gothic"/>
                <a:cs typeface="Century Gothic"/>
                <a:sym typeface="Century Gothic"/>
              </a:rPr>
              <a:t>4</a:t>
            </a:r>
            <a:endParaRPr b="1" i="0" sz="100" u="none" cap="none" strike="noStrike">
              <a:solidFill>
                <a:schemeClr val="dk1"/>
              </a:solidFill>
              <a:latin typeface="Century Gothic"/>
              <a:ea typeface="Century Gothic"/>
              <a:cs typeface="Century Gothic"/>
              <a:sym typeface="Century Gothic"/>
            </a:endParaRPr>
          </a:p>
        </p:txBody>
      </p:sp>
      <p:cxnSp>
        <p:nvCxnSpPr>
          <p:cNvPr id="820" name="Google Shape;820;p61"/>
          <p:cNvCxnSpPr/>
          <p:nvPr/>
        </p:nvCxnSpPr>
        <p:spPr>
          <a:xfrm>
            <a:off x="2055347" y="960498"/>
            <a:ext cx="1465800" cy="0"/>
          </a:xfrm>
          <a:prstGeom prst="straightConnector1">
            <a:avLst/>
          </a:prstGeom>
          <a:noFill/>
          <a:ln cap="flat" cmpd="sng" w="28575">
            <a:solidFill>
              <a:srgbClr val="ACE1D7"/>
            </a:solidFill>
            <a:prstDash val="solid"/>
            <a:round/>
            <a:headEnd len="sm" w="sm" type="none"/>
            <a:tailEnd len="med" w="med" type="oval"/>
          </a:ln>
        </p:spPr>
      </p:cxnSp>
      <p:cxnSp>
        <p:nvCxnSpPr>
          <p:cNvPr id="821" name="Google Shape;821;p61"/>
          <p:cNvCxnSpPr/>
          <p:nvPr/>
        </p:nvCxnSpPr>
        <p:spPr>
          <a:xfrm>
            <a:off x="2055347" y="3104045"/>
            <a:ext cx="1465800" cy="0"/>
          </a:xfrm>
          <a:prstGeom prst="straightConnector1">
            <a:avLst/>
          </a:prstGeom>
          <a:noFill/>
          <a:ln cap="flat" cmpd="sng" w="28575">
            <a:solidFill>
              <a:srgbClr val="ACE1D7"/>
            </a:solidFill>
            <a:prstDash val="solid"/>
            <a:round/>
            <a:headEnd len="sm" w="sm" type="none"/>
            <a:tailEnd len="med" w="med" type="oval"/>
          </a:ln>
        </p:spPr>
      </p:cxnSp>
      <p:cxnSp>
        <p:nvCxnSpPr>
          <p:cNvPr id="822" name="Google Shape;822;p61"/>
          <p:cNvCxnSpPr/>
          <p:nvPr/>
        </p:nvCxnSpPr>
        <p:spPr>
          <a:xfrm>
            <a:off x="2055347" y="4182755"/>
            <a:ext cx="1465800" cy="0"/>
          </a:xfrm>
          <a:prstGeom prst="straightConnector1">
            <a:avLst/>
          </a:prstGeom>
          <a:noFill/>
          <a:ln cap="flat" cmpd="sng" w="28575">
            <a:solidFill>
              <a:srgbClr val="ACE1D7"/>
            </a:solidFill>
            <a:prstDash val="solid"/>
            <a:round/>
            <a:headEnd len="sm" w="sm" type="none"/>
            <a:tailEnd len="med" w="med" type="oval"/>
          </a:ln>
        </p:spPr>
      </p:cxnSp>
      <p:pic>
        <p:nvPicPr>
          <p:cNvPr id="823" name="Google Shape;823;p61"/>
          <p:cNvPicPr preferRelativeResize="0"/>
          <p:nvPr/>
        </p:nvPicPr>
        <p:blipFill rotWithShape="1">
          <a:blip r:embed="rId3">
            <a:alphaModFix/>
          </a:blip>
          <a:srcRect b="17566" l="32414" r="33402" t="26436"/>
          <a:stretch/>
        </p:blipFill>
        <p:spPr>
          <a:xfrm rot="-9412297">
            <a:off x="6614150" y="-1159905"/>
            <a:ext cx="3194344" cy="3805685"/>
          </a:xfrm>
          <a:prstGeom prst="rect">
            <a:avLst/>
          </a:prstGeom>
          <a:noFill/>
          <a:ln>
            <a:noFill/>
          </a:ln>
        </p:spPr>
      </p:pic>
      <p:pic>
        <p:nvPicPr>
          <p:cNvPr id="824" name="Google Shape;824;p61"/>
          <p:cNvPicPr preferRelativeResize="0"/>
          <p:nvPr/>
        </p:nvPicPr>
        <p:blipFill rotWithShape="1">
          <a:blip r:embed="rId3">
            <a:alphaModFix/>
          </a:blip>
          <a:srcRect b="60885" l="47388" r="33403" t="26436"/>
          <a:stretch/>
        </p:blipFill>
        <p:spPr>
          <a:xfrm rot="8781780">
            <a:off x="-406388" y="4850352"/>
            <a:ext cx="1795026" cy="861600"/>
          </a:xfrm>
          <a:prstGeom prst="rect">
            <a:avLst/>
          </a:prstGeom>
          <a:noFill/>
          <a:ln>
            <a:noFill/>
          </a:ln>
        </p:spPr>
      </p:pic>
      <p:sp>
        <p:nvSpPr>
          <p:cNvPr id="825" name="Google Shape;825;p61"/>
          <p:cNvSpPr txBox="1"/>
          <p:nvPr>
            <p:ph idx="1" type="subTitle"/>
          </p:nvPr>
        </p:nvSpPr>
        <p:spPr>
          <a:xfrm>
            <a:off x="3623096" y="816599"/>
            <a:ext cx="31458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826" name="Google Shape;826;p61"/>
          <p:cNvSpPr txBox="1"/>
          <p:nvPr>
            <p:ph idx="2" type="subTitle"/>
          </p:nvPr>
        </p:nvSpPr>
        <p:spPr>
          <a:xfrm>
            <a:off x="3623096" y="2986768"/>
            <a:ext cx="31458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827" name="Google Shape;827;p61"/>
          <p:cNvSpPr txBox="1"/>
          <p:nvPr>
            <p:ph idx="3" type="subTitle"/>
          </p:nvPr>
        </p:nvSpPr>
        <p:spPr>
          <a:xfrm>
            <a:off x="3623096" y="4053836"/>
            <a:ext cx="31458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828" name="Google Shape;828;p61"/>
          <p:cNvSpPr/>
          <p:nvPr/>
        </p:nvSpPr>
        <p:spPr>
          <a:xfrm>
            <a:off x="1421419" y="565880"/>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829" name="Google Shape;829;p61"/>
          <p:cNvSpPr txBox="1"/>
          <p:nvPr/>
        </p:nvSpPr>
        <p:spPr>
          <a:xfrm>
            <a:off x="1661462" y="726900"/>
            <a:ext cx="3171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lt1"/>
                </a:solidFill>
                <a:latin typeface="Century Gothic"/>
                <a:ea typeface="Century Gothic"/>
                <a:cs typeface="Century Gothic"/>
                <a:sym typeface="Century Gothic"/>
              </a:rPr>
              <a:t>1</a:t>
            </a:r>
            <a:endParaRPr b="1" i="0" sz="100" u="none" cap="none" strike="noStrike">
              <a:solidFill>
                <a:schemeClr val="dk1"/>
              </a:solidFill>
              <a:latin typeface="Century Gothic"/>
              <a:ea typeface="Century Gothic"/>
              <a:cs typeface="Century Gothic"/>
              <a:sym typeface="Century Gothic"/>
            </a:endParaRPr>
          </a:p>
        </p:txBody>
      </p:sp>
      <p:cxnSp>
        <p:nvCxnSpPr>
          <p:cNvPr id="830" name="Google Shape;830;p61"/>
          <p:cNvCxnSpPr/>
          <p:nvPr/>
        </p:nvCxnSpPr>
        <p:spPr>
          <a:xfrm>
            <a:off x="2179813" y="1997604"/>
            <a:ext cx="2155800" cy="0"/>
          </a:xfrm>
          <a:prstGeom prst="straightConnector1">
            <a:avLst/>
          </a:prstGeom>
          <a:noFill/>
          <a:ln cap="flat" cmpd="sng" w="28575">
            <a:solidFill>
              <a:srgbClr val="037971"/>
            </a:solidFill>
            <a:prstDash val="solid"/>
            <a:round/>
            <a:headEnd len="sm" w="sm" type="none"/>
            <a:tailEnd len="med" w="med" type="oval"/>
          </a:ln>
        </p:spPr>
      </p:cxnSp>
      <p:sp>
        <p:nvSpPr>
          <p:cNvPr id="831" name="Google Shape;831;p61"/>
          <p:cNvSpPr txBox="1"/>
          <p:nvPr>
            <p:ph idx="4" type="subTitle"/>
          </p:nvPr>
        </p:nvSpPr>
        <p:spPr>
          <a:xfrm>
            <a:off x="4424375" y="1825961"/>
            <a:ext cx="37725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200"/>
              <a:buFont typeface="Lato Light"/>
              <a:buNone/>
              <a:defRPr sz="1200">
                <a:solidFill>
                  <a:srgbClr val="037971"/>
                </a:solidFill>
                <a:latin typeface="Lato Light"/>
                <a:ea typeface="Lato Light"/>
                <a:cs typeface="Lato Light"/>
                <a:sym typeface="Lato Ligh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slide answer 1">
  <p:cSld name="CUSTOM_2_1">
    <p:spTree>
      <p:nvGrpSpPr>
        <p:cNvPr id="54" name="Shape 54"/>
        <p:cNvGrpSpPr/>
        <p:nvPr/>
      </p:nvGrpSpPr>
      <p:grpSpPr>
        <a:xfrm>
          <a:off x="0" y="0"/>
          <a:ext cx="0" cy="0"/>
          <a:chOff x="0" y="0"/>
          <a:chExt cx="0" cy="0"/>
        </a:xfrm>
      </p:grpSpPr>
      <p:sp>
        <p:nvSpPr>
          <p:cNvPr id="55" name="Google Shape;55;p7"/>
          <p:cNvSpPr/>
          <p:nvPr/>
        </p:nvSpPr>
        <p:spPr>
          <a:xfrm>
            <a:off x="4118850" y="457200"/>
            <a:ext cx="906300" cy="906300"/>
          </a:xfrm>
          <a:prstGeom prst="ellipse">
            <a:avLst/>
          </a:prstGeom>
          <a:solidFill>
            <a:srgbClr val="0379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7"/>
          <p:cNvSpPr/>
          <p:nvPr/>
        </p:nvSpPr>
        <p:spPr>
          <a:xfrm>
            <a:off x="457200" y="1592100"/>
            <a:ext cx="8229600" cy="604200"/>
          </a:xfrm>
          <a:prstGeom prst="roundRect">
            <a:avLst>
              <a:gd fmla="val 50000" name="adj"/>
            </a:avLst>
          </a:prstGeom>
          <a:solidFill>
            <a:srgbClr val="4FB0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7"/>
          <p:cNvSpPr/>
          <p:nvPr/>
        </p:nvSpPr>
        <p:spPr>
          <a:xfrm>
            <a:off x="4672774" y="2805900"/>
            <a:ext cx="4014000" cy="604200"/>
          </a:xfrm>
          <a:prstGeom prst="roundRect">
            <a:avLst>
              <a:gd fmla="val 50000" name="adj"/>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7"/>
          <p:cNvSpPr txBox="1"/>
          <p:nvPr>
            <p:ph idx="1" type="subTitle"/>
          </p:nvPr>
        </p:nvSpPr>
        <p:spPr>
          <a:xfrm>
            <a:off x="4954994" y="2894100"/>
            <a:ext cx="3449700" cy="4278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1500"/>
              <a:buFont typeface="Lato"/>
              <a:buNone/>
              <a:defRPr sz="1500">
                <a:solidFill>
                  <a:schemeClr val="lt1"/>
                </a:solidFill>
                <a:latin typeface="Lato"/>
                <a:ea typeface="Lato"/>
                <a:cs typeface="Lato"/>
                <a:sym typeface="La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9" name="Google Shape;59;p7"/>
          <p:cNvSpPr/>
          <p:nvPr/>
        </p:nvSpPr>
        <p:spPr>
          <a:xfrm>
            <a:off x="457200" y="2805900"/>
            <a:ext cx="4014000" cy="604200"/>
          </a:xfrm>
          <a:prstGeom prst="roundRect">
            <a:avLst>
              <a:gd fmla="val 50000" name="adj"/>
            </a:avLst>
          </a:prstGeom>
          <a:solidFill>
            <a:srgbClr val="EB7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7"/>
          <p:cNvSpPr txBox="1"/>
          <p:nvPr>
            <p:ph idx="2" type="subTitle"/>
          </p:nvPr>
        </p:nvSpPr>
        <p:spPr>
          <a:xfrm>
            <a:off x="739425" y="2904870"/>
            <a:ext cx="3449700" cy="3990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1500"/>
              <a:buFont typeface="Lato"/>
              <a:buNone/>
              <a:defRPr sz="1500">
                <a:solidFill>
                  <a:schemeClr val="lt1"/>
                </a:solidFill>
                <a:latin typeface="Lato"/>
                <a:ea typeface="Lato"/>
                <a:cs typeface="Lato"/>
                <a:sym typeface="La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1" name="Google Shape;61;p7"/>
          <p:cNvSpPr/>
          <p:nvPr/>
        </p:nvSpPr>
        <p:spPr>
          <a:xfrm>
            <a:off x="4672786" y="3638700"/>
            <a:ext cx="4014000" cy="604200"/>
          </a:xfrm>
          <a:prstGeom prst="roundRect">
            <a:avLst>
              <a:gd fmla="val 50000" name="adj"/>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7"/>
          <p:cNvSpPr txBox="1"/>
          <p:nvPr>
            <p:ph idx="3" type="subTitle"/>
          </p:nvPr>
        </p:nvSpPr>
        <p:spPr>
          <a:xfrm>
            <a:off x="4955006" y="3726900"/>
            <a:ext cx="3449700" cy="4278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1500"/>
              <a:buFont typeface="Lato"/>
              <a:buNone/>
              <a:defRPr sz="1500">
                <a:solidFill>
                  <a:schemeClr val="lt1"/>
                </a:solidFill>
                <a:latin typeface="Lato"/>
                <a:ea typeface="Lato"/>
                <a:cs typeface="Lato"/>
                <a:sym typeface="La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3" name="Google Shape;63;p7"/>
          <p:cNvSpPr/>
          <p:nvPr/>
        </p:nvSpPr>
        <p:spPr>
          <a:xfrm>
            <a:off x="457213" y="3638700"/>
            <a:ext cx="4014000" cy="604200"/>
          </a:xfrm>
          <a:prstGeom prst="roundRect">
            <a:avLst>
              <a:gd fmla="val 50000" name="adj"/>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7"/>
          <p:cNvSpPr txBox="1"/>
          <p:nvPr>
            <p:ph idx="4" type="subTitle"/>
          </p:nvPr>
        </p:nvSpPr>
        <p:spPr>
          <a:xfrm>
            <a:off x="739432" y="3726900"/>
            <a:ext cx="3449700" cy="4278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1500"/>
              <a:buFont typeface="Lato"/>
              <a:buNone/>
              <a:defRPr sz="1500">
                <a:solidFill>
                  <a:schemeClr val="lt1"/>
                </a:solidFill>
                <a:latin typeface="Lato"/>
                <a:ea typeface="Lato"/>
                <a:cs typeface="Lato"/>
                <a:sym typeface="La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5" name="Google Shape;65;p7"/>
          <p:cNvSpPr txBox="1"/>
          <p:nvPr>
            <p:ph idx="5" type="subTitle"/>
          </p:nvPr>
        </p:nvSpPr>
        <p:spPr>
          <a:xfrm>
            <a:off x="1067600" y="1680300"/>
            <a:ext cx="7337100" cy="4278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1800"/>
              <a:buFont typeface="Lato"/>
              <a:buNone/>
              <a:defRPr b="1">
                <a:solidFill>
                  <a:schemeClr val="lt1"/>
                </a:solidFill>
                <a:latin typeface="Lato"/>
                <a:ea typeface="Lato"/>
                <a:cs typeface="Lato"/>
                <a:sym typeface="La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6" name="Google Shape;66;p7"/>
          <p:cNvSpPr txBox="1"/>
          <p:nvPr>
            <p:ph type="title"/>
          </p:nvPr>
        </p:nvSpPr>
        <p:spPr>
          <a:xfrm>
            <a:off x="4118850" y="622561"/>
            <a:ext cx="906300" cy="4932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2700"/>
              <a:buFont typeface="Century Gothic"/>
              <a:buNone/>
              <a:defRPr b="1" sz="2700">
                <a:solidFill>
                  <a:schemeClr val="lt1"/>
                </a:solidFill>
                <a:latin typeface="Century Gothic"/>
                <a:ea typeface="Century Gothic"/>
                <a:cs typeface="Century Gothic"/>
                <a:sym typeface="Century Gothic"/>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67" name="Google Shape;67;p7"/>
          <p:cNvSpPr/>
          <p:nvPr/>
        </p:nvSpPr>
        <p:spPr>
          <a:xfrm>
            <a:off x="533400" y="2882100"/>
            <a:ext cx="451800" cy="451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7"/>
          <p:cNvSpPr txBox="1"/>
          <p:nvPr/>
        </p:nvSpPr>
        <p:spPr>
          <a:xfrm>
            <a:off x="528788" y="2750675"/>
            <a:ext cx="4518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lang="en-GB" sz="2900">
                <a:solidFill>
                  <a:srgbClr val="EB7D1F"/>
                </a:solidFill>
              </a:rPr>
              <a:t>a</a:t>
            </a:r>
            <a:endParaRPr b="1" i="0" sz="300" u="none" cap="none" strike="noStrike">
              <a:solidFill>
                <a:srgbClr val="EB7D1F"/>
              </a:solidFill>
            </a:endParaRPr>
          </a:p>
        </p:txBody>
      </p:sp>
      <p:sp>
        <p:nvSpPr>
          <p:cNvPr id="69" name="Google Shape;69;p7"/>
          <p:cNvSpPr/>
          <p:nvPr/>
        </p:nvSpPr>
        <p:spPr>
          <a:xfrm>
            <a:off x="533400" y="3714900"/>
            <a:ext cx="451800" cy="451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7"/>
          <p:cNvSpPr txBox="1"/>
          <p:nvPr/>
        </p:nvSpPr>
        <p:spPr>
          <a:xfrm>
            <a:off x="528625" y="3592650"/>
            <a:ext cx="4518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lang="en-GB" sz="2900">
                <a:solidFill>
                  <a:srgbClr val="93D8CB"/>
                </a:solidFill>
              </a:rPr>
              <a:t>c</a:t>
            </a:r>
            <a:endParaRPr b="1" i="0" sz="300" u="none" cap="none" strike="noStrike">
              <a:solidFill>
                <a:srgbClr val="93D8CB"/>
              </a:solidFill>
            </a:endParaRPr>
          </a:p>
        </p:txBody>
      </p:sp>
      <p:sp>
        <p:nvSpPr>
          <p:cNvPr id="71" name="Google Shape;71;p7"/>
          <p:cNvSpPr/>
          <p:nvPr/>
        </p:nvSpPr>
        <p:spPr>
          <a:xfrm>
            <a:off x="4753750" y="2882100"/>
            <a:ext cx="451800" cy="451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7"/>
          <p:cNvSpPr txBox="1"/>
          <p:nvPr/>
        </p:nvSpPr>
        <p:spPr>
          <a:xfrm>
            <a:off x="4758663" y="2779250"/>
            <a:ext cx="4518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lang="en-GB" sz="2900">
                <a:solidFill>
                  <a:srgbClr val="93D8CB"/>
                </a:solidFill>
              </a:rPr>
              <a:t>b</a:t>
            </a:r>
            <a:endParaRPr b="1" i="0" sz="300" u="none" cap="none" strike="noStrike">
              <a:solidFill>
                <a:srgbClr val="93D8CB"/>
              </a:solidFill>
            </a:endParaRPr>
          </a:p>
        </p:txBody>
      </p:sp>
      <p:sp>
        <p:nvSpPr>
          <p:cNvPr id="73" name="Google Shape;73;p7"/>
          <p:cNvSpPr/>
          <p:nvPr/>
        </p:nvSpPr>
        <p:spPr>
          <a:xfrm>
            <a:off x="4753750" y="3714900"/>
            <a:ext cx="451800" cy="451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7"/>
          <p:cNvSpPr txBox="1"/>
          <p:nvPr/>
        </p:nvSpPr>
        <p:spPr>
          <a:xfrm>
            <a:off x="4739450" y="3611700"/>
            <a:ext cx="4518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lang="en-GB" sz="2900">
                <a:solidFill>
                  <a:srgbClr val="93D8CA"/>
                </a:solidFill>
              </a:rPr>
              <a:t>d</a:t>
            </a:r>
            <a:endParaRPr b="1" i="0" sz="300" u="none" cap="none" strike="noStrike">
              <a:solidFill>
                <a:srgbClr val="93D8CA"/>
              </a:solidFil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pic overview 4/3">
  <p:cSld name="CUSTOM_7_1_1_1_1_1_1_1">
    <p:spTree>
      <p:nvGrpSpPr>
        <p:cNvPr id="832" name="Shape 832"/>
        <p:cNvGrpSpPr/>
        <p:nvPr/>
      </p:nvGrpSpPr>
      <p:grpSpPr>
        <a:xfrm>
          <a:off x="0" y="0"/>
          <a:ext cx="0" cy="0"/>
          <a:chOff x="0" y="0"/>
          <a:chExt cx="0" cy="0"/>
        </a:xfrm>
      </p:grpSpPr>
      <p:pic>
        <p:nvPicPr>
          <p:cNvPr id="833" name="Google Shape;833;p62"/>
          <p:cNvPicPr preferRelativeResize="0"/>
          <p:nvPr/>
        </p:nvPicPr>
        <p:blipFill rotWithShape="1">
          <a:blip r:embed="rId2">
            <a:alphaModFix/>
          </a:blip>
          <a:srcRect b="30109" l="40147" r="32461" t="25157"/>
          <a:stretch/>
        </p:blipFill>
        <p:spPr>
          <a:xfrm flipH="1" rot="7979128">
            <a:off x="-500924" y="1318484"/>
            <a:ext cx="2503913" cy="2974047"/>
          </a:xfrm>
          <a:prstGeom prst="rect">
            <a:avLst/>
          </a:prstGeom>
          <a:noFill/>
          <a:ln>
            <a:noFill/>
          </a:ln>
        </p:spPr>
      </p:pic>
      <p:sp>
        <p:nvSpPr>
          <p:cNvPr id="834" name="Google Shape;834;p62"/>
          <p:cNvSpPr/>
          <p:nvPr/>
        </p:nvSpPr>
        <p:spPr>
          <a:xfrm>
            <a:off x="1421419" y="2711687"/>
            <a:ext cx="758400" cy="753000"/>
          </a:xfrm>
          <a:prstGeom prst="ellipse">
            <a:avLst/>
          </a:prstGeom>
          <a:solidFill>
            <a:srgbClr val="03797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835" name="Google Shape;835;p62"/>
          <p:cNvSpPr/>
          <p:nvPr/>
        </p:nvSpPr>
        <p:spPr>
          <a:xfrm>
            <a:off x="1421419" y="3789246"/>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836" name="Google Shape;836;p62"/>
          <p:cNvSpPr/>
          <p:nvPr/>
        </p:nvSpPr>
        <p:spPr>
          <a:xfrm>
            <a:off x="1421419" y="1630601"/>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37971"/>
              </a:solidFill>
              <a:latin typeface="Arial"/>
              <a:ea typeface="Arial"/>
              <a:cs typeface="Arial"/>
              <a:sym typeface="Arial"/>
            </a:endParaRPr>
          </a:p>
        </p:txBody>
      </p:sp>
      <p:sp>
        <p:nvSpPr>
          <p:cNvPr id="837" name="Google Shape;837;p62"/>
          <p:cNvSpPr txBox="1"/>
          <p:nvPr/>
        </p:nvSpPr>
        <p:spPr>
          <a:xfrm>
            <a:off x="1669706" y="1799174"/>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lt1"/>
                </a:solidFill>
                <a:latin typeface="Century Gothic"/>
                <a:ea typeface="Century Gothic"/>
                <a:cs typeface="Century Gothic"/>
                <a:sym typeface="Century Gothic"/>
              </a:rPr>
              <a:t>2</a:t>
            </a:r>
            <a:endParaRPr b="1" i="0" sz="100" u="none" cap="none" strike="noStrike">
              <a:solidFill>
                <a:schemeClr val="dk1"/>
              </a:solidFill>
              <a:latin typeface="Century Gothic"/>
              <a:ea typeface="Century Gothic"/>
              <a:cs typeface="Century Gothic"/>
              <a:sym typeface="Century Gothic"/>
            </a:endParaRPr>
          </a:p>
        </p:txBody>
      </p:sp>
      <p:sp>
        <p:nvSpPr>
          <p:cNvPr id="838" name="Google Shape;838;p62"/>
          <p:cNvSpPr txBox="1"/>
          <p:nvPr/>
        </p:nvSpPr>
        <p:spPr>
          <a:xfrm>
            <a:off x="1651819" y="2855117"/>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lang="en-GB" sz="2000">
                <a:solidFill>
                  <a:schemeClr val="lt1"/>
                </a:solidFill>
                <a:latin typeface="Century Gothic"/>
                <a:ea typeface="Century Gothic"/>
                <a:cs typeface="Century Gothic"/>
                <a:sym typeface="Century Gothic"/>
              </a:rPr>
              <a:t>3</a:t>
            </a:r>
            <a:endParaRPr b="1" i="0" sz="100" u="none" cap="none" strike="noStrike">
              <a:solidFill>
                <a:schemeClr val="dk1"/>
              </a:solidFill>
              <a:latin typeface="Century Gothic"/>
              <a:ea typeface="Century Gothic"/>
              <a:cs typeface="Century Gothic"/>
              <a:sym typeface="Century Gothic"/>
            </a:endParaRPr>
          </a:p>
        </p:txBody>
      </p:sp>
      <p:sp>
        <p:nvSpPr>
          <p:cNvPr id="839" name="Google Shape;839;p62"/>
          <p:cNvSpPr txBox="1"/>
          <p:nvPr/>
        </p:nvSpPr>
        <p:spPr>
          <a:xfrm>
            <a:off x="1651847" y="3940550"/>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lang="en-GB" sz="2000">
                <a:solidFill>
                  <a:schemeClr val="lt1"/>
                </a:solidFill>
                <a:latin typeface="Century Gothic"/>
                <a:ea typeface="Century Gothic"/>
                <a:cs typeface="Century Gothic"/>
                <a:sym typeface="Century Gothic"/>
              </a:rPr>
              <a:t>4</a:t>
            </a:r>
            <a:endParaRPr b="1" i="0" sz="100" u="none" cap="none" strike="noStrike">
              <a:solidFill>
                <a:schemeClr val="dk1"/>
              </a:solidFill>
              <a:latin typeface="Century Gothic"/>
              <a:ea typeface="Century Gothic"/>
              <a:cs typeface="Century Gothic"/>
              <a:sym typeface="Century Gothic"/>
            </a:endParaRPr>
          </a:p>
        </p:txBody>
      </p:sp>
      <p:cxnSp>
        <p:nvCxnSpPr>
          <p:cNvPr id="840" name="Google Shape;840;p62"/>
          <p:cNvCxnSpPr/>
          <p:nvPr/>
        </p:nvCxnSpPr>
        <p:spPr>
          <a:xfrm>
            <a:off x="2055347" y="960498"/>
            <a:ext cx="1465800" cy="0"/>
          </a:xfrm>
          <a:prstGeom prst="straightConnector1">
            <a:avLst/>
          </a:prstGeom>
          <a:noFill/>
          <a:ln cap="flat" cmpd="sng" w="28575">
            <a:solidFill>
              <a:srgbClr val="ACE1D7"/>
            </a:solidFill>
            <a:prstDash val="solid"/>
            <a:round/>
            <a:headEnd len="sm" w="sm" type="none"/>
            <a:tailEnd len="med" w="med" type="oval"/>
          </a:ln>
        </p:spPr>
      </p:cxnSp>
      <p:cxnSp>
        <p:nvCxnSpPr>
          <p:cNvPr id="841" name="Google Shape;841;p62"/>
          <p:cNvCxnSpPr/>
          <p:nvPr/>
        </p:nvCxnSpPr>
        <p:spPr>
          <a:xfrm>
            <a:off x="2055347" y="2014520"/>
            <a:ext cx="1465800" cy="0"/>
          </a:xfrm>
          <a:prstGeom prst="straightConnector1">
            <a:avLst/>
          </a:prstGeom>
          <a:noFill/>
          <a:ln cap="flat" cmpd="sng" w="28575">
            <a:solidFill>
              <a:srgbClr val="ACE1D7"/>
            </a:solidFill>
            <a:prstDash val="solid"/>
            <a:round/>
            <a:headEnd len="sm" w="sm" type="none"/>
            <a:tailEnd len="med" w="med" type="oval"/>
          </a:ln>
        </p:spPr>
      </p:cxnSp>
      <p:cxnSp>
        <p:nvCxnSpPr>
          <p:cNvPr id="842" name="Google Shape;842;p62"/>
          <p:cNvCxnSpPr/>
          <p:nvPr/>
        </p:nvCxnSpPr>
        <p:spPr>
          <a:xfrm>
            <a:off x="2055347" y="4182755"/>
            <a:ext cx="1465800" cy="0"/>
          </a:xfrm>
          <a:prstGeom prst="straightConnector1">
            <a:avLst/>
          </a:prstGeom>
          <a:noFill/>
          <a:ln cap="flat" cmpd="sng" w="28575">
            <a:solidFill>
              <a:srgbClr val="ACE1D7"/>
            </a:solidFill>
            <a:prstDash val="solid"/>
            <a:round/>
            <a:headEnd len="sm" w="sm" type="none"/>
            <a:tailEnd len="med" w="med" type="oval"/>
          </a:ln>
        </p:spPr>
      </p:cxnSp>
      <p:pic>
        <p:nvPicPr>
          <p:cNvPr id="843" name="Google Shape;843;p62"/>
          <p:cNvPicPr preferRelativeResize="0"/>
          <p:nvPr/>
        </p:nvPicPr>
        <p:blipFill rotWithShape="1">
          <a:blip r:embed="rId3">
            <a:alphaModFix/>
          </a:blip>
          <a:srcRect b="17566" l="32414" r="33402" t="26436"/>
          <a:stretch/>
        </p:blipFill>
        <p:spPr>
          <a:xfrm rot="-9412297">
            <a:off x="6614150" y="-1159905"/>
            <a:ext cx="3194344" cy="3805685"/>
          </a:xfrm>
          <a:prstGeom prst="rect">
            <a:avLst/>
          </a:prstGeom>
          <a:noFill/>
          <a:ln>
            <a:noFill/>
          </a:ln>
        </p:spPr>
      </p:pic>
      <p:pic>
        <p:nvPicPr>
          <p:cNvPr id="844" name="Google Shape;844;p62"/>
          <p:cNvPicPr preferRelativeResize="0"/>
          <p:nvPr/>
        </p:nvPicPr>
        <p:blipFill rotWithShape="1">
          <a:blip r:embed="rId3">
            <a:alphaModFix/>
          </a:blip>
          <a:srcRect b="60885" l="47388" r="33403" t="26436"/>
          <a:stretch/>
        </p:blipFill>
        <p:spPr>
          <a:xfrm rot="8781780">
            <a:off x="-406388" y="4850352"/>
            <a:ext cx="1795026" cy="861600"/>
          </a:xfrm>
          <a:prstGeom prst="rect">
            <a:avLst/>
          </a:prstGeom>
          <a:noFill/>
          <a:ln>
            <a:noFill/>
          </a:ln>
        </p:spPr>
      </p:pic>
      <p:sp>
        <p:nvSpPr>
          <p:cNvPr id="845" name="Google Shape;845;p62"/>
          <p:cNvSpPr txBox="1"/>
          <p:nvPr>
            <p:ph idx="1" type="subTitle"/>
          </p:nvPr>
        </p:nvSpPr>
        <p:spPr>
          <a:xfrm>
            <a:off x="3623096" y="816599"/>
            <a:ext cx="31458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846" name="Google Shape;846;p62"/>
          <p:cNvSpPr txBox="1"/>
          <p:nvPr>
            <p:ph idx="2" type="subTitle"/>
          </p:nvPr>
        </p:nvSpPr>
        <p:spPr>
          <a:xfrm>
            <a:off x="3623096" y="1897243"/>
            <a:ext cx="31458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847" name="Google Shape;847;p62"/>
          <p:cNvSpPr txBox="1"/>
          <p:nvPr>
            <p:ph idx="3" type="subTitle"/>
          </p:nvPr>
        </p:nvSpPr>
        <p:spPr>
          <a:xfrm>
            <a:off x="3623096" y="4053836"/>
            <a:ext cx="31458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848" name="Google Shape;848;p62"/>
          <p:cNvSpPr/>
          <p:nvPr/>
        </p:nvSpPr>
        <p:spPr>
          <a:xfrm>
            <a:off x="1421419" y="565880"/>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849" name="Google Shape;849;p62"/>
          <p:cNvSpPr txBox="1"/>
          <p:nvPr/>
        </p:nvSpPr>
        <p:spPr>
          <a:xfrm>
            <a:off x="1661462" y="726900"/>
            <a:ext cx="3171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lt1"/>
                </a:solidFill>
                <a:latin typeface="Century Gothic"/>
                <a:ea typeface="Century Gothic"/>
                <a:cs typeface="Century Gothic"/>
                <a:sym typeface="Century Gothic"/>
              </a:rPr>
              <a:t>1</a:t>
            </a:r>
            <a:endParaRPr b="1" i="0" sz="100" u="none" cap="none" strike="noStrike">
              <a:solidFill>
                <a:schemeClr val="dk1"/>
              </a:solidFill>
              <a:latin typeface="Century Gothic"/>
              <a:ea typeface="Century Gothic"/>
              <a:cs typeface="Century Gothic"/>
              <a:sym typeface="Century Gothic"/>
            </a:endParaRPr>
          </a:p>
        </p:txBody>
      </p:sp>
      <p:cxnSp>
        <p:nvCxnSpPr>
          <p:cNvPr id="850" name="Google Shape;850;p62"/>
          <p:cNvCxnSpPr/>
          <p:nvPr/>
        </p:nvCxnSpPr>
        <p:spPr>
          <a:xfrm>
            <a:off x="2179813" y="3083245"/>
            <a:ext cx="2155800" cy="0"/>
          </a:xfrm>
          <a:prstGeom prst="straightConnector1">
            <a:avLst/>
          </a:prstGeom>
          <a:noFill/>
          <a:ln cap="flat" cmpd="sng" w="28575">
            <a:solidFill>
              <a:srgbClr val="037971"/>
            </a:solidFill>
            <a:prstDash val="solid"/>
            <a:round/>
            <a:headEnd len="sm" w="sm" type="none"/>
            <a:tailEnd len="med" w="med" type="oval"/>
          </a:ln>
        </p:spPr>
      </p:cxnSp>
      <p:sp>
        <p:nvSpPr>
          <p:cNvPr id="851" name="Google Shape;851;p62"/>
          <p:cNvSpPr txBox="1"/>
          <p:nvPr>
            <p:ph idx="4" type="subTitle"/>
          </p:nvPr>
        </p:nvSpPr>
        <p:spPr>
          <a:xfrm>
            <a:off x="4424375" y="2909277"/>
            <a:ext cx="37725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200"/>
              <a:buFont typeface="Lato Light"/>
              <a:buNone/>
              <a:defRPr sz="1200">
                <a:solidFill>
                  <a:srgbClr val="037971"/>
                </a:solidFill>
                <a:latin typeface="Lato Light"/>
                <a:ea typeface="Lato Light"/>
                <a:cs typeface="Lato Light"/>
                <a:sym typeface="Lato Ligh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pic overview 4/4">
  <p:cSld name="CUSTOM_7_1_1_1_1_1_1_1_1">
    <p:spTree>
      <p:nvGrpSpPr>
        <p:cNvPr id="852" name="Shape 852"/>
        <p:cNvGrpSpPr/>
        <p:nvPr/>
      </p:nvGrpSpPr>
      <p:grpSpPr>
        <a:xfrm>
          <a:off x="0" y="0"/>
          <a:ext cx="0" cy="0"/>
          <a:chOff x="0" y="0"/>
          <a:chExt cx="0" cy="0"/>
        </a:xfrm>
      </p:grpSpPr>
      <p:pic>
        <p:nvPicPr>
          <p:cNvPr id="853" name="Google Shape;853;p63"/>
          <p:cNvPicPr preferRelativeResize="0"/>
          <p:nvPr/>
        </p:nvPicPr>
        <p:blipFill rotWithShape="1">
          <a:blip r:embed="rId2">
            <a:alphaModFix/>
          </a:blip>
          <a:srcRect b="30109" l="40147" r="32461" t="25157"/>
          <a:stretch/>
        </p:blipFill>
        <p:spPr>
          <a:xfrm flipH="1" rot="7979128">
            <a:off x="-500924" y="1318484"/>
            <a:ext cx="2503913" cy="2974047"/>
          </a:xfrm>
          <a:prstGeom prst="rect">
            <a:avLst/>
          </a:prstGeom>
          <a:noFill/>
          <a:ln>
            <a:noFill/>
          </a:ln>
        </p:spPr>
      </p:pic>
      <p:sp>
        <p:nvSpPr>
          <p:cNvPr id="854" name="Google Shape;854;p63"/>
          <p:cNvSpPr/>
          <p:nvPr/>
        </p:nvSpPr>
        <p:spPr>
          <a:xfrm>
            <a:off x="1421419" y="2711687"/>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855" name="Google Shape;855;p63"/>
          <p:cNvSpPr/>
          <p:nvPr/>
        </p:nvSpPr>
        <p:spPr>
          <a:xfrm>
            <a:off x="1421419" y="3789246"/>
            <a:ext cx="758400" cy="753000"/>
          </a:xfrm>
          <a:prstGeom prst="ellipse">
            <a:avLst/>
          </a:prstGeom>
          <a:solidFill>
            <a:srgbClr val="03797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856" name="Google Shape;856;p63"/>
          <p:cNvSpPr/>
          <p:nvPr/>
        </p:nvSpPr>
        <p:spPr>
          <a:xfrm>
            <a:off x="1421419" y="1630601"/>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37971"/>
              </a:solidFill>
              <a:latin typeface="Arial"/>
              <a:ea typeface="Arial"/>
              <a:cs typeface="Arial"/>
              <a:sym typeface="Arial"/>
            </a:endParaRPr>
          </a:p>
        </p:txBody>
      </p:sp>
      <p:sp>
        <p:nvSpPr>
          <p:cNvPr id="857" name="Google Shape;857;p63"/>
          <p:cNvSpPr txBox="1"/>
          <p:nvPr/>
        </p:nvSpPr>
        <p:spPr>
          <a:xfrm>
            <a:off x="1669706" y="1799174"/>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lt1"/>
                </a:solidFill>
                <a:latin typeface="Century Gothic"/>
                <a:ea typeface="Century Gothic"/>
                <a:cs typeface="Century Gothic"/>
                <a:sym typeface="Century Gothic"/>
              </a:rPr>
              <a:t>2</a:t>
            </a:r>
            <a:endParaRPr b="1" i="0" sz="100" u="none" cap="none" strike="noStrike">
              <a:solidFill>
                <a:schemeClr val="dk1"/>
              </a:solidFill>
              <a:latin typeface="Century Gothic"/>
              <a:ea typeface="Century Gothic"/>
              <a:cs typeface="Century Gothic"/>
              <a:sym typeface="Century Gothic"/>
            </a:endParaRPr>
          </a:p>
        </p:txBody>
      </p:sp>
      <p:sp>
        <p:nvSpPr>
          <p:cNvPr id="858" name="Google Shape;858;p63"/>
          <p:cNvSpPr txBox="1"/>
          <p:nvPr/>
        </p:nvSpPr>
        <p:spPr>
          <a:xfrm>
            <a:off x="1651819" y="2855117"/>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lang="en-GB" sz="2000">
                <a:solidFill>
                  <a:schemeClr val="lt1"/>
                </a:solidFill>
                <a:latin typeface="Century Gothic"/>
                <a:ea typeface="Century Gothic"/>
                <a:cs typeface="Century Gothic"/>
                <a:sym typeface="Century Gothic"/>
              </a:rPr>
              <a:t>3</a:t>
            </a:r>
            <a:endParaRPr b="1" i="0" sz="100" u="none" cap="none" strike="noStrike">
              <a:solidFill>
                <a:schemeClr val="dk1"/>
              </a:solidFill>
              <a:latin typeface="Century Gothic"/>
              <a:ea typeface="Century Gothic"/>
              <a:cs typeface="Century Gothic"/>
              <a:sym typeface="Century Gothic"/>
            </a:endParaRPr>
          </a:p>
        </p:txBody>
      </p:sp>
      <p:sp>
        <p:nvSpPr>
          <p:cNvPr id="859" name="Google Shape;859;p63"/>
          <p:cNvSpPr txBox="1"/>
          <p:nvPr/>
        </p:nvSpPr>
        <p:spPr>
          <a:xfrm>
            <a:off x="1651847" y="3940550"/>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lang="en-GB" sz="2000">
                <a:solidFill>
                  <a:schemeClr val="lt1"/>
                </a:solidFill>
                <a:latin typeface="Century Gothic"/>
                <a:ea typeface="Century Gothic"/>
                <a:cs typeface="Century Gothic"/>
                <a:sym typeface="Century Gothic"/>
              </a:rPr>
              <a:t>4</a:t>
            </a:r>
            <a:endParaRPr b="1" i="0" sz="100" u="none" cap="none" strike="noStrike">
              <a:solidFill>
                <a:schemeClr val="dk1"/>
              </a:solidFill>
              <a:latin typeface="Century Gothic"/>
              <a:ea typeface="Century Gothic"/>
              <a:cs typeface="Century Gothic"/>
              <a:sym typeface="Century Gothic"/>
            </a:endParaRPr>
          </a:p>
        </p:txBody>
      </p:sp>
      <p:cxnSp>
        <p:nvCxnSpPr>
          <p:cNvPr id="860" name="Google Shape;860;p63"/>
          <p:cNvCxnSpPr/>
          <p:nvPr/>
        </p:nvCxnSpPr>
        <p:spPr>
          <a:xfrm>
            <a:off x="2055347" y="960498"/>
            <a:ext cx="1465800" cy="0"/>
          </a:xfrm>
          <a:prstGeom prst="straightConnector1">
            <a:avLst/>
          </a:prstGeom>
          <a:noFill/>
          <a:ln cap="flat" cmpd="sng" w="28575">
            <a:solidFill>
              <a:srgbClr val="ACE1D7"/>
            </a:solidFill>
            <a:prstDash val="solid"/>
            <a:round/>
            <a:headEnd len="sm" w="sm" type="none"/>
            <a:tailEnd len="med" w="med" type="oval"/>
          </a:ln>
        </p:spPr>
      </p:cxnSp>
      <p:cxnSp>
        <p:nvCxnSpPr>
          <p:cNvPr id="861" name="Google Shape;861;p63"/>
          <p:cNvCxnSpPr/>
          <p:nvPr/>
        </p:nvCxnSpPr>
        <p:spPr>
          <a:xfrm>
            <a:off x="2055347" y="2014520"/>
            <a:ext cx="1465800" cy="0"/>
          </a:xfrm>
          <a:prstGeom prst="straightConnector1">
            <a:avLst/>
          </a:prstGeom>
          <a:noFill/>
          <a:ln cap="flat" cmpd="sng" w="28575">
            <a:solidFill>
              <a:srgbClr val="ACE1D7"/>
            </a:solidFill>
            <a:prstDash val="solid"/>
            <a:round/>
            <a:headEnd len="sm" w="sm" type="none"/>
            <a:tailEnd len="med" w="med" type="oval"/>
          </a:ln>
        </p:spPr>
      </p:cxnSp>
      <p:cxnSp>
        <p:nvCxnSpPr>
          <p:cNvPr id="862" name="Google Shape;862;p63"/>
          <p:cNvCxnSpPr/>
          <p:nvPr/>
        </p:nvCxnSpPr>
        <p:spPr>
          <a:xfrm>
            <a:off x="2055347" y="3088136"/>
            <a:ext cx="1465800" cy="0"/>
          </a:xfrm>
          <a:prstGeom prst="straightConnector1">
            <a:avLst/>
          </a:prstGeom>
          <a:noFill/>
          <a:ln cap="flat" cmpd="sng" w="28575">
            <a:solidFill>
              <a:srgbClr val="ACE1D7"/>
            </a:solidFill>
            <a:prstDash val="solid"/>
            <a:round/>
            <a:headEnd len="sm" w="sm" type="none"/>
            <a:tailEnd len="med" w="med" type="oval"/>
          </a:ln>
        </p:spPr>
      </p:cxnSp>
      <p:pic>
        <p:nvPicPr>
          <p:cNvPr id="863" name="Google Shape;863;p63"/>
          <p:cNvPicPr preferRelativeResize="0"/>
          <p:nvPr/>
        </p:nvPicPr>
        <p:blipFill rotWithShape="1">
          <a:blip r:embed="rId3">
            <a:alphaModFix/>
          </a:blip>
          <a:srcRect b="17566" l="32414" r="33402" t="26436"/>
          <a:stretch/>
        </p:blipFill>
        <p:spPr>
          <a:xfrm rot="-9412297">
            <a:off x="6614150" y="-1159905"/>
            <a:ext cx="3194344" cy="3805685"/>
          </a:xfrm>
          <a:prstGeom prst="rect">
            <a:avLst/>
          </a:prstGeom>
          <a:noFill/>
          <a:ln>
            <a:noFill/>
          </a:ln>
        </p:spPr>
      </p:pic>
      <p:pic>
        <p:nvPicPr>
          <p:cNvPr id="864" name="Google Shape;864;p63"/>
          <p:cNvPicPr preferRelativeResize="0"/>
          <p:nvPr/>
        </p:nvPicPr>
        <p:blipFill rotWithShape="1">
          <a:blip r:embed="rId3">
            <a:alphaModFix/>
          </a:blip>
          <a:srcRect b="60885" l="47388" r="33403" t="26436"/>
          <a:stretch/>
        </p:blipFill>
        <p:spPr>
          <a:xfrm rot="8781780">
            <a:off x="-406388" y="4850352"/>
            <a:ext cx="1795026" cy="861600"/>
          </a:xfrm>
          <a:prstGeom prst="rect">
            <a:avLst/>
          </a:prstGeom>
          <a:noFill/>
          <a:ln>
            <a:noFill/>
          </a:ln>
        </p:spPr>
      </p:pic>
      <p:sp>
        <p:nvSpPr>
          <p:cNvPr id="865" name="Google Shape;865;p63"/>
          <p:cNvSpPr txBox="1"/>
          <p:nvPr>
            <p:ph idx="1" type="subTitle"/>
          </p:nvPr>
        </p:nvSpPr>
        <p:spPr>
          <a:xfrm>
            <a:off x="3623096" y="816599"/>
            <a:ext cx="31458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866" name="Google Shape;866;p63"/>
          <p:cNvSpPr txBox="1"/>
          <p:nvPr>
            <p:ph idx="2" type="subTitle"/>
          </p:nvPr>
        </p:nvSpPr>
        <p:spPr>
          <a:xfrm>
            <a:off x="3623096" y="1897243"/>
            <a:ext cx="31458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867" name="Google Shape;867;p63"/>
          <p:cNvSpPr txBox="1"/>
          <p:nvPr>
            <p:ph idx="3" type="subTitle"/>
          </p:nvPr>
        </p:nvSpPr>
        <p:spPr>
          <a:xfrm>
            <a:off x="3623096" y="2959217"/>
            <a:ext cx="31458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868" name="Google Shape;868;p63"/>
          <p:cNvSpPr/>
          <p:nvPr/>
        </p:nvSpPr>
        <p:spPr>
          <a:xfrm>
            <a:off x="1421419" y="565880"/>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869" name="Google Shape;869;p63"/>
          <p:cNvSpPr txBox="1"/>
          <p:nvPr/>
        </p:nvSpPr>
        <p:spPr>
          <a:xfrm>
            <a:off x="1661462" y="726900"/>
            <a:ext cx="3171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lt1"/>
                </a:solidFill>
                <a:latin typeface="Century Gothic"/>
                <a:ea typeface="Century Gothic"/>
                <a:cs typeface="Century Gothic"/>
                <a:sym typeface="Century Gothic"/>
              </a:rPr>
              <a:t>1</a:t>
            </a:r>
            <a:endParaRPr b="1" i="0" sz="100" u="none" cap="none" strike="noStrike">
              <a:solidFill>
                <a:schemeClr val="dk1"/>
              </a:solidFill>
              <a:latin typeface="Century Gothic"/>
              <a:ea typeface="Century Gothic"/>
              <a:cs typeface="Century Gothic"/>
              <a:sym typeface="Century Gothic"/>
            </a:endParaRPr>
          </a:p>
        </p:txBody>
      </p:sp>
      <p:cxnSp>
        <p:nvCxnSpPr>
          <p:cNvPr id="870" name="Google Shape;870;p63"/>
          <p:cNvCxnSpPr/>
          <p:nvPr/>
        </p:nvCxnSpPr>
        <p:spPr>
          <a:xfrm>
            <a:off x="2179813" y="4172173"/>
            <a:ext cx="2155800" cy="0"/>
          </a:xfrm>
          <a:prstGeom prst="straightConnector1">
            <a:avLst/>
          </a:prstGeom>
          <a:noFill/>
          <a:ln cap="flat" cmpd="sng" w="28575">
            <a:solidFill>
              <a:srgbClr val="037971"/>
            </a:solidFill>
            <a:prstDash val="solid"/>
            <a:round/>
            <a:headEnd len="sm" w="sm" type="none"/>
            <a:tailEnd len="med" w="med" type="oval"/>
          </a:ln>
        </p:spPr>
      </p:cxnSp>
      <p:sp>
        <p:nvSpPr>
          <p:cNvPr id="871" name="Google Shape;871;p63"/>
          <p:cNvSpPr txBox="1"/>
          <p:nvPr>
            <p:ph idx="4" type="subTitle"/>
          </p:nvPr>
        </p:nvSpPr>
        <p:spPr>
          <a:xfrm>
            <a:off x="4424375" y="4011734"/>
            <a:ext cx="37725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200"/>
              <a:buFont typeface="Lato Light"/>
              <a:buNone/>
              <a:defRPr sz="1200">
                <a:solidFill>
                  <a:srgbClr val="037971"/>
                </a:solidFill>
                <a:latin typeface="Lato Light"/>
                <a:ea typeface="Lato Light"/>
                <a:cs typeface="Lato Light"/>
                <a:sym typeface="Lato Ligh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slide">
  <p:cSld name="CUSTOM_5">
    <p:spTree>
      <p:nvGrpSpPr>
        <p:cNvPr id="872" name="Shape 872"/>
        <p:cNvGrpSpPr/>
        <p:nvPr/>
      </p:nvGrpSpPr>
      <p:grpSpPr>
        <a:xfrm>
          <a:off x="0" y="0"/>
          <a:ext cx="0" cy="0"/>
          <a:chOff x="0" y="0"/>
          <a:chExt cx="0" cy="0"/>
        </a:xfrm>
      </p:grpSpPr>
      <p:sp>
        <p:nvSpPr>
          <p:cNvPr id="873" name="Google Shape;873;p64"/>
          <p:cNvSpPr/>
          <p:nvPr/>
        </p:nvSpPr>
        <p:spPr>
          <a:xfrm>
            <a:off x="-57150" y="-3325"/>
            <a:ext cx="9201300" cy="5143500"/>
          </a:xfrm>
          <a:prstGeom prst="rect">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 name="Google Shape;874;p64"/>
          <p:cNvSpPr txBox="1"/>
          <p:nvPr/>
        </p:nvSpPr>
        <p:spPr>
          <a:xfrm>
            <a:off x="2738550" y="2185925"/>
            <a:ext cx="3609900" cy="695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4000">
                <a:solidFill>
                  <a:schemeClr val="lt1"/>
                </a:solidFill>
                <a:latin typeface="Century Gothic"/>
                <a:ea typeface="Century Gothic"/>
                <a:cs typeface="Century Gothic"/>
                <a:sym typeface="Century Gothic"/>
              </a:rPr>
              <a:t>Thank you</a:t>
            </a:r>
            <a:endParaRPr b="1" sz="4000">
              <a:solidFill>
                <a:schemeClr val="lt1"/>
              </a:solidFill>
              <a:latin typeface="Century Gothic"/>
              <a:ea typeface="Century Gothic"/>
              <a:cs typeface="Century Gothic"/>
              <a:sym typeface="Century Gothic"/>
            </a:endParaRPr>
          </a:p>
        </p:txBody>
      </p:sp>
      <p:pic>
        <p:nvPicPr>
          <p:cNvPr id="875" name="Google Shape;875;p64"/>
          <p:cNvPicPr preferRelativeResize="0"/>
          <p:nvPr/>
        </p:nvPicPr>
        <p:blipFill>
          <a:blip r:embed="rId2">
            <a:alphaModFix/>
          </a:blip>
          <a:stretch>
            <a:fillRect/>
          </a:stretch>
        </p:blipFill>
        <p:spPr>
          <a:xfrm rot="-948234">
            <a:off x="5727174" y="2515240"/>
            <a:ext cx="5044975" cy="3667947"/>
          </a:xfrm>
          <a:prstGeom prst="rect">
            <a:avLst/>
          </a:prstGeom>
          <a:noFill/>
          <a:ln>
            <a:noFill/>
          </a:ln>
        </p:spPr>
      </p:pic>
      <p:pic>
        <p:nvPicPr>
          <p:cNvPr id="876" name="Google Shape;876;p64"/>
          <p:cNvPicPr preferRelativeResize="0"/>
          <p:nvPr/>
        </p:nvPicPr>
        <p:blipFill>
          <a:blip r:embed="rId3">
            <a:alphaModFix/>
          </a:blip>
          <a:stretch>
            <a:fillRect/>
          </a:stretch>
        </p:blipFill>
        <p:spPr>
          <a:xfrm rot="10800000">
            <a:off x="-2019298" y="-547112"/>
            <a:ext cx="6032773" cy="4386151"/>
          </a:xfrm>
          <a:prstGeom prst="rect">
            <a:avLst/>
          </a:prstGeom>
          <a:noFill/>
          <a:ln>
            <a:noFill/>
          </a:ln>
        </p:spPr>
      </p:pic>
      <p:pic>
        <p:nvPicPr>
          <p:cNvPr id="877" name="Google Shape;877;p64"/>
          <p:cNvPicPr preferRelativeResize="0"/>
          <p:nvPr/>
        </p:nvPicPr>
        <p:blipFill>
          <a:blip r:embed="rId4">
            <a:alphaModFix/>
          </a:blip>
          <a:stretch>
            <a:fillRect/>
          </a:stretch>
        </p:blipFill>
        <p:spPr>
          <a:xfrm>
            <a:off x="5004798" y="-117748"/>
            <a:ext cx="4851676" cy="3527426"/>
          </a:xfrm>
          <a:prstGeom prst="rect">
            <a:avLst/>
          </a:prstGeom>
          <a:noFill/>
          <a:ln>
            <a:noFill/>
          </a:ln>
        </p:spPr>
      </p:pic>
      <p:pic>
        <p:nvPicPr>
          <p:cNvPr descr="Google Shape;91;p1" id="878" name="Google Shape;878;p64"/>
          <p:cNvPicPr preferRelativeResize="0"/>
          <p:nvPr/>
        </p:nvPicPr>
        <p:blipFill rotWithShape="1">
          <a:blip r:embed="rId5">
            <a:alphaModFix/>
          </a:blip>
          <a:srcRect b="0" l="0" r="0" t="0"/>
          <a:stretch/>
        </p:blipFill>
        <p:spPr>
          <a:xfrm>
            <a:off x="8200105" y="4680138"/>
            <a:ext cx="856350" cy="396883"/>
          </a:xfrm>
          <a:prstGeom prst="rect">
            <a:avLst/>
          </a:prstGeom>
          <a:noFill/>
          <a:ln>
            <a:noFill/>
          </a:ln>
        </p:spPr>
      </p:pic>
      <p:sp>
        <p:nvSpPr>
          <p:cNvPr id="879" name="Google Shape;879;p64"/>
          <p:cNvSpPr txBox="1"/>
          <p:nvPr/>
        </p:nvSpPr>
        <p:spPr>
          <a:xfrm>
            <a:off x="76203" y="4831482"/>
            <a:ext cx="656700" cy="276900"/>
          </a:xfrm>
          <a:prstGeom prst="rect">
            <a:avLst/>
          </a:prstGeom>
          <a:noFill/>
          <a:ln>
            <a:noFill/>
          </a:ln>
        </p:spPr>
        <p:txBody>
          <a:bodyPr anchorCtr="0" anchor="ctr" bIns="45675" lIns="45675" spcFirstLastPara="1" rIns="45675" wrap="square" tIns="45675">
            <a:spAutoFit/>
          </a:bodyPr>
          <a:lstStyle/>
          <a:p>
            <a:pPr indent="0" lvl="0" marL="0" rtl="0" algn="l">
              <a:spcBef>
                <a:spcPts val="0"/>
              </a:spcBef>
              <a:spcAft>
                <a:spcPts val="0"/>
              </a:spcAft>
              <a:buNone/>
            </a:pPr>
            <a:fld id="{00000000-1234-1234-1234-123412341234}" type="slidenum">
              <a:rPr lang="en-GB" sz="1200">
                <a:solidFill>
                  <a:srgbClr val="888888"/>
                </a:solidFill>
                <a:latin typeface="Lato"/>
                <a:ea typeface="Lato"/>
                <a:cs typeface="Lato"/>
                <a:sym typeface="Lato"/>
              </a:rPr>
              <a:t>‹#›</a:t>
            </a:fld>
            <a:endParaRPr sz="1000">
              <a:latin typeface="Lato"/>
              <a:ea typeface="Lato"/>
              <a:cs typeface="Lato"/>
              <a:sym typeface="Lato"/>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TITLE_AND_BODY_1">
    <p:spTree>
      <p:nvGrpSpPr>
        <p:cNvPr id="880" name="Shape 880"/>
        <p:cNvGrpSpPr/>
        <p:nvPr/>
      </p:nvGrpSpPr>
      <p:grpSpPr>
        <a:xfrm>
          <a:off x="0" y="0"/>
          <a:ext cx="0" cy="0"/>
          <a:chOff x="0" y="0"/>
          <a:chExt cx="0" cy="0"/>
        </a:xfrm>
      </p:grpSpPr>
      <p:sp>
        <p:nvSpPr>
          <p:cNvPr id="881" name="Google Shape;881;p65"/>
          <p:cNvSpPr txBox="1"/>
          <p:nvPr>
            <p:ph idx="12" type="sldNum"/>
          </p:nvPr>
        </p:nvSpPr>
        <p:spPr>
          <a:xfrm>
            <a:off x="-244744" y="4832719"/>
            <a:ext cx="678600" cy="238500"/>
          </a:xfrm>
          <a:prstGeom prst="rect">
            <a:avLst/>
          </a:prstGeom>
          <a:noFill/>
          <a:ln>
            <a:noFill/>
          </a:ln>
        </p:spPr>
        <p:txBody>
          <a:bodyPr anchorCtr="0" anchor="ctr" bIns="34250" lIns="34250" spcFirstLastPara="1" rIns="34250" wrap="square" tIns="34250">
            <a:spAutoFit/>
          </a:bodyPr>
          <a:lstStyle>
            <a:lvl1pPr indent="0" lvl="0" marL="0" marR="0" rtl="0" algn="r">
              <a:lnSpc>
                <a:spcPct val="100000"/>
              </a:lnSpc>
              <a:spcBef>
                <a:spcPts val="0"/>
              </a:spcBef>
              <a:spcAft>
                <a:spcPts val="0"/>
              </a:spcAft>
              <a:buClr>
                <a:srgbClr val="888888"/>
              </a:buClr>
              <a:buSzPts val="900"/>
              <a:buFont typeface="Calibri"/>
              <a:buNone/>
              <a:defRPr b="1" i="0" sz="11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888888"/>
              </a:buClr>
              <a:buSzPts val="900"/>
              <a:buFont typeface="Calibri"/>
              <a:buNone/>
              <a:defRPr b="1" i="0" sz="11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888888"/>
              </a:buClr>
              <a:buSzPts val="900"/>
              <a:buFont typeface="Calibri"/>
              <a:buNone/>
              <a:defRPr b="1" i="0" sz="11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888888"/>
              </a:buClr>
              <a:buSzPts val="900"/>
              <a:buFont typeface="Calibri"/>
              <a:buNone/>
              <a:defRPr b="1" i="0" sz="11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888888"/>
              </a:buClr>
              <a:buSzPts val="900"/>
              <a:buFont typeface="Calibri"/>
              <a:buNone/>
              <a:defRPr b="1" i="0" sz="11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888888"/>
              </a:buClr>
              <a:buSzPts val="900"/>
              <a:buFont typeface="Calibri"/>
              <a:buNone/>
              <a:defRPr b="1" i="0" sz="11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888888"/>
              </a:buClr>
              <a:buSzPts val="900"/>
              <a:buFont typeface="Calibri"/>
              <a:buNone/>
              <a:defRPr b="1" i="0" sz="11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888888"/>
              </a:buClr>
              <a:buSzPts val="900"/>
              <a:buFont typeface="Calibri"/>
              <a:buNone/>
              <a:defRPr b="1" i="0" sz="11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888888"/>
              </a:buClr>
              <a:buSzPts val="900"/>
              <a:buFont typeface="Calibri"/>
              <a:buNone/>
              <a:defRPr b="1" i="0" sz="11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solidFill>
                <a:srgbClr val="000000"/>
              </a:solidFill>
            </a:endParaRPr>
          </a:p>
        </p:txBody>
      </p:sp>
      <p:pic>
        <p:nvPicPr>
          <p:cNvPr descr="A close up of a signDescription automatically generated" id="882" name="Google Shape;882;p65"/>
          <p:cNvPicPr preferRelativeResize="0"/>
          <p:nvPr/>
        </p:nvPicPr>
        <p:blipFill rotWithShape="1">
          <a:blip r:embed="rId2">
            <a:alphaModFix/>
          </a:blip>
          <a:srcRect b="0" l="0" r="0" t="0"/>
          <a:stretch/>
        </p:blipFill>
        <p:spPr>
          <a:xfrm>
            <a:off x="7795021" y="4498181"/>
            <a:ext cx="1237060" cy="554831"/>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1">
  <p:cSld name="TITLE_AND_BODY_2">
    <p:spTree>
      <p:nvGrpSpPr>
        <p:cNvPr id="883" name="Shape 883"/>
        <p:cNvGrpSpPr/>
        <p:nvPr/>
      </p:nvGrpSpPr>
      <p:grpSpPr>
        <a:xfrm>
          <a:off x="0" y="0"/>
          <a:ext cx="0" cy="0"/>
          <a:chOff x="0" y="0"/>
          <a:chExt cx="0" cy="0"/>
        </a:xfrm>
      </p:grpSpPr>
      <p:sp>
        <p:nvSpPr>
          <p:cNvPr id="884" name="Google Shape;884;p66"/>
          <p:cNvSpPr txBox="1"/>
          <p:nvPr>
            <p:ph idx="12" type="sldNum"/>
          </p:nvPr>
        </p:nvSpPr>
        <p:spPr>
          <a:xfrm>
            <a:off x="-244744" y="4832719"/>
            <a:ext cx="678600" cy="238500"/>
          </a:xfrm>
          <a:prstGeom prst="rect">
            <a:avLst/>
          </a:prstGeom>
          <a:noFill/>
          <a:ln>
            <a:noFill/>
          </a:ln>
        </p:spPr>
        <p:txBody>
          <a:bodyPr anchorCtr="0" anchor="ctr" bIns="34250" lIns="34250" spcFirstLastPara="1" rIns="34250" wrap="square" tIns="34250">
            <a:spAutoFit/>
          </a:bodyPr>
          <a:lstStyle>
            <a:lvl1pPr indent="0" lvl="0" marL="0" marR="0" rtl="0" algn="r">
              <a:lnSpc>
                <a:spcPct val="100000"/>
              </a:lnSpc>
              <a:spcBef>
                <a:spcPts val="0"/>
              </a:spcBef>
              <a:spcAft>
                <a:spcPts val="0"/>
              </a:spcAft>
              <a:buClr>
                <a:srgbClr val="888888"/>
              </a:buClr>
              <a:buSzPts val="900"/>
              <a:buFont typeface="Calibri"/>
              <a:buNone/>
              <a:defRPr b="1" i="0" sz="11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888888"/>
              </a:buClr>
              <a:buSzPts val="900"/>
              <a:buFont typeface="Calibri"/>
              <a:buNone/>
              <a:defRPr b="1" i="0" sz="11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888888"/>
              </a:buClr>
              <a:buSzPts val="900"/>
              <a:buFont typeface="Calibri"/>
              <a:buNone/>
              <a:defRPr b="1" i="0" sz="11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888888"/>
              </a:buClr>
              <a:buSzPts val="900"/>
              <a:buFont typeface="Calibri"/>
              <a:buNone/>
              <a:defRPr b="1" i="0" sz="11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888888"/>
              </a:buClr>
              <a:buSzPts val="900"/>
              <a:buFont typeface="Calibri"/>
              <a:buNone/>
              <a:defRPr b="1" i="0" sz="11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888888"/>
              </a:buClr>
              <a:buSzPts val="900"/>
              <a:buFont typeface="Calibri"/>
              <a:buNone/>
              <a:defRPr b="1" i="0" sz="11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888888"/>
              </a:buClr>
              <a:buSzPts val="900"/>
              <a:buFont typeface="Calibri"/>
              <a:buNone/>
              <a:defRPr b="1" i="0" sz="11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888888"/>
              </a:buClr>
              <a:buSzPts val="900"/>
              <a:buFont typeface="Calibri"/>
              <a:buNone/>
              <a:defRPr b="1" i="0" sz="11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888888"/>
              </a:buClr>
              <a:buSzPts val="900"/>
              <a:buFont typeface="Calibri"/>
              <a:buNone/>
              <a:defRPr b="1" i="0" sz="11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solidFill>
                <a:srgbClr val="000000"/>
              </a:solidFill>
            </a:endParaRPr>
          </a:p>
        </p:txBody>
      </p:sp>
      <p:pic>
        <p:nvPicPr>
          <p:cNvPr descr="A close up of a signDescription automatically generated" id="885" name="Google Shape;885;p66"/>
          <p:cNvPicPr preferRelativeResize="0"/>
          <p:nvPr/>
        </p:nvPicPr>
        <p:blipFill rotWithShape="1">
          <a:blip r:embed="rId2">
            <a:alphaModFix/>
          </a:blip>
          <a:srcRect b="0" l="0" r="0" t="0"/>
          <a:stretch/>
        </p:blipFill>
        <p:spPr>
          <a:xfrm>
            <a:off x="7795021" y="4498181"/>
            <a:ext cx="1237060" cy="554831"/>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2">
  <p:cSld name="TITLE_AND_BODY_3">
    <p:spTree>
      <p:nvGrpSpPr>
        <p:cNvPr id="886" name="Shape 886"/>
        <p:cNvGrpSpPr/>
        <p:nvPr/>
      </p:nvGrpSpPr>
      <p:grpSpPr>
        <a:xfrm>
          <a:off x="0" y="0"/>
          <a:ext cx="0" cy="0"/>
          <a:chOff x="0" y="0"/>
          <a:chExt cx="0" cy="0"/>
        </a:xfrm>
      </p:grpSpPr>
      <p:sp>
        <p:nvSpPr>
          <p:cNvPr id="887" name="Google Shape;887;p67"/>
          <p:cNvSpPr txBox="1"/>
          <p:nvPr>
            <p:ph idx="12" type="sldNum"/>
          </p:nvPr>
        </p:nvSpPr>
        <p:spPr>
          <a:xfrm>
            <a:off x="-244744" y="4832719"/>
            <a:ext cx="678600" cy="238500"/>
          </a:xfrm>
          <a:prstGeom prst="rect">
            <a:avLst/>
          </a:prstGeom>
          <a:noFill/>
          <a:ln>
            <a:noFill/>
          </a:ln>
        </p:spPr>
        <p:txBody>
          <a:bodyPr anchorCtr="0" anchor="ctr" bIns="34250" lIns="34250" spcFirstLastPara="1" rIns="34250" wrap="square" tIns="34250">
            <a:spAutoFit/>
          </a:bodyPr>
          <a:lstStyle>
            <a:lvl1pPr indent="0" lvl="0" marL="0" marR="0" rtl="0" algn="r">
              <a:lnSpc>
                <a:spcPct val="100000"/>
              </a:lnSpc>
              <a:spcBef>
                <a:spcPts val="0"/>
              </a:spcBef>
              <a:spcAft>
                <a:spcPts val="0"/>
              </a:spcAft>
              <a:buClr>
                <a:srgbClr val="888888"/>
              </a:buClr>
              <a:buSzPts val="900"/>
              <a:buFont typeface="Calibri"/>
              <a:buNone/>
              <a:defRPr b="1" i="0" sz="11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888888"/>
              </a:buClr>
              <a:buSzPts val="900"/>
              <a:buFont typeface="Calibri"/>
              <a:buNone/>
              <a:defRPr b="1" i="0" sz="11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888888"/>
              </a:buClr>
              <a:buSzPts val="900"/>
              <a:buFont typeface="Calibri"/>
              <a:buNone/>
              <a:defRPr b="1" i="0" sz="11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888888"/>
              </a:buClr>
              <a:buSzPts val="900"/>
              <a:buFont typeface="Calibri"/>
              <a:buNone/>
              <a:defRPr b="1" i="0" sz="11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888888"/>
              </a:buClr>
              <a:buSzPts val="900"/>
              <a:buFont typeface="Calibri"/>
              <a:buNone/>
              <a:defRPr b="1" i="0" sz="11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888888"/>
              </a:buClr>
              <a:buSzPts val="900"/>
              <a:buFont typeface="Calibri"/>
              <a:buNone/>
              <a:defRPr b="1" i="0" sz="11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888888"/>
              </a:buClr>
              <a:buSzPts val="900"/>
              <a:buFont typeface="Calibri"/>
              <a:buNone/>
              <a:defRPr b="1" i="0" sz="11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888888"/>
              </a:buClr>
              <a:buSzPts val="900"/>
              <a:buFont typeface="Calibri"/>
              <a:buNone/>
              <a:defRPr b="1" i="0" sz="11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888888"/>
              </a:buClr>
              <a:buSzPts val="900"/>
              <a:buFont typeface="Calibri"/>
              <a:buNone/>
              <a:defRPr b="1" i="0" sz="11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solidFill>
                <a:srgbClr val="000000"/>
              </a:solidFill>
            </a:endParaRPr>
          </a:p>
        </p:txBody>
      </p:sp>
      <p:pic>
        <p:nvPicPr>
          <p:cNvPr descr="A close up of a signDescription automatically generated" id="888" name="Google Shape;888;p67"/>
          <p:cNvPicPr preferRelativeResize="0"/>
          <p:nvPr/>
        </p:nvPicPr>
        <p:blipFill rotWithShape="1">
          <a:blip r:embed="rId2">
            <a:alphaModFix/>
          </a:blip>
          <a:srcRect b="0" l="0" r="0" t="0"/>
          <a:stretch/>
        </p:blipFill>
        <p:spPr>
          <a:xfrm>
            <a:off x="7795021" y="4498181"/>
            <a:ext cx="1237060" cy="554831"/>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3">
  <p:cSld name="TITLE_AND_BODY_4">
    <p:spTree>
      <p:nvGrpSpPr>
        <p:cNvPr id="889" name="Shape 889"/>
        <p:cNvGrpSpPr/>
        <p:nvPr/>
      </p:nvGrpSpPr>
      <p:grpSpPr>
        <a:xfrm>
          <a:off x="0" y="0"/>
          <a:ext cx="0" cy="0"/>
          <a:chOff x="0" y="0"/>
          <a:chExt cx="0" cy="0"/>
        </a:xfrm>
      </p:grpSpPr>
      <p:sp>
        <p:nvSpPr>
          <p:cNvPr id="890" name="Google Shape;890;p68"/>
          <p:cNvSpPr txBox="1"/>
          <p:nvPr>
            <p:ph idx="12" type="sldNum"/>
          </p:nvPr>
        </p:nvSpPr>
        <p:spPr>
          <a:xfrm>
            <a:off x="-244744" y="4832719"/>
            <a:ext cx="678600" cy="238500"/>
          </a:xfrm>
          <a:prstGeom prst="rect">
            <a:avLst/>
          </a:prstGeom>
          <a:noFill/>
          <a:ln>
            <a:noFill/>
          </a:ln>
        </p:spPr>
        <p:txBody>
          <a:bodyPr anchorCtr="0" anchor="ctr" bIns="34250" lIns="34250" spcFirstLastPara="1" rIns="34250" wrap="square" tIns="34250">
            <a:spAutoFit/>
          </a:bodyPr>
          <a:lstStyle>
            <a:lvl1pPr indent="0" lvl="0" marL="0" marR="0" rtl="0" algn="r">
              <a:lnSpc>
                <a:spcPct val="100000"/>
              </a:lnSpc>
              <a:spcBef>
                <a:spcPts val="0"/>
              </a:spcBef>
              <a:spcAft>
                <a:spcPts val="0"/>
              </a:spcAft>
              <a:buClr>
                <a:srgbClr val="888888"/>
              </a:buClr>
              <a:buSzPts val="900"/>
              <a:buFont typeface="Calibri"/>
              <a:buNone/>
              <a:defRPr b="1" i="0" sz="11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888888"/>
              </a:buClr>
              <a:buSzPts val="900"/>
              <a:buFont typeface="Calibri"/>
              <a:buNone/>
              <a:defRPr b="1" i="0" sz="11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888888"/>
              </a:buClr>
              <a:buSzPts val="900"/>
              <a:buFont typeface="Calibri"/>
              <a:buNone/>
              <a:defRPr b="1" i="0" sz="11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888888"/>
              </a:buClr>
              <a:buSzPts val="900"/>
              <a:buFont typeface="Calibri"/>
              <a:buNone/>
              <a:defRPr b="1" i="0" sz="11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888888"/>
              </a:buClr>
              <a:buSzPts val="900"/>
              <a:buFont typeface="Calibri"/>
              <a:buNone/>
              <a:defRPr b="1" i="0" sz="11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888888"/>
              </a:buClr>
              <a:buSzPts val="900"/>
              <a:buFont typeface="Calibri"/>
              <a:buNone/>
              <a:defRPr b="1" i="0" sz="11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888888"/>
              </a:buClr>
              <a:buSzPts val="900"/>
              <a:buFont typeface="Calibri"/>
              <a:buNone/>
              <a:defRPr b="1" i="0" sz="11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888888"/>
              </a:buClr>
              <a:buSzPts val="900"/>
              <a:buFont typeface="Calibri"/>
              <a:buNone/>
              <a:defRPr b="1" i="0" sz="11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888888"/>
              </a:buClr>
              <a:buSzPts val="900"/>
              <a:buFont typeface="Calibri"/>
              <a:buNone/>
              <a:defRPr b="1" i="0" sz="11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solidFill>
                <a:srgbClr val="000000"/>
              </a:solidFill>
            </a:endParaRPr>
          </a:p>
        </p:txBody>
      </p:sp>
      <p:pic>
        <p:nvPicPr>
          <p:cNvPr descr="A close up of a signDescription automatically generated" id="891" name="Google Shape;891;p68"/>
          <p:cNvPicPr preferRelativeResize="0"/>
          <p:nvPr/>
        </p:nvPicPr>
        <p:blipFill rotWithShape="1">
          <a:blip r:embed="rId2">
            <a:alphaModFix/>
          </a:blip>
          <a:srcRect b="0" l="0" r="0" t="0"/>
          <a:stretch/>
        </p:blipFill>
        <p:spPr>
          <a:xfrm>
            <a:off x="7795021" y="4498181"/>
            <a:ext cx="1237060" cy="554831"/>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4">
  <p:cSld name="TITLE_AND_BODY_5">
    <p:spTree>
      <p:nvGrpSpPr>
        <p:cNvPr id="892" name="Shape 892"/>
        <p:cNvGrpSpPr/>
        <p:nvPr/>
      </p:nvGrpSpPr>
      <p:grpSpPr>
        <a:xfrm>
          <a:off x="0" y="0"/>
          <a:ext cx="0" cy="0"/>
          <a:chOff x="0" y="0"/>
          <a:chExt cx="0" cy="0"/>
        </a:xfrm>
      </p:grpSpPr>
      <p:sp>
        <p:nvSpPr>
          <p:cNvPr id="893" name="Google Shape;893;p69"/>
          <p:cNvSpPr txBox="1"/>
          <p:nvPr>
            <p:ph idx="12" type="sldNum"/>
          </p:nvPr>
        </p:nvSpPr>
        <p:spPr>
          <a:xfrm>
            <a:off x="-244744" y="4832719"/>
            <a:ext cx="678600" cy="238500"/>
          </a:xfrm>
          <a:prstGeom prst="rect">
            <a:avLst/>
          </a:prstGeom>
          <a:noFill/>
          <a:ln>
            <a:noFill/>
          </a:ln>
        </p:spPr>
        <p:txBody>
          <a:bodyPr anchorCtr="0" anchor="ctr" bIns="34250" lIns="34250" spcFirstLastPara="1" rIns="34250" wrap="square" tIns="34250">
            <a:spAutoFit/>
          </a:bodyPr>
          <a:lstStyle>
            <a:lvl1pPr indent="0" lvl="0" marL="0" marR="0" rtl="0" algn="r">
              <a:lnSpc>
                <a:spcPct val="100000"/>
              </a:lnSpc>
              <a:spcBef>
                <a:spcPts val="0"/>
              </a:spcBef>
              <a:spcAft>
                <a:spcPts val="0"/>
              </a:spcAft>
              <a:buClr>
                <a:srgbClr val="888888"/>
              </a:buClr>
              <a:buSzPts val="900"/>
              <a:buFont typeface="Calibri"/>
              <a:buNone/>
              <a:defRPr b="1" i="0" sz="11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888888"/>
              </a:buClr>
              <a:buSzPts val="900"/>
              <a:buFont typeface="Calibri"/>
              <a:buNone/>
              <a:defRPr b="1" i="0" sz="11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888888"/>
              </a:buClr>
              <a:buSzPts val="900"/>
              <a:buFont typeface="Calibri"/>
              <a:buNone/>
              <a:defRPr b="1" i="0" sz="11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888888"/>
              </a:buClr>
              <a:buSzPts val="900"/>
              <a:buFont typeface="Calibri"/>
              <a:buNone/>
              <a:defRPr b="1" i="0" sz="11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888888"/>
              </a:buClr>
              <a:buSzPts val="900"/>
              <a:buFont typeface="Calibri"/>
              <a:buNone/>
              <a:defRPr b="1" i="0" sz="11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888888"/>
              </a:buClr>
              <a:buSzPts val="900"/>
              <a:buFont typeface="Calibri"/>
              <a:buNone/>
              <a:defRPr b="1" i="0" sz="11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888888"/>
              </a:buClr>
              <a:buSzPts val="900"/>
              <a:buFont typeface="Calibri"/>
              <a:buNone/>
              <a:defRPr b="1" i="0" sz="11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888888"/>
              </a:buClr>
              <a:buSzPts val="900"/>
              <a:buFont typeface="Calibri"/>
              <a:buNone/>
              <a:defRPr b="1" i="0" sz="11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888888"/>
              </a:buClr>
              <a:buSzPts val="900"/>
              <a:buFont typeface="Calibri"/>
              <a:buNone/>
              <a:defRPr b="1" i="0" sz="11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solidFill>
                <a:srgbClr val="000000"/>
              </a:solidFill>
            </a:endParaRPr>
          </a:p>
        </p:txBody>
      </p:sp>
      <p:pic>
        <p:nvPicPr>
          <p:cNvPr descr="A close up of a signDescription automatically generated" id="894" name="Google Shape;894;p69"/>
          <p:cNvPicPr preferRelativeResize="0"/>
          <p:nvPr/>
        </p:nvPicPr>
        <p:blipFill rotWithShape="1">
          <a:blip r:embed="rId2">
            <a:alphaModFix/>
          </a:blip>
          <a:srcRect b="0" l="0" r="0" t="0"/>
          <a:stretch/>
        </p:blipFill>
        <p:spPr>
          <a:xfrm>
            <a:off x="7795021" y="4498181"/>
            <a:ext cx="1237060" cy="554831"/>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slide answer 2">
  <p:cSld name="CUSTOM_2_1_1">
    <p:spTree>
      <p:nvGrpSpPr>
        <p:cNvPr id="75" name="Shape 75"/>
        <p:cNvGrpSpPr/>
        <p:nvPr/>
      </p:nvGrpSpPr>
      <p:grpSpPr>
        <a:xfrm>
          <a:off x="0" y="0"/>
          <a:ext cx="0" cy="0"/>
          <a:chOff x="0" y="0"/>
          <a:chExt cx="0" cy="0"/>
        </a:xfrm>
      </p:grpSpPr>
      <p:sp>
        <p:nvSpPr>
          <p:cNvPr id="76" name="Google Shape;76;p8"/>
          <p:cNvSpPr/>
          <p:nvPr/>
        </p:nvSpPr>
        <p:spPr>
          <a:xfrm>
            <a:off x="4118850" y="457200"/>
            <a:ext cx="906300" cy="906300"/>
          </a:xfrm>
          <a:prstGeom prst="ellipse">
            <a:avLst/>
          </a:prstGeom>
          <a:solidFill>
            <a:srgbClr val="0379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8"/>
          <p:cNvSpPr/>
          <p:nvPr/>
        </p:nvSpPr>
        <p:spPr>
          <a:xfrm>
            <a:off x="457200" y="1592100"/>
            <a:ext cx="8229600" cy="604200"/>
          </a:xfrm>
          <a:prstGeom prst="roundRect">
            <a:avLst>
              <a:gd fmla="val 50000" name="adj"/>
            </a:avLst>
          </a:prstGeom>
          <a:solidFill>
            <a:srgbClr val="4FB0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8"/>
          <p:cNvSpPr/>
          <p:nvPr/>
        </p:nvSpPr>
        <p:spPr>
          <a:xfrm>
            <a:off x="4672774" y="2805900"/>
            <a:ext cx="4014000" cy="604200"/>
          </a:xfrm>
          <a:prstGeom prst="roundRect">
            <a:avLst>
              <a:gd fmla="val 50000" name="adj"/>
            </a:avLst>
          </a:prstGeom>
          <a:solidFill>
            <a:srgbClr val="EB7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8"/>
          <p:cNvSpPr txBox="1"/>
          <p:nvPr>
            <p:ph idx="1" type="subTitle"/>
          </p:nvPr>
        </p:nvSpPr>
        <p:spPr>
          <a:xfrm>
            <a:off x="4954994" y="2894100"/>
            <a:ext cx="3449700" cy="4278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1500"/>
              <a:buFont typeface="Lato"/>
              <a:buNone/>
              <a:defRPr sz="1500">
                <a:solidFill>
                  <a:schemeClr val="lt1"/>
                </a:solidFill>
                <a:latin typeface="Lato"/>
                <a:ea typeface="Lato"/>
                <a:cs typeface="Lato"/>
                <a:sym typeface="La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0" name="Google Shape;80;p8"/>
          <p:cNvSpPr/>
          <p:nvPr/>
        </p:nvSpPr>
        <p:spPr>
          <a:xfrm>
            <a:off x="457200" y="2805900"/>
            <a:ext cx="4014000" cy="604200"/>
          </a:xfrm>
          <a:prstGeom prst="roundRect">
            <a:avLst>
              <a:gd fmla="val 50000" name="adj"/>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8"/>
          <p:cNvSpPr txBox="1"/>
          <p:nvPr>
            <p:ph idx="2" type="subTitle"/>
          </p:nvPr>
        </p:nvSpPr>
        <p:spPr>
          <a:xfrm>
            <a:off x="739425" y="2904870"/>
            <a:ext cx="3449700" cy="3990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1500"/>
              <a:buFont typeface="Lato"/>
              <a:buNone/>
              <a:defRPr sz="1500">
                <a:solidFill>
                  <a:schemeClr val="lt1"/>
                </a:solidFill>
                <a:latin typeface="Lato"/>
                <a:ea typeface="Lato"/>
                <a:cs typeface="Lato"/>
                <a:sym typeface="La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2" name="Google Shape;82;p8"/>
          <p:cNvSpPr/>
          <p:nvPr/>
        </p:nvSpPr>
        <p:spPr>
          <a:xfrm>
            <a:off x="4672786" y="3638700"/>
            <a:ext cx="4014000" cy="604200"/>
          </a:xfrm>
          <a:prstGeom prst="roundRect">
            <a:avLst>
              <a:gd fmla="val 50000" name="adj"/>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8"/>
          <p:cNvSpPr txBox="1"/>
          <p:nvPr>
            <p:ph idx="3" type="subTitle"/>
          </p:nvPr>
        </p:nvSpPr>
        <p:spPr>
          <a:xfrm>
            <a:off x="4955006" y="3726900"/>
            <a:ext cx="3449700" cy="4278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1500"/>
              <a:buFont typeface="Lato"/>
              <a:buNone/>
              <a:defRPr sz="1500">
                <a:solidFill>
                  <a:schemeClr val="lt1"/>
                </a:solidFill>
                <a:latin typeface="Lato"/>
                <a:ea typeface="Lato"/>
                <a:cs typeface="Lato"/>
                <a:sym typeface="La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4" name="Google Shape;84;p8"/>
          <p:cNvSpPr/>
          <p:nvPr/>
        </p:nvSpPr>
        <p:spPr>
          <a:xfrm>
            <a:off x="457213" y="3638700"/>
            <a:ext cx="4014000" cy="604200"/>
          </a:xfrm>
          <a:prstGeom prst="roundRect">
            <a:avLst>
              <a:gd fmla="val 50000" name="adj"/>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8"/>
          <p:cNvSpPr txBox="1"/>
          <p:nvPr>
            <p:ph idx="4" type="subTitle"/>
          </p:nvPr>
        </p:nvSpPr>
        <p:spPr>
          <a:xfrm>
            <a:off x="739432" y="3726900"/>
            <a:ext cx="3449700" cy="4278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1500"/>
              <a:buFont typeface="Lato"/>
              <a:buNone/>
              <a:defRPr sz="1500">
                <a:solidFill>
                  <a:schemeClr val="lt1"/>
                </a:solidFill>
                <a:latin typeface="Lato"/>
                <a:ea typeface="Lato"/>
                <a:cs typeface="Lato"/>
                <a:sym typeface="La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6" name="Google Shape;86;p8"/>
          <p:cNvSpPr txBox="1"/>
          <p:nvPr>
            <p:ph idx="5" type="subTitle"/>
          </p:nvPr>
        </p:nvSpPr>
        <p:spPr>
          <a:xfrm>
            <a:off x="1067600" y="1680300"/>
            <a:ext cx="7337100" cy="4278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1800"/>
              <a:buFont typeface="Lato"/>
              <a:buNone/>
              <a:defRPr b="1">
                <a:solidFill>
                  <a:schemeClr val="lt1"/>
                </a:solidFill>
                <a:latin typeface="Lato"/>
                <a:ea typeface="Lato"/>
                <a:cs typeface="Lato"/>
                <a:sym typeface="La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7" name="Google Shape;87;p8"/>
          <p:cNvSpPr txBox="1"/>
          <p:nvPr>
            <p:ph type="title"/>
          </p:nvPr>
        </p:nvSpPr>
        <p:spPr>
          <a:xfrm>
            <a:off x="4118850" y="622561"/>
            <a:ext cx="906300" cy="4932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2700"/>
              <a:buFont typeface="Century Gothic"/>
              <a:buNone/>
              <a:defRPr b="1" sz="2700">
                <a:solidFill>
                  <a:schemeClr val="lt1"/>
                </a:solidFill>
                <a:latin typeface="Century Gothic"/>
                <a:ea typeface="Century Gothic"/>
                <a:cs typeface="Century Gothic"/>
                <a:sym typeface="Century Gothic"/>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88" name="Google Shape;88;p8"/>
          <p:cNvSpPr/>
          <p:nvPr/>
        </p:nvSpPr>
        <p:spPr>
          <a:xfrm>
            <a:off x="533400" y="2882100"/>
            <a:ext cx="451800" cy="451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8"/>
          <p:cNvSpPr txBox="1"/>
          <p:nvPr/>
        </p:nvSpPr>
        <p:spPr>
          <a:xfrm>
            <a:off x="528788" y="2750675"/>
            <a:ext cx="4518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lang="en-GB" sz="2900">
                <a:solidFill>
                  <a:srgbClr val="93D8CB"/>
                </a:solidFill>
              </a:rPr>
              <a:t>a</a:t>
            </a:r>
            <a:endParaRPr b="1" i="0" sz="300" u="none" cap="none" strike="noStrike">
              <a:solidFill>
                <a:srgbClr val="93D8CB"/>
              </a:solidFill>
            </a:endParaRPr>
          </a:p>
        </p:txBody>
      </p:sp>
      <p:sp>
        <p:nvSpPr>
          <p:cNvPr id="90" name="Google Shape;90;p8"/>
          <p:cNvSpPr/>
          <p:nvPr/>
        </p:nvSpPr>
        <p:spPr>
          <a:xfrm>
            <a:off x="533400" y="3714900"/>
            <a:ext cx="451800" cy="451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8"/>
          <p:cNvSpPr txBox="1"/>
          <p:nvPr/>
        </p:nvSpPr>
        <p:spPr>
          <a:xfrm>
            <a:off x="528625" y="3592650"/>
            <a:ext cx="4518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lang="en-GB" sz="2900">
                <a:solidFill>
                  <a:srgbClr val="93D8CB"/>
                </a:solidFill>
              </a:rPr>
              <a:t>c</a:t>
            </a:r>
            <a:endParaRPr b="1" i="0" sz="300" u="none" cap="none" strike="noStrike">
              <a:solidFill>
                <a:srgbClr val="93D8CB"/>
              </a:solidFill>
            </a:endParaRPr>
          </a:p>
        </p:txBody>
      </p:sp>
      <p:sp>
        <p:nvSpPr>
          <p:cNvPr id="92" name="Google Shape;92;p8"/>
          <p:cNvSpPr/>
          <p:nvPr/>
        </p:nvSpPr>
        <p:spPr>
          <a:xfrm>
            <a:off x="4753750" y="2882100"/>
            <a:ext cx="451800" cy="451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8"/>
          <p:cNvSpPr txBox="1"/>
          <p:nvPr/>
        </p:nvSpPr>
        <p:spPr>
          <a:xfrm>
            <a:off x="4758663" y="2779250"/>
            <a:ext cx="4518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lang="en-GB" sz="2900">
                <a:solidFill>
                  <a:srgbClr val="EB7D1F"/>
                </a:solidFill>
              </a:rPr>
              <a:t>b</a:t>
            </a:r>
            <a:endParaRPr b="1" i="0" sz="300" u="none" cap="none" strike="noStrike">
              <a:solidFill>
                <a:srgbClr val="EB7D1F"/>
              </a:solidFill>
            </a:endParaRPr>
          </a:p>
        </p:txBody>
      </p:sp>
      <p:sp>
        <p:nvSpPr>
          <p:cNvPr id="94" name="Google Shape;94;p8"/>
          <p:cNvSpPr/>
          <p:nvPr/>
        </p:nvSpPr>
        <p:spPr>
          <a:xfrm>
            <a:off x="4753750" y="3714900"/>
            <a:ext cx="451800" cy="451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8"/>
          <p:cNvSpPr txBox="1"/>
          <p:nvPr/>
        </p:nvSpPr>
        <p:spPr>
          <a:xfrm>
            <a:off x="4739450" y="3611700"/>
            <a:ext cx="4518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lang="en-GB" sz="2900">
                <a:solidFill>
                  <a:srgbClr val="93D8CA"/>
                </a:solidFill>
              </a:rPr>
              <a:t>d</a:t>
            </a:r>
            <a:endParaRPr b="1" i="0" sz="300" u="none" cap="none" strike="noStrike">
              <a:solidFill>
                <a:srgbClr val="93D8CA"/>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slide answer 3">
  <p:cSld name="CUSTOM_2_1_1_1">
    <p:spTree>
      <p:nvGrpSpPr>
        <p:cNvPr id="96" name="Shape 96"/>
        <p:cNvGrpSpPr/>
        <p:nvPr/>
      </p:nvGrpSpPr>
      <p:grpSpPr>
        <a:xfrm>
          <a:off x="0" y="0"/>
          <a:ext cx="0" cy="0"/>
          <a:chOff x="0" y="0"/>
          <a:chExt cx="0" cy="0"/>
        </a:xfrm>
      </p:grpSpPr>
      <p:sp>
        <p:nvSpPr>
          <p:cNvPr id="97" name="Google Shape;97;p9"/>
          <p:cNvSpPr/>
          <p:nvPr/>
        </p:nvSpPr>
        <p:spPr>
          <a:xfrm>
            <a:off x="4118850" y="457200"/>
            <a:ext cx="906300" cy="906300"/>
          </a:xfrm>
          <a:prstGeom prst="ellipse">
            <a:avLst/>
          </a:prstGeom>
          <a:solidFill>
            <a:srgbClr val="0379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9"/>
          <p:cNvSpPr/>
          <p:nvPr/>
        </p:nvSpPr>
        <p:spPr>
          <a:xfrm>
            <a:off x="457200" y="1592100"/>
            <a:ext cx="8229600" cy="604200"/>
          </a:xfrm>
          <a:prstGeom prst="roundRect">
            <a:avLst>
              <a:gd fmla="val 50000" name="adj"/>
            </a:avLst>
          </a:prstGeom>
          <a:solidFill>
            <a:srgbClr val="4FB0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9"/>
          <p:cNvSpPr/>
          <p:nvPr/>
        </p:nvSpPr>
        <p:spPr>
          <a:xfrm>
            <a:off x="4672774" y="2805900"/>
            <a:ext cx="4014000" cy="604200"/>
          </a:xfrm>
          <a:prstGeom prst="roundRect">
            <a:avLst>
              <a:gd fmla="val 50000" name="adj"/>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9"/>
          <p:cNvSpPr txBox="1"/>
          <p:nvPr>
            <p:ph idx="1" type="subTitle"/>
          </p:nvPr>
        </p:nvSpPr>
        <p:spPr>
          <a:xfrm>
            <a:off x="4954994" y="2894100"/>
            <a:ext cx="3449700" cy="4278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1500"/>
              <a:buFont typeface="Lato"/>
              <a:buNone/>
              <a:defRPr sz="1500">
                <a:solidFill>
                  <a:schemeClr val="lt1"/>
                </a:solidFill>
                <a:latin typeface="Lato"/>
                <a:ea typeface="Lato"/>
                <a:cs typeface="Lato"/>
                <a:sym typeface="La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1" name="Google Shape;101;p9"/>
          <p:cNvSpPr/>
          <p:nvPr/>
        </p:nvSpPr>
        <p:spPr>
          <a:xfrm>
            <a:off x="457200" y="2805900"/>
            <a:ext cx="4014000" cy="604200"/>
          </a:xfrm>
          <a:prstGeom prst="roundRect">
            <a:avLst>
              <a:gd fmla="val 50000" name="adj"/>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9"/>
          <p:cNvSpPr txBox="1"/>
          <p:nvPr>
            <p:ph idx="2" type="subTitle"/>
          </p:nvPr>
        </p:nvSpPr>
        <p:spPr>
          <a:xfrm>
            <a:off x="739425" y="2904870"/>
            <a:ext cx="3449700" cy="3990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1500"/>
              <a:buFont typeface="Lato"/>
              <a:buNone/>
              <a:defRPr sz="1500">
                <a:solidFill>
                  <a:schemeClr val="lt1"/>
                </a:solidFill>
                <a:latin typeface="Lato"/>
                <a:ea typeface="Lato"/>
                <a:cs typeface="Lato"/>
                <a:sym typeface="La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3" name="Google Shape;103;p9"/>
          <p:cNvSpPr/>
          <p:nvPr/>
        </p:nvSpPr>
        <p:spPr>
          <a:xfrm>
            <a:off x="4672786" y="3638700"/>
            <a:ext cx="4014000" cy="604200"/>
          </a:xfrm>
          <a:prstGeom prst="roundRect">
            <a:avLst>
              <a:gd fmla="val 50000" name="adj"/>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9"/>
          <p:cNvSpPr txBox="1"/>
          <p:nvPr>
            <p:ph idx="3" type="subTitle"/>
          </p:nvPr>
        </p:nvSpPr>
        <p:spPr>
          <a:xfrm>
            <a:off x="4955006" y="3726900"/>
            <a:ext cx="3449700" cy="4278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1500"/>
              <a:buFont typeface="Lato"/>
              <a:buNone/>
              <a:defRPr sz="1500">
                <a:solidFill>
                  <a:schemeClr val="lt1"/>
                </a:solidFill>
                <a:latin typeface="Lato"/>
                <a:ea typeface="Lato"/>
                <a:cs typeface="Lato"/>
                <a:sym typeface="La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5" name="Google Shape;105;p9"/>
          <p:cNvSpPr/>
          <p:nvPr/>
        </p:nvSpPr>
        <p:spPr>
          <a:xfrm>
            <a:off x="457213" y="3638700"/>
            <a:ext cx="4014000" cy="604200"/>
          </a:xfrm>
          <a:prstGeom prst="roundRect">
            <a:avLst>
              <a:gd fmla="val 50000" name="adj"/>
            </a:avLst>
          </a:prstGeom>
          <a:solidFill>
            <a:srgbClr val="EB7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9"/>
          <p:cNvSpPr txBox="1"/>
          <p:nvPr>
            <p:ph idx="4" type="subTitle"/>
          </p:nvPr>
        </p:nvSpPr>
        <p:spPr>
          <a:xfrm>
            <a:off x="739432" y="3726900"/>
            <a:ext cx="3449700" cy="4278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1500"/>
              <a:buFont typeface="Lato"/>
              <a:buNone/>
              <a:defRPr sz="1500">
                <a:solidFill>
                  <a:schemeClr val="lt1"/>
                </a:solidFill>
                <a:latin typeface="Lato"/>
                <a:ea typeface="Lato"/>
                <a:cs typeface="Lato"/>
                <a:sym typeface="La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7" name="Google Shape;107;p9"/>
          <p:cNvSpPr txBox="1"/>
          <p:nvPr>
            <p:ph idx="5" type="subTitle"/>
          </p:nvPr>
        </p:nvSpPr>
        <p:spPr>
          <a:xfrm>
            <a:off x="1067600" y="1680300"/>
            <a:ext cx="7337100" cy="4278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1800"/>
              <a:buFont typeface="Lato"/>
              <a:buNone/>
              <a:defRPr b="1">
                <a:solidFill>
                  <a:schemeClr val="lt1"/>
                </a:solidFill>
                <a:latin typeface="Lato"/>
                <a:ea typeface="Lato"/>
                <a:cs typeface="Lato"/>
                <a:sym typeface="La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8" name="Google Shape;108;p9"/>
          <p:cNvSpPr txBox="1"/>
          <p:nvPr>
            <p:ph type="title"/>
          </p:nvPr>
        </p:nvSpPr>
        <p:spPr>
          <a:xfrm>
            <a:off x="4118850" y="622561"/>
            <a:ext cx="906300" cy="4932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2700"/>
              <a:buFont typeface="Century Gothic"/>
              <a:buNone/>
              <a:defRPr b="1" sz="2700">
                <a:solidFill>
                  <a:schemeClr val="lt1"/>
                </a:solidFill>
                <a:latin typeface="Century Gothic"/>
                <a:ea typeface="Century Gothic"/>
                <a:cs typeface="Century Gothic"/>
                <a:sym typeface="Century Gothic"/>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109" name="Google Shape;109;p9"/>
          <p:cNvSpPr/>
          <p:nvPr/>
        </p:nvSpPr>
        <p:spPr>
          <a:xfrm>
            <a:off x="533400" y="2882100"/>
            <a:ext cx="451800" cy="451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9"/>
          <p:cNvSpPr txBox="1"/>
          <p:nvPr/>
        </p:nvSpPr>
        <p:spPr>
          <a:xfrm>
            <a:off x="528788" y="2750675"/>
            <a:ext cx="4518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lang="en-GB" sz="2900">
                <a:solidFill>
                  <a:srgbClr val="93D8CB"/>
                </a:solidFill>
              </a:rPr>
              <a:t>a</a:t>
            </a:r>
            <a:endParaRPr b="1" i="0" sz="300" u="none" cap="none" strike="noStrike">
              <a:solidFill>
                <a:srgbClr val="93D8CB"/>
              </a:solidFill>
            </a:endParaRPr>
          </a:p>
        </p:txBody>
      </p:sp>
      <p:sp>
        <p:nvSpPr>
          <p:cNvPr id="111" name="Google Shape;111;p9"/>
          <p:cNvSpPr/>
          <p:nvPr/>
        </p:nvSpPr>
        <p:spPr>
          <a:xfrm>
            <a:off x="533400" y="3714900"/>
            <a:ext cx="451800" cy="451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9"/>
          <p:cNvSpPr txBox="1"/>
          <p:nvPr/>
        </p:nvSpPr>
        <p:spPr>
          <a:xfrm>
            <a:off x="528625" y="3592650"/>
            <a:ext cx="4518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lang="en-GB" sz="2900">
                <a:solidFill>
                  <a:srgbClr val="EB7D1F"/>
                </a:solidFill>
              </a:rPr>
              <a:t>c</a:t>
            </a:r>
            <a:endParaRPr b="1" i="0" sz="300" u="none" cap="none" strike="noStrike">
              <a:solidFill>
                <a:srgbClr val="EB7D1F"/>
              </a:solidFill>
            </a:endParaRPr>
          </a:p>
        </p:txBody>
      </p:sp>
      <p:sp>
        <p:nvSpPr>
          <p:cNvPr id="113" name="Google Shape;113;p9"/>
          <p:cNvSpPr/>
          <p:nvPr/>
        </p:nvSpPr>
        <p:spPr>
          <a:xfrm>
            <a:off x="4753750" y="2882100"/>
            <a:ext cx="451800" cy="451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9"/>
          <p:cNvSpPr txBox="1"/>
          <p:nvPr/>
        </p:nvSpPr>
        <p:spPr>
          <a:xfrm>
            <a:off x="4758663" y="2779250"/>
            <a:ext cx="4518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lang="en-GB" sz="2900">
                <a:solidFill>
                  <a:srgbClr val="93D8CB"/>
                </a:solidFill>
              </a:rPr>
              <a:t>b</a:t>
            </a:r>
            <a:endParaRPr b="1" i="0" sz="300" u="none" cap="none" strike="noStrike">
              <a:solidFill>
                <a:srgbClr val="93D8CB"/>
              </a:solidFill>
            </a:endParaRPr>
          </a:p>
        </p:txBody>
      </p:sp>
      <p:sp>
        <p:nvSpPr>
          <p:cNvPr id="115" name="Google Shape;115;p9"/>
          <p:cNvSpPr/>
          <p:nvPr/>
        </p:nvSpPr>
        <p:spPr>
          <a:xfrm>
            <a:off x="4753750" y="3714900"/>
            <a:ext cx="451800" cy="451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9"/>
          <p:cNvSpPr txBox="1"/>
          <p:nvPr/>
        </p:nvSpPr>
        <p:spPr>
          <a:xfrm>
            <a:off x="4739450" y="3611700"/>
            <a:ext cx="4518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lang="en-GB" sz="2900">
                <a:solidFill>
                  <a:srgbClr val="93D8CA"/>
                </a:solidFill>
              </a:rPr>
              <a:t>d</a:t>
            </a:r>
            <a:endParaRPr b="1" i="0" sz="300" u="none" cap="none" strike="noStrike">
              <a:solidFill>
                <a:srgbClr val="93D8CA"/>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slide answer 4">
  <p:cSld name="CUSTOM_2_1_1_1_1">
    <p:spTree>
      <p:nvGrpSpPr>
        <p:cNvPr id="117" name="Shape 117"/>
        <p:cNvGrpSpPr/>
        <p:nvPr/>
      </p:nvGrpSpPr>
      <p:grpSpPr>
        <a:xfrm>
          <a:off x="0" y="0"/>
          <a:ext cx="0" cy="0"/>
          <a:chOff x="0" y="0"/>
          <a:chExt cx="0" cy="0"/>
        </a:xfrm>
      </p:grpSpPr>
      <p:sp>
        <p:nvSpPr>
          <p:cNvPr id="118" name="Google Shape;118;p10"/>
          <p:cNvSpPr/>
          <p:nvPr/>
        </p:nvSpPr>
        <p:spPr>
          <a:xfrm>
            <a:off x="4118850" y="457200"/>
            <a:ext cx="906300" cy="906300"/>
          </a:xfrm>
          <a:prstGeom prst="ellipse">
            <a:avLst/>
          </a:prstGeom>
          <a:solidFill>
            <a:srgbClr val="0379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0"/>
          <p:cNvSpPr/>
          <p:nvPr/>
        </p:nvSpPr>
        <p:spPr>
          <a:xfrm>
            <a:off x="457200" y="1592100"/>
            <a:ext cx="8229600" cy="604200"/>
          </a:xfrm>
          <a:prstGeom prst="roundRect">
            <a:avLst>
              <a:gd fmla="val 50000" name="adj"/>
            </a:avLst>
          </a:prstGeom>
          <a:solidFill>
            <a:srgbClr val="4FB0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0"/>
          <p:cNvSpPr/>
          <p:nvPr/>
        </p:nvSpPr>
        <p:spPr>
          <a:xfrm>
            <a:off x="4672774" y="2805900"/>
            <a:ext cx="4014000" cy="604200"/>
          </a:xfrm>
          <a:prstGeom prst="roundRect">
            <a:avLst>
              <a:gd fmla="val 50000" name="adj"/>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0"/>
          <p:cNvSpPr txBox="1"/>
          <p:nvPr>
            <p:ph idx="1" type="subTitle"/>
          </p:nvPr>
        </p:nvSpPr>
        <p:spPr>
          <a:xfrm>
            <a:off x="4954994" y="2894100"/>
            <a:ext cx="3449700" cy="4278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1500"/>
              <a:buFont typeface="Lato"/>
              <a:buNone/>
              <a:defRPr sz="1500">
                <a:solidFill>
                  <a:schemeClr val="lt1"/>
                </a:solidFill>
                <a:latin typeface="Lato"/>
                <a:ea typeface="Lato"/>
                <a:cs typeface="Lato"/>
                <a:sym typeface="La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22" name="Google Shape;122;p10"/>
          <p:cNvSpPr/>
          <p:nvPr/>
        </p:nvSpPr>
        <p:spPr>
          <a:xfrm>
            <a:off x="457200" y="2805900"/>
            <a:ext cx="4014000" cy="604200"/>
          </a:xfrm>
          <a:prstGeom prst="roundRect">
            <a:avLst>
              <a:gd fmla="val 50000" name="adj"/>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0"/>
          <p:cNvSpPr txBox="1"/>
          <p:nvPr>
            <p:ph idx="2" type="subTitle"/>
          </p:nvPr>
        </p:nvSpPr>
        <p:spPr>
          <a:xfrm>
            <a:off x="739425" y="2904870"/>
            <a:ext cx="3449700" cy="3990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1500"/>
              <a:buFont typeface="Lato"/>
              <a:buNone/>
              <a:defRPr sz="1500">
                <a:solidFill>
                  <a:schemeClr val="lt1"/>
                </a:solidFill>
                <a:latin typeface="Lato"/>
                <a:ea typeface="Lato"/>
                <a:cs typeface="Lato"/>
                <a:sym typeface="La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24" name="Google Shape;124;p10"/>
          <p:cNvSpPr/>
          <p:nvPr/>
        </p:nvSpPr>
        <p:spPr>
          <a:xfrm>
            <a:off x="4672786" y="3638700"/>
            <a:ext cx="4014000" cy="604200"/>
          </a:xfrm>
          <a:prstGeom prst="roundRect">
            <a:avLst>
              <a:gd fmla="val 50000" name="adj"/>
            </a:avLst>
          </a:prstGeom>
          <a:solidFill>
            <a:srgbClr val="EB7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0"/>
          <p:cNvSpPr txBox="1"/>
          <p:nvPr>
            <p:ph idx="3" type="subTitle"/>
          </p:nvPr>
        </p:nvSpPr>
        <p:spPr>
          <a:xfrm>
            <a:off x="4955006" y="3726900"/>
            <a:ext cx="3449700" cy="4278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1500"/>
              <a:buFont typeface="Lato"/>
              <a:buNone/>
              <a:defRPr sz="1500">
                <a:solidFill>
                  <a:schemeClr val="lt1"/>
                </a:solidFill>
                <a:latin typeface="Lato"/>
                <a:ea typeface="Lato"/>
                <a:cs typeface="Lato"/>
                <a:sym typeface="La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26" name="Google Shape;126;p10"/>
          <p:cNvSpPr/>
          <p:nvPr/>
        </p:nvSpPr>
        <p:spPr>
          <a:xfrm>
            <a:off x="457213" y="3638700"/>
            <a:ext cx="4014000" cy="604200"/>
          </a:xfrm>
          <a:prstGeom prst="roundRect">
            <a:avLst>
              <a:gd fmla="val 50000" name="adj"/>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10"/>
          <p:cNvSpPr txBox="1"/>
          <p:nvPr>
            <p:ph idx="4" type="subTitle"/>
          </p:nvPr>
        </p:nvSpPr>
        <p:spPr>
          <a:xfrm>
            <a:off x="739432" y="3726900"/>
            <a:ext cx="3449700" cy="4278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1500"/>
              <a:buFont typeface="Lato"/>
              <a:buNone/>
              <a:defRPr sz="1500">
                <a:solidFill>
                  <a:schemeClr val="lt1"/>
                </a:solidFill>
                <a:latin typeface="Lato"/>
                <a:ea typeface="Lato"/>
                <a:cs typeface="Lato"/>
                <a:sym typeface="La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28" name="Google Shape;128;p10"/>
          <p:cNvSpPr txBox="1"/>
          <p:nvPr>
            <p:ph idx="5" type="subTitle"/>
          </p:nvPr>
        </p:nvSpPr>
        <p:spPr>
          <a:xfrm>
            <a:off x="1067600" y="1680300"/>
            <a:ext cx="7337100" cy="4278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1800"/>
              <a:buFont typeface="Lato"/>
              <a:buNone/>
              <a:defRPr b="1">
                <a:solidFill>
                  <a:schemeClr val="lt1"/>
                </a:solidFill>
                <a:latin typeface="Lato"/>
                <a:ea typeface="Lato"/>
                <a:cs typeface="Lato"/>
                <a:sym typeface="La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29" name="Google Shape;129;p10"/>
          <p:cNvSpPr txBox="1"/>
          <p:nvPr>
            <p:ph type="title"/>
          </p:nvPr>
        </p:nvSpPr>
        <p:spPr>
          <a:xfrm>
            <a:off x="4118850" y="622561"/>
            <a:ext cx="906300" cy="4932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2700"/>
              <a:buFont typeface="Century Gothic"/>
              <a:buNone/>
              <a:defRPr b="1" sz="2700">
                <a:solidFill>
                  <a:schemeClr val="lt1"/>
                </a:solidFill>
                <a:latin typeface="Century Gothic"/>
                <a:ea typeface="Century Gothic"/>
                <a:cs typeface="Century Gothic"/>
                <a:sym typeface="Century Gothic"/>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130" name="Google Shape;130;p10"/>
          <p:cNvSpPr/>
          <p:nvPr/>
        </p:nvSpPr>
        <p:spPr>
          <a:xfrm>
            <a:off x="533400" y="2882100"/>
            <a:ext cx="451800" cy="451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10"/>
          <p:cNvSpPr txBox="1"/>
          <p:nvPr/>
        </p:nvSpPr>
        <p:spPr>
          <a:xfrm>
            <a:off x="528788" y="2750675"/>
            <a:ext cx="4518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lang="en-GB" sz="2900">
                <a:solidFill>
                  <a:srgbClr val="93D8CB"/>
                </a:solidFill>
              </a:rPr>
              <a:t>a</a:t>
            </a:r>
            <a:endParaRPr b="1" i="0" sz="300" u="none" cap="none" strike="noStrike">
              <a:solidFill>
                <a:srgbClr val="93D8CB"/>
              </a:solidFill>
            </a:endParaRPr>
          </a:p>
        </p:txBody>
      </p:sp>
      <p:sp>
        <p:nvSpPr>
          <p:cNvPr id="132" name="Google Shape;132;p10"/>
          <p:cNvSpPr/>
          <p:nvPr/>
        </p:nvSpPr>
        <p:spPr>
          <a:xfrm>
            <a:off x="533400" y="3714900"/>
            <a:ext cx="451800" cy="451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10"/>
          <p:cNvSpPr txBox="1"/>
          <p:nvPr/>
        </p:nvSpPr>
        <p:spPr>
          <a:xfrm>
            <a:off x="528625" y="3592650"/>
            <a:ext cx="4518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lang="en-GB" sz="2900">
                <a:solidFill>
                  <a:srgbClr val="93D8CB"/>
                </a:solidFill>
              </a:rPr>
              <a:t>c</a:t>
            </a:r>
            <a:endParaRPr b="1" i="0" sz="300" u="none" cap="none" strike="noStrike">
              <a:solidFill>
                <a:srgbClr val="93D8CB"/>
              </a:solidFill>
            </a:endParaRPr>
          </a:p>
        </p:txBody>
      </p:sp>
      <p:sp>
        <p:nvSpPr>
          <p:cNvPr id="134" name="Google Shape;134;p10"/>
          <p:cNvSpPr/>
          <p:nvPr/>
        </p:nvSpPr>
        <p:spPr>
          <a:xfrm>
            <a:off x="4753750" y="2882100"/>
            <a:ext cx="451800" cy="451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10"/>
          <p:cNvSpPr txBox="1"/>
          <p:nvPr/>
        </p:nvSpPr>
        <p:spPr>
          <a:xfrm>
            <a:off x="4758663" y="2779250"/>
            <a:ext cx="4518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lang="en-GB" sz="2900">
                <a:solidFill>
                  <a:srgbClr val="93D8CB"/>
                </a:solidFill>
              </a:rPr>
              <a:t>b</a:t>
            </a:r>
            <a:endParaRPr b="1" i="0" sz="300" u="none" cap="none" strike="noStrike">
              <a:solidFill>
                <a:srgbClr val="93D8CB"/>
              </a:solidFill>
            </a:endParaRPr>
          </a:p>
        </p:txBody>
      </p:sp>
      <p:sp>
        <p:nvSpPr>
          <p:cNvPr id="136" name="Google Shape;136;p10"/>
          <p:cNvSpPr/>
          <p:nvPr/>
        </p:nvSpPr>
        <p:spPr>
          <a:xfrm>
            <a:off x="4753750" y="3714900"/>
            <a:ext cx="451800" cy="451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10"/>
          <p:cNvSpPr txBox="1"/>
          <p:nvPr/>
        </p:nvSpPr>
        <p:spPr>
          <a:xfrm>
            <a:off x="4739450" y="3611700"/>
            <a:ext cx="4518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lang="en-GB" sz="2900">
                <a:solidFill>
                  <a:srgbClr val="EB7D1F"/>
                </a:solidFill>
              </a:rPr>
              <a:t>d</a:t>
            </a:r>
            <a:endParaRPr b="1" i="0" sz="300" u="none" cap="none" strike="noStrike">
              <a:solidFill>
                <a:srgbClr val="EB7D1F"/>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9.xml"/><Relationship Id="rId11" Type="http://schemas.openxmlformats.org/officeDocument/2006/relationships/slideLayout" Target="../slideLayouts/slideLayout10.xml"/><Relationship Id="rId10" Type="http://schemas.openxmlformats.org/officeDocument/2006/relationships/slideLayout" Target="../slideLayouts/slideLayout9.xml"/><Relationship Id="rId21" Type="http://schemas.openxmlformats.org/officeDocument/2006/relationships/theme" Target="../theme/theme1.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5" Type="http://schemas.openxmlformats.org/officeDocument/2006/relationships/slideLayout" Target="../slideLayouts/slideLayout4.xml"/><Relationship Id="rId19" Type="http://schemas.openxmlformats.org/officeDocument/2006/relationships/slideLayout" Target="../slideLayouts/slideLayout18.xml"/><Relationship Id="rId6" Type="http://schemas.openxmlformats.org/officeDocument/2006/relationships/slideLayout" Target="../slideLayouts/slideLayout5.xml"/><Relationship Id="rId18" Type="http://schemas.openxmlformats.org/officeDocument/2006/relationships/slideLayout" Target="../slideLayouts/slideLayout17.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58.xml"/><Relationship Id="rId42" Type="http://schemas.openxmlformats.org/officeDocument/2006/relationships/slideLayout" Target="../slideLayouts/slideLayout60.xml"/><Relationship Id="rId41" Type="http://schemas.openxmlformats.org/officeDocument/2006/relationships/slideLayout" Target="../slideLayouts/slideLayout59.xml"/><Relationship Id="rId44" Type="http://schemas.openxmlformats.org/officeDocument/2006/relationships/slideLayout" Target="../slideLayouts/slideLayout62.xml"/><Relationship Id="rId43" Type="http://schemas.openxmlformats.org/officeDocument/2006/relationships/slideLayout" Target="../slideLayouts/slideLayout61.xml"/><Relationship Id="rId46" Type="http://schemas.openxmlformats.org/officeDocument/2006/relationships/slideLayout" Target="../slideLayouts/slideLayout64.xml"/><Relationship Id="rId45" Type="http://schemas.openxmlformats.org/officeDocument/2006/relationships/slideLayout" Target="../slideLayouts/slideLayout63.xml"/><Relationship Id="rId1" Type="http://schemas.openxmlformats.org/officeDocument/2006/relationships/image" Target="../media/image1.png"/><Relationship Id="rId2" Type="http://schemas.openxmlformats.org/officeDocument/2006/relationships/slideLayout" Target="../slideLayouts/slideLayout20.xml"/><Relationship Id="rId3" Type="http://schemas.openxmlformats.org/officeDocument/2006/relationships/slideLayout" Target="../slideLayouts/slideLayout21.xml"/><Relationship Id="rId4" Type="http://schemas.openxmlformats.org/officeDocument/2006/relationships/slideLayout" Target="../slideLayouts/slideLayout22.xml"/><Relationship Id="rId9" Type="http://schemas.openxmlformats.org/officeDocument/2006/relationships/slideLayout" Target="../slideLayouts/slideLayout27.xml"/><Relationship Id="rId48" Type="http://schemas.openxmlformats.org/officeDocument/2006/relationships/slideLayout" Target="../slideLayouts/slideLayout66.xml"/><Relationship Id="rId47" Type="http://schemas.openxmlformats.org/officeDocument/2006/relationships/slideLayout" Target="../slideLayouts/slideLayout65.xml"/><Relationship Id="rId49" Type="http://schemas.openxmlformats.org/officeDocument/2006/relationships/slideLayout" Target="../slideLayouts/slideLayout67.xml"/><Relationship Id="rId5" Type="http://schemas.openxmlformats.org/officeDocument/2006/relationships/slideLayout" Target="../slideLayouts/slideLayout23.xml"/><Relationship Id="rId6" Type="http://schemas.openxmlformats.org/officeDocument/2006/relationships/slideLayout" Target="../slideLayouts/slideLayout24.xml"/><Relationship Id="rId7" Type="http://schemas.openxmlformats.org/officeDocument/2006/relationships/slideLayout" Target="../slideLayouts/slideLayout25.xml"/><Relationship Id="rId8" Type="http://schemas.openxmlformats.org/officeDocument/2006/relationships/slideLayout" Target="../slideLayouts/slideLayout26.xml"/><Relationship Id="rId31" Type="http://schemas.openxmlformats.org/officeDocument/2006/relationships/slideLayout" Target="../slideLayouts/slideLayout49.xml"/><Relationship Id="rId30" Type="http://schemas.openxmlformats.org/officeDocument/2006/relationships/slideLayout" Target="../slideLayouts/slideLayout48.xml"/><Relationship Id="rId33" Type="http://schemas.openxmlformats.org/officeDocument/2006/relationships/slideLayout" Target="../slideLayouts/slideLayout51.xml"/><Relationship Id="rId32" Type="http://schemas.openxmlformats.org/officeDocument/2006/relationships/slideLayout" Target="../slideLayouts/slideLayout50.xml"/><Relationship Id="rId35" Type="http://schemas.openxmlformats.org/officeDocument/2006/relationships/slideLayout" Target="../slideLayouts/slideLayout53.xml"/><Relationship Id="rId34" Type="http://schemas.openxmlformats.org/officeDocument/2006/relationships/slideLayout" Target="../slideLayouts/slideLayout52.xml"/><Relationship Id="rId37" Type="http://schemas.openxmlformats.org/officeDocument/2006/relationships/slideLayout" Target="../slideLayouts/slideLayout55.xml"/><Relationship Id="rId36" Type="http://schemas.openxmlformats.org/officeDocument/2006/relationships/slideLayout" Target="../slideLayouts/slideLayout54.xml"/><Relationship Id="rId39" Type="http://schemas.openxmlformats.org/officeDocument/2006/relationships/slideLayout" Target="../slideLayouts/slideLayout57.xml"/><Relationship Id="rId38" Type="http://schemas.openxmlformats.org/officeDocument/2006/relationships/slideLayout" Target="../slideLayouts/slideLayout56.xml"/><Relationship Id="rId20" Type="http://schemas.openxmlformats.org/officeDocument/2006/relationships/slideLayout" Target="../slideLayouts/slideLayout38.xml"/><Relationship Id="rId22" Type="http://schemas.openxmlformats.org/officeDocument/2006/relationships/slideLayout" Target="../slideLayouts/slideLayout40.xml"/><Relationship Id="rId21" Type="http://schemas.openxmlformats.org/officeDocument/2006/relationships/slideLayout" Target="../slideLayouts/slideLayout39.xml"/><Relationship Id="rId24" Type="http://schemas.openxmlformats.org/officeDocument/2006/relationships/slideLayout" Target="../slideLayouts/slideLayout42.xml"/><Relationship Id="rId23" Type="http://schemas.openxmlformats.org/officeDocument/2006/relationships/slideLayout" Target="../slideLayouts/slideLayout41.xml"/><Relationship Id="rId26" Type="http://schemas.openxmlformats.org/officeDocument/2006/relationships/slideLayout" Target="../slideLayouts/slideLayout44.xml"/><Relationship Id="rId25" Type="http://schemas.openxmlformats.org/officeDocument/2006/relationships/slideLayout" Target="../slideLayouts/slideLayout43.xml"/><Relationship Id="rId28" Type="http://schemas.openxmlformats.org/officeDocument/2006/relationships/slideLayout" Target="../slideLayouts/slideLayout46.xml"/><Relationship Id="rId27" Type="http://schemas.openxmlformats.org/officeDocument/2006/relationships/slideLayout" Target="../slideLayouts/slideLayout45.xml"/><Relationship Id="rId29" Type="http://schemas.openxmlformats.org/officeDocument/2006/relationships/slideLayout" Target="../slideLayouts/slideLayout47.xml"/><Relationship Id="rId50" Type="http://schemas.openxmlformats.org/officeDocument/2006/relationships/theme" Target="../theme/theme3.xml"/><Relationship Id="rId11" Type="http://schemas.openxmlformats.org/officeDocument/2006/relationships/slideLayout" Target="../slideLayouts/slideLayout29.xml"/><Relationship Id="rId10" Type="http://schemas.openxmlformats.org/officeDocument/2006/relationships/slideLayout" Target="../slideLayouts/slideLayout28.xml"/><Relationship Id="rId13" Type="http://schemas.openxmlformats.org/officeDocument/2006/relationships/slideLayout" Target="../slideLayouts/slideLayout31.xml"/><Relationship Id="rId12" Type="http://schemas.openxmlformats.org/officeDocument/2006/relationships/slideLayout" Target="../slideLayouts/slideLayout30.xml"/><Relationship Id="rId15" Type="http://schemas.openxmlformats.org/officeDocument/2006/relationships/slideLayout" Target="../slideLayouts/slideLayout33.xml"/><Relationship Id="rId14" Type="http://schemas.openxmlformats.org/officeDocument/2006/relationships/slideLayout" Target="../slideLayouts/slideLayout32.xml"/><Relationship Id="rId17" Type="http://schemas.openxmlformats.org/officeDocument/2006/relationships/slideLayout" Target="../slideLayouts/slideLayout35.xml"/><Relationship Id="rId16" Type="http://schemas.openxmlformats.org/officeDocument/2006/relationships/slideLayout" Target="../slideLayouts/slideLayout34.xml"/><Relationship Id="rId19" Type="http://schemas.openxmlformats.org/officeDocument/2006/relationships/slideLayout" Target="../slideLayouts/slideLayout37.xml"/><Relationship Id="rId18"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pic>
        <p:nvPicPr>
          <p:cNvPr descr="Google Shape;91;p1" id="8" name="Google Shape;8;p1"/>
          <p:cNvPicPr preferRelativeResize="0"/>
          <p:nvPr/>
        </p:nvPicPr>
        <p:blipFill rotWithShape="1">
          <a:blip r:embed="rId1">
            <a:alphaModFix/>
          </a:blip>
          <a:srcRect b="0" l="0" r="0" t="0"/>
          <a:stretch/>
        </p:blipFill>
        <p:spPr>
          <a:xfrm>
            <a:off x="8200105" y="4680138"/>
            <a:ext cx="856350" cy="396883"/>
          </a:xfrm>
          <a:prstGeom prst="rect">
            <a:avLst/>
          </a:prstGeom>
          <a:noFill/>
          <a:ln>
            <a:noFill/>
          </a:ln>
        </p:spPr>
      </p:pic>
      <p:sp>
        <p:nvSpPr>
          <p:cNvPr id="9" name="Google Shape;9;p1"/>
          <p:cNvSpPr txBox="1"/>
          <p:nvPr/>
        </p:nvSpPr>
        <p:spPr>
          <a:xfrm>
            <a:off x="76203" y="4831482"/>
            <a:ext cx="656700" cy="276900"/>
          </a:xfrm>
          <a:prstGeom prst="rect">
            <a:avLst/>
          </a:prstGeom>
          <a:noFill/>
          <a:ln>
            <a:noFill/>
          </a:ln>
        </p:spPr>
        <p:txBody>
          <a:bodyPr anchorCtr="0" anchor="ctr" bIns="45675" lIns="45675" spcFirstLastPara="1" rIns="45675" wrap="square" tIns="45675">
            <a:spAutoFit/>
          </a:bodyPr>
          <a:lstStyle/>
          <a:p>
            <a:pPr indent="0" lvl="0" marL="0" rtl="0" algn="l">
              <a:spcBef>
                <a:spcPts val="0"/>
              </a:spcBef>
              <a:spcAft>
                <a:spcPts val="0"/>
              </a:spcAft>
              <a:buNone/>
            </a:pPr>
            <a:fld id="{00000000-1234-1234-1234-123412341234}" type="slidenum">
              <a:rPr lang="en-GB" sz="1200">
                <a:solidFill>
                  <a:srgbClr val="888888"/>
                </a:solidFill>
                <a:latin typeface="Lato"/>
                <a:ea typeface="Lato"/>
                <a:cs typeface="Lato"/>
                <a:sym typeface="Lato"/>
              </a:rPr>
              <a:t>‹#›</a:t>
            </a:fld>
            <a:endParaRPr sz="1000">
              <a:latin typeface="Lato"/>
              <a:ea typeface="Lato"/>
              <a:cs typeface="Lato"/>
              <a:sym typeface="Lato"/>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263" name="Shape 263"/>
        <p:cNvGrpSpPr/>
        <p:nvPr/>
      </p:nvGrpSpPr>
      <p:grpSpPr>
        <a:xfrm>
          <a:off x="0" y="0"/>
          <a:ext cx="0" cy="0"/>
          <a:chOff x="0" y="0"/>
          <a:chExt cx="0" cy="0"/>
        </a:xfrm>
      </p:grpSpPr>
      <p:sp>
        <p:nvSpPr>
          <p:cNvPr id="264" name="Google Shape;264;p2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265" name="Google Shape;265;p2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0"/>
              </a:spcBef>
              <a:spcAft>
                <a:spcPts val="0"/>
              </a:spcAft>
              <a:buClr>
                <a:schemeClr val="dk2"/>
              </a:buClr>
              <a:buSzPts val="1400"/>
              <a:buChar char="○"/>
              <a:defRPr>
                <a:solidFill>
                  <a:schemeClr val="dk2"/>
                </a:solidFill>
              </a:defRPr>
            </a:lvl2pPr>
            <a:lvl3pPr indent="-317500" lvl="2" marL="1371600" rtl="0">
              <a:lnSpc>
                <a:spcPct val="115000"/>
              </a:lnSpc>
              <a:spcBef>
                <a:spcPts val="0"/>
              </a:spcBef>
              <a:spcAft>
                <a:spcPts val="0"/>
              </a:spcAft>
              <a:buClr>
                <a:schemeClr val="dk2"/>
              </a:buClr>
              <a:buSzPts val="1400"/>
              <a:buChar char="■"/>
              <a:defRPr>
                <a:solidFill>
                  <a:schemeClr val="dk2"/>
                </a:solidFill>
              </a:defRPr>
            </a:lvl3pPr>
            <a:lvl4pPr indent="-317500" lvl="3" marL="1828800" rtl="0">
              <a:lnSpc>
                <a:spcPct val="115000"/>
              </a:lnSpc>
              <a:spcBef>
                <a:spcPts val="0"/>
              </a:spcBef>
              <a:spcAft>
                <a:spcPts val="0"/>
              </a:spcAft>
              <a:buClr>
                <a:schemeClr val="dk2"/>
              </a:buClr>
              <a:buSzPts val="1400"/>
              <a:buChar char="●"/>
              <a:defRPr>
                <a:solidFill>
                  <a:schemeClr val="dk2"/>
                </a:solidFill>
              </a:defRPr>
            </a:lvl4pPr>
            <a:lvl5pPr indent="-317500" lvl="4" marL="2286000" rtl="0">
              <a:lnSpc>
                <a:spcPct val="115000"/>
              </a:lnSpc>
              <a:spcBef>
                <a:spcPts val="0"/>
              </a:spcBef>
              <a:spcAft>
                <a:spcPts val="0"/>
              </a:spcAft>
              <a:buClr>
                <a:schemeClr val="dk2"/>
              </a:buClr>
              <a:buSzPts val="1400"/>
              <a:buChar char="○"/>
              <a:defRPr>
                <a:solidFill>
                  <a:schemeClr val="dk2"/>
                </a:solidFill>
              </a:defRPr>
            </a:lvl5pPr>
            <a:lvl6pPr indent="-317500" lvl="5" marL="2743200" rtl="0">
              <a:lnSpc>
                <a:spcPct val="115000"/>
              </a:lnSpc>
              <a:spcBef>
                <a:spcPts val="0"/>
              </a:spcBef>
              <a:spcAft>
                <a:spcPts val="0"/>
              </a:spcAft>
              <a:buClr>
                <a:schemeClr val="dk2"/>
              </a:buClr>
              <a:buSzPts val="1400"/>
              <a:buChar char="■"/>
              <a:defRPr>
                <a:solidFill>
                  <a:schemeClr val="dk2"/>
                </a:solidFill>
              </a:defRPr>
            </a:lvl6pPr>
            <a:lvl7pPr indent="-317500" lvl="6" marL="3200400" rtl="0">
              <a:lnSpc>
                <a:spcPct val="115000"/>
              </a:lnSpc>
              <a:spcBef>
                <a:spcPts val="0"/>
              </a:spcBef>
              <a:spcAft>
                <a:spcPts val="0"/>
              </a:spcAft>
              <a:buClr>
                <a:schemeClr val="dk2"/>
              </a:buClr>
              <a:buSzPts val="1400"/>
              <a:buChar char="●"/>
              <a:defRPr>
                <a:solidFill>
                  <a:schemeClr val="dk2"/>
                </a:solidFill>
              </a:defRPr>
            </a:lvl7pPr>
            <a:lvl8pPr indent="-317500" lvl="7" marL="3657600" rtl="0">
              <a:lnSpc>
                <a:spcPct val="115000"/>
              </a:lnSpc>
              <a:spcBef>
                <a:spcPts val="0"/>
              </a:spcBef>
              <a:spcAft>
                <a:spcPts val="0"/>
              </a:spcAft>
              <a:buClr>
                <a:schemeClr val="dk2"/>
              </a:buClr>
              <a:buSzPts val="1400"/>
              <a:buChar char="○"/>
              <a:defRPr>
                <a:solidFill>
                  <a:schemeClr val="dk2"/>
                </a:solidFill>
              </a:defRPr>
            </a:lvl8pPr>
            <a:lvl9pPr indent="-317500" lvl="8" marL="4114800" rtl="0">
              <a:lnSpc>
                <a:spcPct val="115000"/>
              </a:lnSpc>
              <a:spcBef>
                <a:spcPts val="0"/>
              </a:spcBef>
              <a:spcAft>
                <a:spcPts val="0"/>
              </a:spcAft>
              <a:buClr>
                <a:schemeClr val="dk2"/>
              </a:buClr>
              <a:buSzPts val="1400"/>
              <a:buChar char="■"/>
              <a:defRPr>
                <a:solidFill>
                  <a:schemeClr val="dk2"/>
                </a:solidFill>
              </a:defRPr>
            </a:lvl9pPr>
          </a:lstStyle>
          <a:p/>
        </p:txBody>
      </p:sp>
      <p:pic>
        <p:nvPicPr>
          <p:cNvPr descr="Google Shape;91;p1" id="266" name="Google Shape;266;p21"/>
          <p:cNvPicPr preferRelativeResize="0"/>
          <p:nvPr/>
        </p:nvPicPr>
        <p:blipFill rotWithShape="1">
          <a:blip r:embed="rId1">
            <a:alphaModFix/>
          </a:blip>
          <a:srcRect b="0" l="0" r="0" t="0"/>
          <a:stretch/>
        </p:blipFill>
        <p:spPr>
          <a:xfrm>
            <a:off x="8200105" y="4680138"/>
            <a:ext cx="856350" cy="396883"/>
          </a:xfrm>
          <a:prstGeom prst="rect">
            <a:avLst/>
          </a:prstGeom>
          <a:noFill/>
          <a:ln>
            <a:noFill/>
          </a:ln>
        </p:spPr>
      </p:pic>
      <p:sp>
        <p:nvSpPr>
          <p:cNvPr id="267" name="Google Shape;267;p21"/>
          <p:cNvSpPr txBox="1"/>
          <p:nvPr/>
        </p:nvSpPr>
        <p:spPr>
          <a:xfrm>
            <a:off x="76203" y="4831482"/>
            <a:ext cx="656700" cy="246300"/>
          </a:xfrm>
          <a:prstGeom prst="rect">
            <a:avLst/>
          </a:prstGeom>
          <a:noFill/>
          <a:ln>
            <a:noFill/>
          </a:ln>
        </p:spPr>
        <p:txBody>
          <a:bodyPr anchorCtr="0" anchor="ctr" bIns="45675" lIns="45675" spcFirstLastPara="1" rIns="45675" wrap="square" tIns="45675">
            <a:spAutoFit/>
          </a:bodyPr>
          <a:lstStyle/>
          <a:p>
            <a:pPr indent="0" lvl="0" marL="0" rtl="0" algn="l">
              <a:spcBef>
                <a:spcPts val="0"/>
              </a:spcBef>
              <a:spcAft>
                <a:spcPts val="0"/>
              </a:spcAft>
              <a:buNone/>
            </a:pPr>
            <a:fld id="{00000000-1234-1234-1234-123412341234}" type="slidenum">
              <a:rPr lang="en-GB" sz="1000">
                <a:solidFill>
                  <a:srgbClr val="888888"/>
                </a:solidFill>
                <a:latin typeface="Lato"/>
                <a:ea typeface="Lato"/>
                <a:cs typeface="Lato"/>
                <a:sym typeface="Lato"/>
              </a:rPr>
              <a:t>‹#›</a:t>
            </a:fld>
            <a:endParaRPr sz="800">
              <a:latin typeface="Lato"/>
              <a:ea typeface="Lato"/>
              <a:cs typeface="Lato"/>
              <a:sym typeface="Lato"/>
            </a:endParaRPr>
          </a:p>
        </p:txBody>
      </p:sp>
    </p:spTree>
  </p:cSld>
  <p:clrMap accent1="accent1" accent2="accent2" accent3="accent3" accent4="accent4" accent5="accent5" accent6="accent6" bg1="lt1" bg2="dk2" tx1="dk1" tx2="lt2" folHlink="folHlink" hlink="hlink"/>
  <p:sldLayoutIdLst>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 id="2147483684" r:id="rId19"/>
    <p:sldLayoutId id="2147483685" r:id="rId20"/>
    <p:sldLayoutId id="2147483686" r:id="rId21"/>
    <p:sldLayoutId id="2147483687" r:id="rId22"/>
    <p:sldLayoutId id="2147483688" r:id="rId23"/>
    <p:sldLayoutId id="2147483689" r:id="rId24"/>
    <p:sldLayoutId id="2147483690" r:id="rId25"/>
    <p:sldLayoutId id="2147483691" r:id="rId26"/>
    <p:sldLayoutId id="2147483692" r:id="rId27"/>
    <p:sldLayoutId id="2147483693" r:id="rId28"/>
    <p:sldLayoutId id="2147483694" r:id="rId29"/>
    <p:sldLayoutId id="2147483695" r:id="rId30"/>
    <p:sldLayoutId id="2147483696" r:id="rId31"/>
    <p:sldLayoutId id="2147483697" r:id="rId32"/>
    <p:sldLayoutId id="2147483698" r:id="rId33"/>
    <p:sldLayoutId id="2147483699" r:id="rId34"/>
    <p:sldLayoutId id="2147483700" r:id="rId35"/>
    <p:sldLayoutId id="2147483701" r:id="rId36"/>
    <p:sldLayoutId id="2147483702" r:id="rId37"/>
    <p:sldLayoutId id="2147483703" r:id="rId38"/>
    <p:sldLayoutId id="2147483704" r:id="rId39"/>
    <p:sldLayoutId id="2147483705" r:id="rId40"/>
    <p:sldLayoutId id="2147483706" r:id="rId41"/>
    <p:sldLayoutId id="2147483707" r:id="rId42"/>
    <p:sldLayoutId id="2147483708" r:id="rId43"/>
    <p:sldLayoutId id="2147483709" r:id="rId44"/>
    <p:sldLayoutId id="2147483710" r:id="rId45"/>
    <p:sldLayoutId id="2147483711" r:id="rId46"/>
    <p:sldLayoutId id="2147483712" r:id="rId47"/>
    <p:sldLayoutId id="2147483713" r:id="rId48"/>
    <p:sldLayoutId id="2147483714" r:id="rId4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5.xml"/><Relationship Id="rId3" Type="http://schemas.openxmlformats.org/officeDocument/2006/relationships/image" Target="../media/image21.jpg"/><Relationship Id="rId4" Type="http://schemas.openxmlformats.org/officeDocument/2006/relationships/image" Target="../media/image22.png"/><Relationship Id="rId5" Type="http://schemas.openxmlformats.org/officeDocument/2006/relationships/image" Target="../media/image2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6.xml"/><Relationship Id="rId3"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7.xml"/><Relationship Id="rId3" Type="http://schemas.openxmlformats.org/officeDocument/2006/relationships/image" Target="../media/image2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9.xml"/><Relationship Id="rId3" Type="http://schemas.openxmlformats.org/officeDocument/2006/relationships/image" Target="../media/image2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0.xml"/><Relationship Id="rId3" Type="http://schemas.openxmlformats.org/officeDocument/2006/relationships/image" Target="../media/image2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1.xml"/><Relationship Id="rId3" Type="http://schemas.openxmlformats.org/officeDocument/2006/relationships/image" Target="../media/image2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4.xml"/><Relationship Id="rId3" Type="http://schemas.openxmlformats.org/officeDocument/2006/relationships/image" Target="../media/image4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5.xml"/><Relationship Id="rId3" Type="http://schemas.openxmlformats.org/officeDocument/2006/relationships/image" Target="../media/image3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8.xml"/><Relationship Id="rId3" Type="http://schemas.openxmlformats.org/officeDocument/2006/relationships/image" Target="../media/image30.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9.xml"/><Relationship Id="rId3" Type="http://schemas.openxmlformats.org/officeDocument/2006/relationships/hyperlink" Target="http://www.youtube.com/watch?v=HIyBpi7B-dE" TargetMode="External"/><Relationship Id="rId4" Type="http://schemas.openxmlformats.org/officeDocument/2006/relationships/image" Target="../media/image3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0.xml"/><Relationship Id="rId3" Type="http://schemas.openxmlformats.org/officeDocument/2006/relationships/image" Target="../media/image3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1.xml"/><Relationship Id="rId3" Type="http://schemas.openxmlformats.org/officeDocument/2006/relationships/image" Target="../media/image36.png"/><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2.xml"/><Relationship Id="rId3" Type="http://schemas.openxmlformats.org/officeDocument/2006/relationships/image" Target="../media/image3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33.xml"/><Relationship Id="rId3" Type="http://schemas.openxmlformats.org/officeDocument/2006/relationships/image" Target="../media/image38.png"/><Relationship Id="rId4" Type="http://schemas.openxmlformats.org/officeDocument/2006/relationships/image" Target="../media/image43.png"/><Relationship Id="rId5" Type="http://schemas.openxmlformats.org/officeDocument/2006/relationships/image" Target="../media/image3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4.xml"/><Relationship Id="rId3" Type="http://schemas.openxmlformats.org/officeDocument/2006/relationships/image" Target="../media/image4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5.xml"/><Relationship Id="rId3" Type="http://schemas.openxmlformats.org/officeDocument/2006/relationships/image" Target="../media/image4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7.xml"/><Relationship Id="rId3" Type="http://schemas.openxmlformats.org/officeDocument/2006/relationships/image" Target="../media/image4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4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8" name="Shape 898"/>
        <p:cNvGrpSpPr/>
        <p:nvPr/>
      </p:nvGrpSpPr>
      <p:grpSpPr>
        <a:xfrm>
          <a:off x="0" y="0"/>
          <a:ext cx="0" cy="0"/>
          <a:chOff x="0" y="0"/>
          <a:chExt cx="0" cy="0"/>
        </a:xfrm>
      </p:grpSpPr>
      <p:sp>
        <p:nvSpPr>
          <p:cNvPr id="899" name="Google Shape;899;p70"/>
          <p:cNvSpPr txBox="1"/>
          <p:nvPr>
            <p:ph idx="2" type="subTitle"/>
          </p:nvPr>
        </p:nvSpPr>
        <p:spPr>
          <a:xfrm>
            <a:off x="3674850" y="3004838"/>
            <a:ext cx="4827600" cy="396900"/>
          </a:xfrm>
          <a:prstGeom prst="rect">
            <a:avLst/>
          </a:prstGeom>
        </p:spPr>
        <p:txBody>
          <a:bodyPr anchorCtr="0" anchor="t" bIns="91425" lIns="91425" spcFirstLastPara="1" rIns="91425" wrap="square" tIns="91425">
            <a:noAutofit/>
          </a:bodyPr>
          <a:lstStyle/>
          <a:p>
            <a:pPr indent="0" lvl="0" marL="0" rtl="0" algn="ctr">
              <a:lnSpc>
                <a:spcPct val="90000"/>
              </a:lnSpc>
              <a:spcBef>
                <a:spcPts val="1000"/>
              </a:spcBef>
              <a:spcAft>
                <a:spcPts val="0"/>
              </a:spcAft>
              <a:buClr>
                <a:schemeClr val="dk1"/>
              </a:buClr>
              <a:buSzPts val="1100"/>
              <a:buFont typeface="Arial"/>
              <a:buNone/>
            </a:pPr>
            <a:r>
              <a:rPr lang="en-GB"/>
              <a:t>Geography - Module 1</a:t>
            </a:r>
            <a:endParaRPr/>
          </a:p>
          <a:p>
            <a:pPr indent="0" lvl="0" marL="0" rtl="0" algn="l">
              <a:spcBef>
                <a:spcPts val="0"/>
              </a:spcBef>
              <a:spcAft>
                <a:spcPts val="1200"/>
              </a:spcAft>
              <a:buNone/>
            </a:pPr>
            <a:r>
              <a:t/>
            </a:r>
            <a:endParaRPr/>
          </a:p>
        </p:txBody>
      </p:sp>
      <p:sp>
        <p:nvSpPr>
          <p:cNvPr id="900" name="Google Shape;900;p70"/>
          <p:cNvSpPr txBox="1"/>
          <p:nvPr>
            <p:ph type="title"/>
          </p:nvPr>
        </p:nvSpPr>
        <p:spPr>
          <a:xfrm>
            <a:off x="3601800" y="1741713"/>
            <a:ext cx="4973700" cy="1176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GB"/>
              <a:t>Physical Geography</a:t>
            </a:r>
            <a:endParaRPr/>
          </a:p>
        </p:txBody>
      </p:sp>
      <p:sp>
        <p:nvSpPr>
          <p:cNvPr id="901" name="Google Shape;901;p70"/>
          <p:cNvSpPr txBox="1"/>
          <p:nvPr/>
        </p:nvSpPr>
        <p:spPr>
          <a:xfrm rot="-5400000">
            <a:off x="-1897525" y="2413800"/>
            <a:ext cx="5162400" cy="3159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200"/>
              </a:spcAft>
              <a:buNone/>
            </a:pPr>
            <a:r>
              <a:rPr b="1" lang="en-GB" sz="1500">
                <a:solidFill>
                  <a:srgbClr val="4FB09E"/>
                </a:solidFill>
                <a:latin typeface="Lato"/>
                <a:ea typeface="Lato"/>
                <a:cs typeface="Lato"/>
                <a:sym typeface="Lato"/>
              </a:rPr>
              <a:t>Geography  - Module UnPlastic Geography  Package</a:t>
            </a:r>
            <a:endParaRPr b="1" sz="1500">
              <a:solidFill>
                <a:srgbClr val="4FB09E"/>
              </a:solidFill>
              <a:latin typeface="Lato"/>
              <a:ea typeface="Lato"/>
              <a:cs typeface="Lato"/>
              <a:sym typeface="Lato"/>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4" name="Shape 984"/>
        <p:cNvGrpSpPr/>
        <p:nvPr/>
      </p:nvGrpSpPr>
      <p:grpSpPr>
        <a:xfrm>
          <a:off x="0" y="0"/>
          <a:ext cx="0" cy="0"/>
          <a:chOff x="0" y="0"/>
          <a:chExt cx="0" cy="0"/>
        </a:xfrm>
      </p:grpSpPr>
      <p:sp>
        <p:nvSpPr>
          <p:cNvPr id="985" name="Google Shape;985;p79"/>
          <p:cNvSpPr txBox="1"/>
          <p:nvPr>
            <p:ph idx="1" type="subTitle"/>
          </p:nvPr>
        </p:nvSpPr>
        <p:spPr>
          <a:xfrm>
            <a:off x="4954994" y="2894100"/>
            <a:ext cx="3449700" cy="427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a:t>Ocean Gyres</a:t>
            </a:r>
            <a:endParaRPr/>
          </a:p>
          <a:p>
            <a:pPr indent="0" lvl="0" marL="0" rtl="0" algn="ctr">
              <a:spcBef>
                <a:spcPts val="1200"/>
              </a:spcBef>
              <a:spcAft>
                <a:spcPts val="1200"/>
              </a:spcAft>
              <a:buNone/>
            </a:pPr>
            <a:r>
              <a:t/>
            </a:r>
            <a:endParaRPr/>
          </a:p>
        </p:txBody>
      </p:sp>
      <p:sp>
        <p:nvSpPr>
          <p:cNvPr id="986" name="Google Shape;986;p79"/>
          <p:cNvSpPr txBox="1"/>
          <p:nvPr>
            <p:ph idx="2" type="subTitle"/>
          </p:nvPr>
        </p:nvSpPr>
        <p:spPr>
          <a:xfrm>
            <a:off x="739425" y="2904870"/>
            <a:ext cx="3449700" cy="399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a:t>Whirlpools</a:t>
            </a:r>
            <a:endParaRPr/>
          </a:p>
          <a:p>
            <a:pPr indent="0" lvl="0" marL="0" rtl="0" algn="ctr">
              <a:spcBef>
                <a:spcPts val="1200"/>
              </a:spcBef>
              <a:spcAft>
                <a:spcPts val="1200"/>
              </a:spcAft>
              <a:buNone/>
            </a:pPr>
            <a:r>
              <a:t/>
            </a:r>
            <a:endParaRPr/>
          </a:p>
        </p:txBody>
      </p:sp>
      <p:sp>
        <p:nvSpPr>
          <p:cNvPr id="987" name="Google Shape;987;p79"/>
          <p:cNvSpPr txBox="1"/>
          <p:nvPr>
            <p:ph idx="3" type="subTitle"/>
          </p:nvPr>
        </p:nvSpPr>
        <p:spPr>
          <a:xfrm>
            <a:off x="4955006" y="3726900"/>
            <a:ext cx="3449700" cy="427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a:t>People leaving trash</a:t>
            </a:r>
            <a:endParaRPr/>
          </a:p>
          <a:p>
            <a:pPr indent="0" lvl="0" marL="0" rtl="0" algn="ctr">
              <a:spcBef>
                <a:spcPts val="1200"/>
              </a:spcBef>
              <a:spcAft>
                <a:spcPts val="1200"/>
              </a:spcAft>
              <a:buNone/>
            </a:pPr>
            <a:r>
              <a:t/>
            </a:r>
            <a:endParaRPr/>
          </a:p>
        </p:txBody>
      </p:sp>
      <p:sp>
        <p:nvSpPr>
          <p:cNvPr id="988" name="Google Shape;988;p79"/>
          <p:cNvSpPr txBox="1"/>
          <p:nvPr>
            <p:ph idx="4" type="subTitle"/>
          </p:nvPr>
        </p:nvSpPr>
        <p:spPr>
          <a:xfrm>
            <a:off x="739432" y="3726900"/>
            <a:ext cx="3449700" cy="427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a:t>Wind currents</a:t>
            </a:r>
            <a:endParaRPr/>
          </a:p>
          <a:p>
            <a:pPr indent="0" lvl="0" marL="0" rtl="0" algn="ctr">
              <a:spcBef>
                <a:spcPts val="1200"/>
              </a:spcBef>
              <a:spcAft>
                <a:spcPts val="1200"/>
              </a:spcAft>
              <a:buNone/>
            </a:pPr>
            <a:r>
              <a:t/>
            </a:r>
            <a:endParaRPr/>
          </a:p>
        </p:txBody>
      </p:sp>
      <p:sp>
        <p:nvSpPr>
          <p:cNvPr id="989" name="Google Shape;989;p79"/>
          <p:cNvSpPr txBox="1"/>
          <p:nvPr>
            <p:ph idx="5" type="subTitle"/>
          </p:nvPr>
        </p:nvSpPr>
        <p:spPr>
          <a:xfrm>
            <a:off x="1067600" y="1680300"/>
            <a:ext cx="7337100" cy="427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a:t>How does plastic accumulate in circulating ocean currents?</a:t>
            </a:r>
            <a:endParaRPr/>
          </a:p>
          <a:p>
            <a:pPr indent="0" lvl="0" marL="0" rtl="0" algn="ctr">
              <a:spcBef>
                <a:spcPts val="1200"/>
              </a:spcBef>
              <a:spcAft>
                <a:spcPts val="1200"/>
              </a:spcAft>
              <a:buNone/>
            </a:pPr>
            <a:r>
              <a:t/>
            </a:r>
            <a:endParaRPr/>
          </a:p>
        </p:txBody>
      </p:sp>
      <p:sp>
        <p:nvSpPr>
          <p:cNvPr id="990" name="Google Shape;990;p79"/>
          <p:cNvSpPr txBox="1"/>
          <p:nvPr>
            <p:ph type="title"/>
          </p:nvPr>
        </p:nvSpPr>
        <p:spPr>
          <a:xfrm>
            <a:off x="4118850" y="622561"/>
            <a:ext cx="906300" cy="493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GB"/>
              <a:t>4</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4" name="Shape 994"/>
        <p:cNvGrpSpPr/>
        <p:nvPr/>
      </p:nvGrpSpPr>
      <p:grpSpPr>
        <a:xfrm>
          <a:off x="0" y="0"/>
          <a:ext cx="0" cy="0"/>
          <a:chOff x="0" y="0"/>
          <a:chExt cx="0" cy="0"/>
        </a:xfrm>
      </p:grpSpPr>
      <p:sp>
        <p:nvSpPr>
          <p:cNvPr id="995" name="Google Shape;995;p80"/>
          <p:cNvSpPr txBox="1"/>
          <p:nvPr>
            <p:ph idx="1" type="subTitle"/>
          </p:nvPr>
        </p:nvSpPr>
        <p:spPr>
          <a:xfrm>
            <a:off x="4954994" y="2894100"/>
            <a:ext cx="3449700" cy="427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a:t>Deep ocean currents</a:t>
            </a:r>
            <a:endParaRPr/>
          </a:p>
          <a:p>
            <a:pPr indent="0" lvl="0" marL="0" rtl="0" algn="ctr">
              <a:spcBef>
                <a:spcPts val="1200"/>
              </a:spcBef>
              <a:spcAft>
                <a:spcPts val="0"/>
              </a:spcAft>
              <a:buClr>
                <a:schemeClr val="dk1"/>
              </a:buClr>
              <a:buSzPts val="1100"/>
              <a:buFont typeface="Arial"/>
              <a:buNone/>
            </a:pPr>
            <a:r>
              <a:t/>
            </a:r>
            <a:endParaRPr/>
          </a:p>
          <a:p>
            <a:pPr indent="0" lvl="0" marL="0" rtl="0" algn="ctr">
              <a:spcBef>
                <a:spcPts val="1200"/>
              </a:spcBef>
              <a:spcAft>
                <a:spcPts val="1200"/>
              </a:spcAft>
              <a:buNone/>
            </a:pPr>
            <a:r>
              <a:t/>
            </a:r>
            <a:endParaRPr/>
          </a:p>
        </p:txBody>
      </p:sp>
      <p:sp>
        <p:nvSpPr>
          <p:cNvPr id="996" name="Google Shape;996;p80"/>
          <p:cNvSpPr txBox="1"/>
          <p:nvPr>
            <p:ph idx="2" type="subTitle"/>
          </p:nvPr>
        </p:nvSpPr>
        <p:spPr>
          <a:xfrm>
            <a:off x="739425" y="2904870"/>
            <a:ext cx="3449700" cy="399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a:t>Water density and friction</a:t>
            </a:r>
            <a:endParaRPr/>
          </a:p>
          <a:p>
            <a:pPr indent="0" lvl="0" marL="0" rtl="0" algn="ctr">
              <a:spcBef>
                <a:spcPts val="1200"/>
              </a:spcBef>
              <a:spcAft>
                <a:spcPts val="0"/>
              </a:spcAft>
              <a:buClr>
                <a:schemeClr val="dk1"/>
              </a:buClr>
              <a:buSzPts val="1100"/>
              <a:buFont typeface="Arial"/>
              <a:buNone/>
            </a:pPr>
            <a:r>
              <a:t/>
            </a:r>
            <a:endParaRPr/>
          </a:p>
          <a:p>
            <a:pPr indent="0" lvl="0" marL="0" rtl="0" algn="ctr">
              <a:spcBef>
                <a:spcPts val="1200"/>
              </a:spcBef>
              <a:spcAft>
                <a:spcPts val="1200"/>
              </a:spcAft>
              <a:buNone/>
            </a:pPr>
            <a:r>
              <a:t/>
            </a:r>
            <a:endParaRPr/>
          </a:p>
        </p:txBody>
      </p:sp>
      <p:sp>
        <p:nvSpPr>
          <p:cNvPr id="997" name="Google Shape;997;p80"/>
          <p:cNvSpPr txBox="1"/>
          <p:nvPr>
            <p:ph idx="3" type="subTitle"/>
          </p:nvPr>
        </p:nvSpPr>
        <p:spPr>
          <a:xfrm>
            <a:off x="4955006" y="3726900"/>
            <a:ext cx="3449700" cy="427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a:t>All of the above</a:t>
            </a:r>
            <a:endParaRPr/>
          </a:p>
          <a:p>
            <a:pPr indent="0" lvl="0" marL="0" rtl="0" algn="ctr">
              <a:spcBef>
                <a:spcPts val="1200"/>
              </a:spcBef>
              <a:spcAft>
                <a:spcPts val="0"/>
              </a:spcAft>
              <a:buClr>
                <a:schemeClr val="dk1"/>
              </a:buClr>
              <a:buSzPts val="1100"/>
              <a:buFont typeface="Arial"/>
              <a:buNone/>
            </a:pPr>
            <a:r>
              <a:t/>
            </a:r>
            <a:endParaRPr/>
          </a:p>
          <a:p>
            <a:pPr indent="0" lvl="0" marL="0" rtl="0" algn="ctr">
              <a:spcBef>
                <a:spcPts val="1200"/>
              </a:spcBef>
              <a:spcAft>
                <a:spcPts val="1200"/>
              </a:spcAft>
              <a:buNone/>
            </a:pPr>
            <a:r>
              <a:t/>
            </a:r>
            <a:endParaRPr/>
          </a:p>
        </p:txBody>
      </p:sp>
      <p:sp>
        <p:nvSpPr>
          <p:cNvPr id="998" name="Google Shape;998;p80"/>
          <p:cNvSpPr txBox="1"/>
          <p:nvPr>
            <p:ph idx="4" type="subTitle"/>
          </p:nvPr>
        </p:nvSpPr>
        <p:spPr>
          <a:xfrm>
            <a:off x="739432" y="3726900"/>
            <a:ext cx="3449700" cy="427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a:t>Photodegradation and oxidation</a:t>
            </a:r>
            <a:endParaRPr/>
          </a:p>
          <a:p>
            <a:pPr indent="0" lvl="0" marL="0" rtl="0" algn="ctr">
              <a:spcBef>
                <a:spcPts val="1200"/>
              </a:spcBef>
              <a:spcAft>
                <a:spcPts val="0"/>
              </a:spcAft>
              <a:buClr>
                <a:schemeClr val="dk1"/>
              </a:buClr>
              <a:buSzPts val="1100"/>
              <a:buFont typeface="Arial"/>
              <a:buNone/>
            </a:pPr>
            <a:r>
              <a:t/>
            </a:r>
            <a:endParaRPr/>
          </a:p>
          <a:p>
            <a:pPr indent="0" lvl="0" marL="0" rtl="0" algn="ctr">
              <a:spcBef>
                <a:spcPts val="1200"/>
              </a:spcBef>
              <a:spcAft>
                <a:spcPts val="1200"/>
              </a:spcAft>
              <a:buNone/>
            </a:pPr>
            <a:r>
              <a:t/>
            </a:r>
            <a:endParaRPr/>
          </a:p>
        </p:txBody>
      </p:sp>
      <p:sp>
        <p:nvSpPr>
          <p:cNvPr id="999" name="Google Shape;999;p80"/>
          <p:cNvSpPr txBox="1"/>
          <p:nvPr>
            <p:ph idx="5" type="subTitle"/>
          </p:nvPr>
        </p:nvSpPr>
        <p:spPr>
          <a:xfrm>
            <a:off x="1067600" y="1680300"/>
            <a:ext cx="7337100" cy="427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a:t>How does plastic break down in the ocean?</a:t>
            </a:r>
            <a:endParaRPr/>
          </a:p>
          <a:p>
            <a:pPr indent="0" lvl="0" marL="0" rtl="0" algn="ctr">
              <a:spcBef>
                <a:spcPts val="1200"/>
              </a:spcBef>
              <a:spcAft>
                <a:spcPts val="0"/>
              </a:spcAft>
              <a:buClr>
                <a:schemeClr val="dk1"/>
              </a:buClr>
              <a:buSzPts val="1100"/>
              <a:buFont typeface="Arial"/>
              <a:buNone/>
            </a:pPr>
            <a:r>
              <a:t/>
            </a:r>
            <a:endParaRPr/>
          </a:p>
          <a:p>
            <a:pPr indent="0" lvl="0" marL="0" rtl="0" algn="ctr">
              <a:spcBef>
                <a:spcPts val="1200"/>
              </a:spcBef>
              <a:spcAft>
                <a:spcPts val="1200"/>
              </a:spcAft>
              <a:buNone/>
            </a:pPr>
            <a:r>
              <a:t/>
            </a:r>
            <a:endParaRPr/>
          </a:p>
        </p:txBody>
      </p:sp>
      <p:sp>
        <p:nvSpPr>
          <p:cNvPr id="1000" name="Google Shape;1000;p80"/>
          <p:cNvSpPr txBox="1"/>
          <p:nvPr>
            <p:ph type="title"/>
          </p:nvPr>
        </p:nvSpPr>
        <p:spPr>
          <a:xfrm>
            <a:off x="4118850" y="622561"/>
            <a:ext cx="906300" cy="493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GB"/>
              <a:t>7</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4" name="Shape 1004"/>
        <p:cNvGrpSpPr/>
        <p:nvPr/>
      </p:nvGrpSpPr>
      <p:grpSpPr>
        <a:xfrm>
          <a:off x="0" y="0"/>
          <a:ext cx="0" cy="0"/>
          <a:chOff x="0" y="0"/>
          <a:chExt cx="0" cy="0"/>
        </a:xfrm>
      </p:grpSpPr>
      <p:sp>
        <p:nvSpPr>
          <p:cNvPr id="1005" name="Google Shape;1005;p81"/>
          <p:cNvSpPr txBox="1"/>
          <p:nvPr>
            <p:ph idx="1" type="subTitle"/>
          </p:nvPr>
        </p:nvSpPr>
        <p:spPr>
          <a:xfrm>
            <a:off x="4954994" y="2894100"/>
            <a:ext cx="3449700" cy="427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GB"/>
              <a:t>Deep ocean currents</a:t>
            </a:r>
            <a:endParaRPr/>
          </a:p>
          <a:p>
            <a:pPr indent="0" lvl="0" marL="0" rtl="0" algn="ctr">
              <a:spcBef>
                <a:spcPts val="1200"/>
              </a:spcBef>
              <a:spcAft>
                <a:spcPts val="0"/>
              </a:spcAft>
              <a:buNone/>
            </a:pPr>
            <a:r>
              <a:t/>
            </a:r>
            <a:endParaRPr/>
          </a:p>
          <a:p>
            <a:pPr indent="0" lvl="0" marL="0" rtl="0" algn="ctr">
              <a:spcBef>
                <a:spcPts val="1200"/>
              </a:spcBef>
              <a:spcAft>
                <a:spcPts val="1200"/>
              </a:spcAft>
              <a:buNone/>
            </a:pPr>
            <a:r>
              <a:t/>
            </a:r>
            <a:endParaRPr/>
          </a:p>
        </p:txBody>
      </p:sp>
      <p:sp>
        <p:nvSpPr>
          <p:cNvPr id="1006" name="Google Shape;1006;p81"/>
          <p:cNvSpPr txBox="1"/>
          <p:nvPr>
            <p:ph idx="2" type="subTitle"/>
          </p:nvPr>
        </p:nvSpPr>
        <p:spPr>
          <a:xfrm>
            <a:off x="739425" y="2904870"/>
            <a:ext cx="3449700" cy="399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GB"/>
              <a:t>Water density and friction</a:t>
            </a:r>
            <a:endParaRPr/>
          </a:p>
          <a:p>
            <a:pPr indent="0" lvl="0" marL="0" rtl="0" algn="ctr">
              <a:spcBef>
                <a:spcPts val="1200"/>
              </a:spcBef>
              <a:spcAft>
                <a:spcPts val="0"/>
              </a:spcAft>
              <a:buNone/>
            </a:pPr>
            <a:r>
              <a:t/>
            </a:r>
            <a:endParaRPr/>
          </a:p>
          <a:p>
            <a:pPr indent="0" lvl="0" marL="0" rtl="0" algn="ctr">
              <a:spcBef>
                <a:spcPts val="1200"/>
              </a:spcBef>
              <a:spcAft>
                <a:spcPts val="1200"/>
              </a:spcAft>
              <a:buNone/>
            </a:pPr>
            <a:r>
              <a:t/>
            </a:r>
            <a:endParaRPr/>
          </a:p>
        </p:txBody>
      </p:sp>
      <p:sp>
        <p:nvSpPr>
          <p:cNvPr id="1007" name="Google Shape;1007;p81"/>
          <p:cNvSpPr txBox="1"/>
          <p:nvPr>
            <p:ph idx="3" type="subTitle"/>
          </p:nvPr>
        </p:nvSpPr>
        <p:spPr>
          <a:xfrm>
            <a:off x="4955006" y="3726900"/>
            <a:ext cx="3449700" cy="427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GB"/>
              <a:t>All of the above</a:t>
            </a:r>
            <a:endParaRPr/>
          </a:p>
          <a:p>
            <a:pPr indent="0" lvl="0" marL="0" rtl="0" algn="ctr">
              <a:spcBef>
                <a:spcPts val="1200"/>
              </a:spcBef>
              <a:spcAft>
                <a:spcPts val="0"/>
              </a:spcAft>
              <a:buNone/>
            </a:pPr>
            <a:r>
              <a:t/>
            </a:r>
            <a:endParaRPr/>
          </a:p>
          <a:p>
            <a:pPr indent="0" lvl="0" marL="0" rtl="0" algn="ctr">
              <a:spcBef>
                <a:spcPts val="1200"/>
              </a:spcBef>
              <a:spcAft>
                <a:spcPts val="1200"/>
              </a:spcAft>
              <a:buNone/>
            </a:pPr>
            <a:r>
              <a:t/>
            </a:r>
            <a:endParaRPr/>
          </a:p>
        </p:txBody>
      </p:sp>
      <p:sp>
        <p:nvSpPr>
          <p:cNvPr id="1008" name="Google Shape;1008;p81"/>
          <p:cNvSpPr txBox="1"/>
          <p:nvPr>
            <p:ph idx="4" type="subTitle"/>
          </p:nvPr>
        </p:nvSpPr>
        <p:spPr>
          <a:xfrm>
            <a:off x="739432" y="3726900"/>
            <a:ext cx="3449700" cy="427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GB"/>
              <a:t>Photodegradation and oxidation</a:t>
            </a:r>
            <a:endParaRPr/>
          </a:p>
          <a:p>
            <a:pPr indent="0" lvl="0" marL="0" rtl="0" algn="ctr">
              <a:spcBef>
                <a:spcPts val="1200"/>
              </a:spcBef>
              <a:spcAft>
                <a:spcPts val="0"/>
              </a:spcAft>
              <a:buNone/>
            </a:pPr>
            <a:r>
              <a:t/>
            </a:r>
            <a:endParaRPr/>
          </a:p>
          <a:p>
            <a:pPr indent="0" lvl="0" marL="0" rtl="0" algn="ctr">
              <a:spcBef>
                <a:spcPts val="1200"/>
              </a:spcBef>
              <a:spcAft>
                <a:spcPts val="1200"/>
              </a:spcAft>
              <a:buNone/>
            </a:pPr>
            <a:r>
              <a:t/>
            </a:r>
            <a:endParaRPr/>
          </a:p>
        </p:txBody>
      </p:sp>
      <p:sp>
        <p:nvSpPr>
          <p:cNvPr id="1009" name="Google Shape;1009;p81"/>
          <p:cNvSpPr txBox="1"/>
          <p:nvPr>
            <p:ph idx="5" type="subTitle"/>
          </p:nvPr>
        </p:nvSpPr>
        <p:spPr>
          <a:xfrm>
            <a:off x="1067600" y="1680300"/>
            <a:ext cx="7337100" cy="427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GB"/>
              <a:t>How does plastic break down in the ocean?</a:t>
            </a:r>
            <a:endParaRPr/>
          </a:p>
          <a:p>
            <a:pPr indent="0" lvl="0" marL="0" rtl="0" algn="ctr">
              <a:spcBef>
                <a:spcPts val="1200"/>
              </a:spcBef>
              <a:spcAft>
                <a:spcPts val="0"/>
              </a:spcAft>
              <a:buNone/>
            </a:pPr>
            <a:r>
              <a:t/>
            </a:r>
            <a:endParaRPr/>
          </a:p>
          <a:p>
            <a:pPr indent="0" lvl="0" marL="0" rtl="0" algn="ctr">
              <a:spcBef>
                <a:spcPts val="1200"/>
              </a:spcBef>
              <a:spcAft>
                <a:spcPts val="1200"/>
              </a:spcAft>
              <a:buNone/>
            </a:pPr>
            <a:r>
              <a:t/>
            </a:r>
            <a:endParaRPr/>
          </a:p>
        </p:txBody>
      </p:sp>
      <p:sp>
        <p:nvSpPr>
          <p:cNvPr id="1010" name="Google Shape;1010;p81"/>
          <p:cNvSpPr txBox="1"/>
          <p:nvPr>
            <p:ph type="title"/>
          </p:nvPr>
        </p:nvSpPr>
        <p:spPr>
          <a:xfrm>
            <a:off x="4118850" y="622561"/>
            <a:ext cx="906300" cy="493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GB"/>
              <a:t>7</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4" name="Shape 1014"/>
        <p:cNvGrpSpPr/>
        <p:nvPr/>
      </p:nvGrpSpPr>
      <p:grpSpPr>
        <a:xfrm>
          <a:off x="0" y="0"/>
          <a:ext cx="0" cy="0"/>
          <a:chOff x="0" y="0"/>
          <a:chExt cx="0" cy="0"/>
        </a:xfrm>
      </p:grpSpPr>
      <p:sp>
        <p:nvSpPr>
          <p:cNvPr id="1015" name="Google Shape;1015;p82"/>
          <p:cNvSpPr txBox="1"/>
          <p:nvPr>
            <p:ph idx="1" type="subTitle"/>
          </p:nvPr>
        </p:nvSpPr>
        <p:spPr>
          <a:xfrm>
            <a:off x="4500576" y="597883"/>
            <a:ext cx="3145800" cy="523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sz="1600">
                <a:latin typeface="Lato"/>
                <a:ea typeface="Lato"/>
                <a:cs typeface="Lato"/>
                <a:sym typeface="Lato"/>
              </a:rPr>
              <a:t>Plastic Distribution</a:t>
            </a:r>
            <a:endParaRPr b="1" sz="1600">
              <a:latin typeface="Lato"/>
              <a:ea typeface="Lato"/>
              <a:cs typeface="Lato"/>
              <a:sym typeface="Lato"/>
            </a:endParaRPr>
          </a:p>
        </p:txBody>
      </p:sp>
      <p:sp>
        <p:nvSpPr>
          <p:cNvPr id="1016" name="Google Shape;1016;p82"/>
          <p:cNvSpPr txBox="1"/>
          <p:nvPr>
            <p:ph idx="2" type="subTitle"/>
          </p:nvPr>
        </p:nvSpPr>
        <p:spPr>
          <a:xfrm>
            <a:off x="3699296" y="1526117"/>
            <a:ext cx="3145800" cy="523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600"/>
              <a:t>Currents</a:t>
            </a:r>
            <a:endParaRPr sz="1600"/>
          </a:p>
        </p:txBody>
      </p:sp>
      <p:sp>
        <p:nvSpPr>
          <p:cNvPr id="1017" name="Google Shape;1017;p82"/>
          <p:cNvSpPr txBox="1"/>
          <p:nvPr>
            <p:ph idx="3" type="subTitle"/>
          </p:nvPr>
        </p:nvSpPr>
        <p:spPr>
          <a:xfrm>
            <a:off x="3699296" y="2436627"/>
            <a:ext cx="3145800" cy="523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600"/>
              <a:t>Ocean Gyres</a:t>
            </a:r>
            <a:endParaRPr sz="1600"/>
          </a:p>
        </p:txBody>
      </p:sp>
      <p:sp>
        <p:nvSpPr>
          <p:cNvPr id="1018" name="Google Shape;1018;p82"/>
          <p:cNvSpPr txBox="1"/>
          <p:nvPr>
            <p:ph idx="4" type="subTitle"/>
          </p:nvPr>
        </p:nvSpPr>
        <p:spPr>
          <a:xfrm>
            <a:off x="3699296" y="3366080"/>
            <a:ext cx="3145800" cy="523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600"/>
              <a:t>Garbage Patches</a:t>
            </a:r>
            <a:endParaRPr sz="1600"/>
          </a:p>
          <a:p>
            <a:pPr indent="0" lvl="0" marL="0" rtl="0" algn="l">
              <a:spcBef>
                <a:spcPts val="0"/>
              </a:spcBef>
              <a:spcAft>
                <a:spcPts val="0"/>
              </a:spcAft>
              <a:buNone/>
            </a:pPr>
            <a:r>
              <a:t/>
            </a:r>
            <a:endParaRPr sz="1600"/>
          </a:p>
        </p:txBody>
      </p:sp>
      <p:sp>
        <p:nvSpPr>
          <p:cNvPr id="1019" name="Google Shape;1019;p82"/>
          <p:cNvSpPr txBox="1"/>
          <p:nvPr>
            <p:ph idx="5" type="subTitle"/>
          </p:nvPr>
        </p:nvSpPr>
        <p:spPr>
          <a:xfrm>
            <a:off x="3699296" y="4257249"/>
            <a:ext cx="3145800" cy="523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600"/>
              <a:t>Conclusion</a:t>
            </a:r>
            <a:endParaRPr sz="16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3" name="Shape 1023"/>
        <p:cNvGrpSpPr/>
        <p:nvPr/>
      </p:nvGrpSpPr>
      <p:grpSpPr>
        <a:xfrm>
          <a:off x="0" y="0"/>
          <a:ext cx="0" cy="0"/>
          <a:chOff x="0" y="0"/>
          <a:chExt cx="0" cy="0"/>
        </a:xfrm>
      </p:grpSpPr>
      <p:sp>
        <p:nvSpPr>
          <p:cNvPr id="1024" name="Google Shape;1024;p83"/>
          <p:cNvSpPr txBox="1"/>
          <p:nvPr>
            <p:ph idx="1" type="subTitle"/>
          </p:nvPr>
        </p:nvSpPr>
        <p:spPr>
          <a:xfrm>
            <a:off x="3137025" y="2309175"/>
            <a:ext cx="4898100" cy="13062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GB"/>
              <a:t>Where does plastic that has been thrown away in nature end up?</a:t>
            </a:r>
            <a:endParaRPr/>
          </a:p>
        </p:txBody>
      </p:sp>
      <p:sp>
        <p:nvSpPr>
          <p:cNvPr id="1025" name="Google Shape;1025;p83"/>
          <p:cNvSpPr txBox="1"/>
          <p:nvPr>
            <p:ph idx="2" type="subTitle"/>
          </p:nvPr>
        </p:nvSpPr>
        <p:spPr>
          <a:xfrm>
            <a:off x="3137025" y="1339275"/>
            <a:ext cx="3516000" cy="66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600"/>
              <a:t>Pause and think</a:t>
            </a:r>
            <a:endParaRPr sz="16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9" name="Shape 1029"/>
        <p:cNvGrpSpPr/>
        <p:nvPr/>
      </p:nvGrpSpPr>
      <p:grpSpPr>
        <a:xfrm>
          <a:off x="0" y="0"/>
          <a:ext cx="0" cy="0"/>
          <a:chOff x="0" y="0"/>
          <a:chExt cx="0" cy="0"/>
        </a:xfrm>
      </p:grpSpPr>
      <p:pic>
        <p:nvPicPr>
          <p:cNvPr id="1030" name="Google Shape;1030;p84" title="kid-6523602_1280.jpg"/>
          <p:cNvPicPr preferRelativeResize="0"/>
          <p:nvPr>
            <p:ph idx="3" type="pic"/>
          </p:nvPr>
        </p:nvPicPr>
        <p:blipFill rotWithShape="1">
          <a:blip r:embed="rId3">
            <a:alphaModFix/>
          </a:blip>
          <a:srcRect b="16480" l="0" r="0" t="16473"/>
          <a:stretch/>
        </p:blipFill>
        <p:spPr>
          <a:xfrm>
            <a:off x="926775" y="1749300"/>
            <a:ext cx="2617800" cy="2649300"/>
          </a:xfrm>
          <a:prstGeom prst="roundRect">
            <a:avLst>
              <a:gd fmla="val 16667" name="adj"/>
            </a:avLst>
          </a:prstGeom>
        </p:spPr>
      </p:pic>
      <p:pic>
        <p:nvPicPr>
          <p:cNvPr id="1031" name="Google Shape;1031;p84"/>
          <p:cNvPicPr preferRelativeResize="0"/>
          <p:nvPr/>
        </p:nvPicPr>
        <p:blipFill>
          <a:blip r:embed="rId4">
            <a:alphaModFix/>
          </a:blip>
          <a:stretch>
            <a:fillRect/>
          </a:stretch>
        </p:blipFill>
        <p:spPr>
          <a:xfrm>
            <a:off x="1373575" y="315950"/>
            <a:ext cx="1233600" cy="1233600"/>
          </a:xfrm>
          <a:prstGeom prst="ellipse">
            <a:avLst/>
          </a:prstGeom>
          <a:noFill/>
          <a:ln>
            <a:noFill/>
          </a:ln>
        </p:spPr>
      </p:pic>
      <p:pic>
        <p:nvPicPr>
          <p:cNvPr id="1032" name="Google Shape;1032;p84" title="volunteer-7788809_1280.jpg"/>
          <p:cNvPicPr preferRelativeResize="0"/>
          <p:nvPr>
            <p:ph idx="3" type="pic"/>
          </p:nvPr>
        </p:nvPicPr>
        <p:blipFill rotWithShape="1">
          <a:blip r:embed="rId5">
            <a:alphaModFix/>
          </a:blip>
          <a:srcRect b="0" l="17069" r="17076" t="0"/>
          <a:stretch/>
        </p:blipFill>
        <p:spPr>
          <a:xfrm>
            <a:off x="5599429" y="1749467"/>
            <a:ext cx="2617800" cy="2649000"/>
          </a:xfrm>
          <a:prstGeom prst="roundRect">
            <a:avLst>
              <a:gd fmla="val 16667" name="adj"/>
            </a:avLst>
          </a:prstGeom>
        </p:spPr>
      </p:pic>
      <p:sp>
        <p:nvSpPr>
          <p:cNvPr id="1033" name="Google Shape;1033;p84"/>
          <p:cNvSpPr/>
          <p:nvPr/>
        </p:nvSpPr>
        <p:spPr>
          <a:xfrm rot="-5400000">
            <a:off x="4047900" y="2246691"/>
            <a:ext cx="1048500" cy="1654500"/>
          </a:xfrm>
          <a:prstGeom prst="downArrow">
            <a:avLst>
              <a:gd fmla="val 50000" name="adj1"/>
              <a:gd fmla="val 50000" name="adj2"/>
            </a:avLst>
          </a:prstGeom>
          <a:solidFill>
            <a:srgbClr val="03797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4" name="Google Shape;1034;p84"/>
          <p:cNvSpPr txBox="1"/>
          <p:nvPr/>
        </p:nvSpPr>
        <p:spPr>
          <a:xfrm>
            <a:off x="2868138" y="649550"/>
            <a:ext cx="49785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2400">
                <a:solidFill>
                  <a:srgbClr val="037971"/>
                </a:solidFill>
                <a:latin typeface="Century Gothic"/>
                <a:ea typeface="Century Gothic"/>
                <a:cs typeface="Century Gothic"/>
                <a:sym typeface="Century Gothic"/>
              </a:rPr>
              <a:t>TRAVELS OF A PLASTIC BOTTLE</a:t>
            </a:r>
            <a:endParaRPr b="1" sz="2400">
              <a:solidFill>
                <a:srgbClr val="037971"/>
              </a:solidFill>
              <a:latin typeface="Century Gothic"/>
              <a:ea typeface="Century Gothic"/>
              <a:cs typeface="Century Gothic"/>
              <a:sym typeface="Century Gothic"/>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8" name="Shape 1038"/>
        <p:cNvGrpSpPr/>
        <p:nvPr/>
      </p:nvGrpSpPr>
      <p:grpSpPr>
        <a:xfrm>
          <a:off x="0" y="0"/>
          <a:ext cx="0" cy="0"/>
          <a:chOff x="0" y="0"/>
          <a:chExt cx="0" cy="0"/>
        </a:xfrm>
      </p:grpSpPr>
      <p:sp>
        <p:nvSpPr>
          <p:cNvPr id="1039" name="Google Shape;1039;p85"/>
          <p:cNvSpPr txBox="1"/>
          <p:nvPr>
            <p:ph type="title"/>
          </p:nvPr>
        </p:nvSpPr>
        <p:spPr>
          <a:xfrm>
            <a:off x="1472700" y="254700"/>
            <a:ext cx="6198600" cy="755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GB"/>
              <a:t>Global distribution of plastic pollution</a:t>
            </a:r>
            <a:endParaRPr/>
          </a:p>
        </p:txBody>
      </p:sp>
      <p:pic>
        <p:nvPicPr>
          <p:cNvPr id="1040" name="Google Shape;1040;p85"/>
          <p:cNvPicPr preferRelativeResize="0"/>
          <p:nvPr/>
        </p:nvPicPr>
        <p:blipFill>
          <a:blip r:embed="rId3">
            <a:alphaModFix/>
          </a:blip>
          <a:stretch>
            <a:fillRect/>
          </a:stretch>
        </p:blipFill>
        <p:spPr>
          <a:xfrm>
            <a:off x="1719075" y="1304225"/>
            <a:ext cx="5733300" cy="3426000"/>
          </a:xfrm>
          <a:prstGeom prst="roundRect">
            <a:avLst>
              <a:gd fmla="val 16667" name="adj"/>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4" name="Shape 1044"/>
        <p:cNvGrpSpPr/>
        <p:nvPr/>
      </p:nvGrpSpPr>
      <p:grpSpPr>
        <a:xfrm>
          <a:off x="0" y="0"/>
          <a:ext cx="0" cy="0"/>
          <a:chOff x="0" y="0"/>
          <a:chExt cx="0" cy="0"/>
        </a:xfrm>
      </p:grpSpPr>
      <p:sp>
        <p:nvSpPr>
          <p:cNvPr id="1045" name="Google Shape;1045;p86"/>
          <p:cNvSpPr txBox="1"/>
          <p:nvPr>
            <p:ph idx="1" type="subTitle"/>
          </p:nvPr>
        </p:nvSpPr>
        <p:spPr>
          <a:xfrm>
            <a:off x="2870425" y="1485875"/>
            <a:ext cx="5829300" cy="2201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800"/>
          </a:p>
          <a:p>
            <a:pPr indent="0" lvl="0" marL="0" rtl="0" algn="l">
              <a:spcBef>
                <a:spcPts val="1200"/>
              </a:spcBef>
              <a:spcAft>
                <a:spcPts val="0"/>
              </a:spcAft>
              <a:buNone/>
            </a:pPr>
            <a:r>
              <a:t/>
            </a:r>
            <a:endParaRPr sz="1800"/>
          </a:p>
          <a:p>
            <a:pPr indent="0" lvl="0" marL="0" rtl="0" algn="l">
              <a:spcBef>
                <a:spcPts val="1200"/>
              </a:spcBef>
              <a:spcAft>
                <a:spcPts val="0"/>
              </a:spcAft>
              <a:buNone/>
            </a:pPr>
            <a:r>
              <a:t/>
            </a:r>
            <a:endParaRPr sz="1800"/>
          </a:p>
          <a:p>
            <a:pPr indent="0" lvl="0" marL="0" rtl="0" algn="l">
              <a:spcBef>
                <a:spcPts val="1200"/>
              </a:spcBef>
              <a:spcAft>
                <a:spcPts val="0"/>
              </a:spcAft>
              <a:buNone/>
            </a:pPr>
            <a:r>
              <a:t/>
            </a:r>
            <a:endParaRPr sz="1800"/>
          </a:p>
          <a:p>
            <a:pPr indent="0" lvl="0" marL="0" rtl="0" algn="l">
              <a:spcBef>
                <a:spcPts val="1200"/>
              </a:spcBef>
              <a:spcAft>
                <a:spcPts val="0"/>
              </a:spcAft>
              <a:buNone/>
            </a:pPr>
            <a:r>
              <a:t/>
            </a:r>
            <a:endParaRPr sz="1800"/>
          </a:p>
          <a:p>
            <a:pPr indent="-342900" lvl="0" marL="457200" rtl="0" algn="l">
              <a:spcBef>
                <a:spcPts val="1200"/>
              </a:spcBef>
              <a:spcAft>
                <a:spcPts val="0"/>
              </a:spcAft>
              <a:buSzPts val="1800"/>
              <a:buChar char="●"/>
            </a:pPr>
            <a:r>
              <a:rPr lang="en-GB" sz="1800"/>
              <a:t>What can you tell by looking at this map?</a:t>
            </a:r>
            <a:endParaRPr sz="1800"/>
          </a:p>
          <a:p>
            <a:pPr indent="-342900" lvl="0" marL="457200" rtl="0" algn="l">
              <a:spcBef>
                <a:spcPts val="0"/>
              </a:spcBef>
              <a:spcAft>
                <a:spcPts val="0"/>
              </a:spcAft>
              <a:buSzPts val="1800"/>
              <a:buChar char="●"/>
            </a:pPr>
            <a:r>
              <a:rPr lang="en-GB" sz="1800"/>
              <a:t>How do you think the waste ended up there?</a:t>
            </a:r>
            <a:endParaRPr sz="1800"/>
          </a:p>
        </p:txBody>
      </p:sp>
      <p:pic>
        <p:nvPicPr>
          <p:cNvPr id="1046" name="Google Shape;1046;p86"/>
          <p:cNvPicPr preferRelativeResize="0"/>
          <p:nvPr/>
        </p:nvPicPr>
        <p:blipFill rotWithShape="1">
          <a:blip r:embed="rId3">
            <a:alphaModFix/>
          </a:blip>
          <a:srcRect b="0" l="15427" r="15606" t="0"/>
          <a:stretch/>
        </p:blipFill>
        <p:spPr>
          <a:xfrm>
            <a:off x="3256325" y="156775"/>
            <a:ext cx="4872428" cy="381887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0" name="Shape 1050"/>
        <p:cNvGrpSpPr/>
        <p:nvPr/>
      </p:nvGrpSpPr>
      <p:grpSpPr>
        <a:xfrm>
          <a:off x="0" y="0"/>
          <a:ext cx="0" cy="0"/>
          <a:chOff x="0" y="0"/>
          <a:chExt cx="0" cy="0"/>
        </a:xfrm>
      </p:grpSpPr>
      <p:sp>
        <p:nvSpPr>
          <p:cNvPr id="1051" name="Google Shape;1051;p87"/>
          <p:cNvSpPr txBox="1"/>
          <p:nvPr>
            <p:ph idx="1" type="subTitle"/>
          </p:nvPr>
        </p:nvSpPr>
        <p:spPr>
          <a:xfrm>
            <a:off x="4491964" y="1519755"/>
            <a:ext cx="3145800" cy="523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t>Currents</a:t>
            </a:r>
            <a:endParaRPr/>
          </a:p>
          <a:p>
            <a:pPr indent="-304800" lvl="0" marL="457200" rtl="0" algn="l">
              <a:spcBef>
                <a:spcPts val="0"/>
              </a:spcBef>
              <a:spcAft>
                <a:spcPts val="0"/>
              </a:spcAft>
              <a:buSzPts val="1200"/>
              <a:buChar char="●"/>
            </a:pPr>
            <a:r>
              <a:rPr lang="en-GB"/>
              <a:t>Surface Currents</a:t>
            </a:r>
            <a:endParaRPr/>
          </a:p>
          <a:p>
            <a:pPr indent="-304800" lvl="0" marL="457200" rtl="0" algn="l">
              <a:spcBef>
                <a:spcPts val="0"/>
              </a:spcBef>
              <a:spcAft>
                <a:spcPts val="0"/>
              </a:spcAft>
              <a:buSzPts val="1200"/>
              <a:buChar char="●"/>
            </a:pPr>
            <a:r>
              <a:rPr lang="en-GB"/>
              <a:t>Duck Spill</a:t>
            </a:r>
            <a:endParaRPr/>
          </a:p>
          <a:p>
            <a:pPr indent="-304800" lvl="0" marL="457200" rtl="0" algn="l">
              <a:spcBef>
                <a:spcPts val="0"/>
              </a:spcBef>
              <a:spcAft>
                <a:spcPts val="0"/>
              </a:spcAft>
              <a:buSzPts val="1200"/>
              <a:buChar char="●"/>
            </a:pPr>
            <a:r>
              <a:rPr lang="en-GB"/>
              <a:t>Deep Ocean Currents ​​&amp; The Ocean Conveyor Belt</a:t>
            </a:r>
            <a:endParaRPr/>
          </a:p>
          <a:p>
            <a:pPr indent="0" lvl="0" marL="0" rtl="0" algn="l">
              <a:spcBef>
                <a:spcPts val="0"/>
              </a:spcBef>
              <a:spcAft>
                <a:spcPts val="0"/>
              </a:spcAft>
              <a:buNone/>
            </a:pPr>
            <a:r>
              <a:t/>
            </a:r>
            <a:endParaRPr/>
          </a:p>
        </p:txBody>
      </p:sp>
      <p:sp>
        <p:nvSpPr>
          <p:cNvPr id="1052" name="Google Shape;1052;p87"/>
          <p:cNvSpPr txBox="1"/>
          <p:nvPr>
            <p:ph idx="2" type="subTitle"/>
          </p:nvPr>
        </p:nvSpPr>
        <p:spPr>
          <a:xfrm>
            <a:off x="3707909" y="621802"/>
            <a:ext cx="3145800" cy="523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200"/>
              <a:t>Plastic Distribution</a:t>
            </a:r>
            <a:endParaRPr sz="1200"/>
          </a:p>
          <a:p>
            <a:pPr indent="0" lvl="0" marL="0" rtl="0" algn="l">
              <a:spcBef>
                <a:spcPts val="0"/>
              </a:spcBef>
              <a:spcAft>
                <a:spcPts val="0"/>
              </a:spcAft>
              <a:buNone/>
            </a:pPr>
            <a:r>
              <a:t/>
            </a:r>
            <a:endParaRPr/>
          </a:p>
        </p:txBody>
      </p:sp>
      <p:sp>
        <p:nvSpPr>
          <p:cNvPr id="1053" name="Google Shape;1053;p87"/>
          <p:cNvSpPr txBox="1"/>
          <p:nvPr>
            <p:ph idx="3" type="subTitle"/>
          </p:nvPr>
        </p:nvSpPr>
        <p:spPr>
          <a:xfrm>
            <a:off x="3707909" y="2436627"/>
            <a:ext cx="3145800" cy="523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Ocean Gyres</a:t>
            </a:r>
            <a:endParaRPr/>
          </a:p>
        </p:txBody>
      </p:sp>
      <p:sp>
        <p:nvSpPr>
          <p:cNvPr id="1054" name="Google Shape;1054;p87"/>
          <p:cNvSpPr txBox="1"/>
          <p:nvPr>
            <p:ph idx="4" type="subTitle"/>
          </p:nvPr>
        </p:nvSpPr>
        <p:spPr>
          <a:xfrm>
            <a:off x="3707909" y="3366080"/>
            <a:ext cx="3145800" cy="523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200"/>
              <a:t>Garbage Patches</a:t>
            </a:r>
            <a:endParaRPr sz="1200"/>
          </a:p>
          <a:p>
            <a:pPr indent="0" lvl="0" marL="0" rtl="0" algn="l">
              <a:spcBef>
                <a:spcPts val="0"/>
              </a:spcBef>
              <a:spcAft>
                <a:spcPts val="0"/>
              </a:spcAft>
              <a:buNone/>
            </a:pPr>
            <a:r>
              <a:t/>
            </a:r>
            <a:endParaRPr/>
          </a:p>
        </p:txBody>
      </p:sp>
      <p:sp>
        <p:nvSpPr>
          <p:cNvPr id="1055" name="Google Shape;1055;p87"/>
          <p:cNvSpPr txBox="1"/>
          <p:nvPr>
            <p:ph idx="5" type="subTitle"/>
          </p:nvPr>
        </p:nvSpPr>
        <p:spPr>
          <a:xfrm>
            <a:off x="3707909" y="4257249"/>
            <a:ext cx="3145800" cy="523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200"/>
              <a:t>Conclusion</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9" name="Shape 1059"/>
        <p:cNvGrpSpPr/>
        <p:nvPr/>
      </p:nvGrpSpPr>
      <p:grpSpPr>
        <a:xfrm>
          <a:off x="0" y="0"/>
          <a:ext cx="0" cy="0"/>
          <a:chOff x="0" y="0"/>
          <a:chExt cx="0" cy="0"/>
        </a:xfrm>
      </p:grpSpPr>
      <p:pic>
        <p:nvPicPr>
          <p:cNvPr id="1060" name="Google Shape;1060;p88" title="water-2588637_1280.jpg"/>
          <p:cNvPicPr preferRelativeResize="0"/>
          <p:nvPr>
            <p:ph idx="2" type="pic"/>
          </p:nvPr>
        </p:nvPicPr>
        <p:blipFill rotWithShape="1">
          <a:blip r:embed="rId3">
            <a:alphaModFix/>
          </a:blip>
          <a:srcRect b="0" l="16555" r="16555" t="0"/>
          <a:stretch/>
        </p:blipFill>
        <p:spPr>
          <a:xfrm>
            <a:off x="457200" y="457200"/>
            <a:ext cx="4230000" cy="4229100"/>
          </a:xfrm>
          <a:prstGeom prst="roundRect">
            <a:avLst>
              <a:gd fmla="val 16667" name="adj"/>
            </a:avLst>
          </a:prstGeom>
        </p:spPr>
      </p:pic>
      <p:sp>
        <p:nvSpPr>
          <p:cNvPr id="1061" name="Google Shape;1061;p88"/>
          <p:cNvSpPr txBox="1"/>
          <p:nvPr>
            <p:ph type="title"/>
          </p:nvPr>
        </p:nvSpPr>
        <p:spPr>
          <a:xfrm>
            <a:off x="4992100" y="1278000"/>
            <a:ext cx="3816900" cy="75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What are currents?</a:t>
            </a:r>
            <a:endParaRPr/>
          </a:p>
        </p:txBody>
      </p:sp>
      <p:sp>
        <p:nvSpPr>
          <p:cNvPr id="1062" name="Google Shape;1062;p88"/>
          <p:cNvSpPr txBox="1"/>
          <p:nvPr>
            <p:ph idx="1" type="subTitle"/>
          </p:nvPr>
        </p:nvSpPr>
        <p:spPr>
          <a:xfrm>
            <a:off x="5019559" y="1023295"/>
            <a:ext cx="3816900" cy="2769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GB"/>
              <a:t>Surface Currents</a:t>
            </a:r>
            <a:endParaRPr/>
          </a:p>
        </p:txBody>
      </p:sp>
      <p:sp>
        <p:nvSpPr>
          <p:cNvPr id="1063" name="Google Shape;1063;p88"/>
          <p:cNvSpPr txBox="1"/>
          <p:nvPr>
            <p:ph idx="3" type="body"/>
          </p:nvPr>
        </p:nvSpPr>
        <p:spPr>
          <a:xfrm>
            <a:off x="4992100" y="1827300"/>
            <a:ext cx="3407100" cy="2683500"/>
          </a:xfrm>
          <a:prstGeom prst="rect">
            <a:avLst/>
          </a:prstGeom>
        </p:spPr>
        <p:txBody>
          <a:bodyPr anchorCtr="0" anchor="t" bIns="91425" lIns="91425" spcFirstLastPara="1" rIns="91425" wrap="square" tIns="91425">
            <a:noAutofit/>
          </a:bodyPr>
          <a:lstStyle/>
          <a:p>
            <a:pPr indent="-304800" lvl="0" marL="457200" rtl="0" algn="l">
              <a:spcBef>
                <a:spcPts val="1000"/>
              </a:spcBef>
              <a:spcAft>
                <a:spcPts val="0"/>
              </a:spcAft>
              <a:buSzPts val="1200"/>
              <a:buChar char="●"/>
            </a:pPr>
            <a:r>
              <a:rPr lang="en-GB"/>
              <a:t>Surface and deep ocean currents</a:t>
            </a:r>
            <a:endParaRPr/>
          </a:p>
          <a:p>
            <a:pPr indent="-304800" lvl="0" marL="457200" rtl="0" algn="l">
              <a:spcBef>
                <a:spcPts val="1200"/>
              </a:spcBef>
              <a:spcAft>
                <a:spcPts val="0"/>
              </a:spcAft>
              <a:buSzPts val="1200"/>
              <a:buChar char="●"/>
            </a:pPr>
            <a:r>
              <a:rPr lang="en-GB"/>
              <a:t>Surface currents (affecting the top 10% of ocean) are movements of surface water that are driven by winds which pull on the surface.</a:t>
            </a:r>
            <a:endParaRPr/>
          </a:p>
          <a:p>
            <a:pPr indent="-304800" lvl="0" marL="457200" rtl="0" algn="l">
              <a:spcBef>
                <a:spcPts val="1000"/>
              </a:spcBef>
              <a:spcAft>
                <a:spcPts val="1200"/>
              </a:spcAft>
              <a:buSzPts val="1200"/>
              <a:buChar char="●"/>
            </a:pPr>
            <a:r>
              <a:rPr lang="en-GB"/>
              <a:t>Water up to 400m below the surface is still impacted by the movement of wind, and on the coastline also by the tides</a:t>
            </a:r>
            <a:endParaRPr/>
          </a:p>
        </p:txBody>
      </p:sp>
      <p:sp>
        <p:nvSpPr>
          <p:cNvPr id="1064" name="Google Shape;1064;p88"/>
          <p:cNvSpPr txBox="1"/>
          <p:nvPr/>
        </p:nvSpPr>
        <p:spPr>
          <a:xfrm>
            <a:off x="457200" y="4686300"/>
            <a:ext cx="961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solidFill>
                  <a:srgbClr val="888888"/>
                </a:solidFill>
                <a:latin typeface="Lato Light"/>
                <a:ea typeface="Lato Light"/>
                <a:cs typeface="Lato Light"/>
                <a:sym typeface="Lato Light"/>
              </a:rPr>
              <a:t>Image 2</a:t>
            </a:r>
            <a:endParaRPr>
              <a:solidFill>
                <a:srgbClr val="888888"/>
              </a:solidFill>
              <a:latin typeface="Lato Light"/>
              <a:ea typeface="Lato Light"/>
              <a:cs typeface="Lato Light"/>
              <a:sym typeface="Lato Ligh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5" name="Shape 905"/>
        <p:cNvGrpSpPr/>
        <p:nvPr/>
      </p:nvGrpSpPr>
      <p:grpSpPr>
        <a:xfrm>
          <a:off x="0" y="0"/>
          <a:ext cx="0" cy="0"/>
          <a:chOff x="0" y="0"/>
          <a:chExt cx="0" cy="0"/>
        </a:xfrm>
      </p:grpSpPr>
      <p:sp>
        <p:nvSpPr>
          <p:cNvPr id="906" name="Google Shape;906;p71"/>
          <p:cNvSpPr txBox="1"/>
          <p:nvPr>
            <p:ph idx="2" type="subTitle"/>
          </p:nvPr>
        </p:nvSpPr>
        <p:spPr>
          <a:xfrm>
            <a:off x="3578832" y="1433313"/>
            <a:ext cx="3145800" cy="523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Currents</a:t>
            </a:r>
            <a:endParaRPr/>
          </a:p>
          <a:p>
            <a:pPr indent="0" lvl="0" marL="0" rtl="0" algn="l">
              <a:spcBef>
                <a:spcPts val="0"/>
              </a:spcBef>
              <a:spcAft>
                <a:spcPts val="0"/>
              </a:spcAft>
              <a:buNone/>
            </a:pPr>
            <a:r>
              <a:t/>
            </a:r>
            <a:endParaRPr/>
          </a:p>
        </p:txBody>
      </p:sp>
      <p:sp>
        <p:nvSpPr>
          <p:cNvPr id="907" name="Google Shape;907;p71"/>
          <p:cNvSpPr txBox="1"/>
          <p:nvPr>
            <p:ph idx="1" type="subTitle"/>
          </p:nvPr>
        </p:nvSpPr>
        <p:spPr>
          <a:xfrm>
            <a:off x="3578825" y="505105"/>
            <a:ext cx="3145800" cy="364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Plastic Distribution</a:t>
            </a:r>
            <a:endParaRPr/>
          </a:p>
        </p:txBody>
      </p:sp>
      <p:sp>
        <p:nvSpPr>
          <p:cNvPr id="908" name="Google Shape;908;p71"/>
          <p:cNvSpPr txBox="1"/>
          <p:nvPr>
            <p:ph idx="3" type="subTitle"/>
          </p:nvPr>
        </p:nvSpPr>
        <p:spPr>
          <a:xfrm>
            <a:off x="3578825" y="2353310"/>
            <a:ext cx="3145800" cy="920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Ocean Gyres</a:t>
            </a:r>
            <a:endParaRPr/>
          </a:p>
          <a:p>
            <a:pPr indent="0" lvl="0" marL="0" rtl="0" algn="l">
              <a:spcBef>
                <a:spcPts val="0"/>
              </a:spcBef>
              <a:spcAft>
                <a:spcPts val="0"/>
              </a:spcAft>
              <a:buNone/>
            </a:pPr>
            <a:r>
              <a:t/>
            </a:r>
            <a:endParaRPr/>
          </a:p>
        </p:txBody>
      </p:sp>
      <p:sp>
        <p:nvSpPr>
          <p:cNvPr id="909" name="Google Shape;909;p71"/>
          <p:cNvSpPr txBox="1"/>
          <p:nvPr>
            <p:ph idx="4" type="subTitle"/>
          </p:nvPr>
        </p:nvSpPr>
        <p:spPr>
          <a:xfrm>
            <a:off x="3578832" y="3273275"/>
            <a:ext cx="3145800" cy="523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Garbage Patches</a:t>
            </a:r>
            <a:endParaRPr/>
          </a:p>
        </p:txBody>
      </p:sp>
      <p:sp>
        <p:nvSpPr>
          <p:cNvPr id="910" name="Google Shape;910;p71"/>
          <p:cNvSpPr txBox="1"/>
          <p:nvPr>
            <p:ph idx="5" type="subTitle"/>
          </p:nvPr>
        </p:nvSpPr>
        <p:spPr>
          <a:xfrm>
            <a:off x="3578832" y="4145513"/>
            <a:ext cx="3145800" cy="523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Conclusion</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8" name="Shape 1068"/>
        <p:cNvGrpSpPr/>
        <p:nvPr/>
      </p:nvGrpSpPr>
      <p:grpSpPr>
        <a:xfrm>
          <a:off x="0" y="0"/>
          <a:ext cx="0" cy="0"/>
          <a:chOff x="0" y="0"/>
          <a:chExt cx="0" cy="0"/>
        </a:xfrm>
      </p:grpSpPr>
      <p:sp>
        <p:nvSpPr>
          <p:cNvPr id="1069" name="Google Shape;1069;p89"/>
          <p:cNvSpPr txBox="1"/>
          <p:nvPr>
            <p:ph idx="1" type="subTitle"/>
          </p:nvPr>
        </p:nvSpPr>
        <p:spPr>
          <a:xfrm>
            <a:off x="1853525" y="4735641"/>
            <a:ext cx="5574300" cy="261000"/>
          </a:xfrm>
          <a:prstGeom prst="rect">
            <a:avLst/>
          </a:prstGeom>
        </p:spPr>
        <p:txBody>
          <a:bodyPr anchorCtr="0" anchor="t" bIns="91425" lIns="91425" spcFirstLastPara="1" rIns="91425" wrap="square" tIns="91425">
            <a:noAutofit/>
          </a:bodyPr>
          <a:lstStyle/>
          <a:p>
            <a:pPr indent="0" lvl="0" marL="0" rtl="0" algn="ctr">
              <a:spcBef>
                <a:spcPts val="0"/>
              </a:spcBef>
              <a:spcAft>
                <a:spcPts val="1200"/>
              </a:spcAft>
              <a:buNone/>
            </a:pPr>
            <a:r>
              <a:rPr lang="en-GB"/>
              <a:t>Path of rubber ducks</a:t>
            </a:r>
            <a:endParaRPr/>
          </a:p>
        </p:txBody>
      </p:sp>
      <p:sp>
        <p:nvSpPr>
          <p:cNvPr id="1070" name="Google Shape;1070;p89"/>
          <p:cNvSpPr txBox="1"/>
          <p:nvPr/>
        </p:nvSpPr>
        <p:spPr>
          <a:xfrm>
            <a:off x="1115975" y="4470950"/>
            <a:ext cx="961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solidFill>
                  <a:srgbClr val="888888"/>
                </a:solidFill>
                <a:latin typeface="Lato Light"/>
                <a:ea typeface="Lato Light"/>
                <a:cs typeface="Lato Light"/>
                <a:sym typeface="Lato Light"/>
              </a:rPr>
              <a:t>Image 3</a:t>
            </a:r>
            <a:endParaRPr>
              <a:solidFill>
                <a:srgbClr val="888888"/>
              </a:solidFill>
              <a:latin typeface="Lato Light"/>
              <a:ea typeface="Lato Light"/>
              <a:cs typeface="Lato Light"/>
              <a:sym typeface="Lato Light"/>
            </a:endParaRPr>
          </a:p>
        </p:txBody>
      </p:sp>
      <p:pic>
        <p:nvPicPr>
          <p:cNvPr id="1071" name="Google Shape;1071;p89"/>
          <p:cNvPicPr preferRelativeResize="0"/>
          <p:nvPr/>
        </p:nvPicPr>
        <p:blipFill>
          <a:blip r:embed="rId3">
            <a:alphaModFix/>
          </a:blip>
          <a:stretch>
            <a:fillRect/>
          </a:stretch>
        </p:blipFill>
        <p:spPr>
          <a:xfrm>
            <a:off x="1217525" y="685787"/>
            <a:ext cx="6708951" cy="37719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5" name="Shape 1075"/>
        <p:cNvGrpSpPr/>
        <p:nvPr/>
      </p:nvGrpSpPr>
      <p:grpSpPr>
        <a:xfrm>
          <a:off x="0" y="0"/>
          <a:ext cx="0" cy="0"/>
          <a:chOff x="0" y="0"/>
          <a:chExt cx="0" cy="0"/>
        </a:xfrm>
      </p:grpSpPr>
      <p:sp>
        <p:nvSpPr>
          <p:cNvPr id="1076" name="Google Shape;1076;p90"/>
          <p:cNvSpPr txBox="1"/>
          <p:nvPr>
            <p:ph idx="1" type="subTitle"/>
          </p:nvPr>
        </p:nvSpPr>
        <p:spPr>
          <a:xfrm>
            <a:off x="1853525" y="4735641"/>
            <a:ext cx="5574300" cy="261000"/>
          </a:xfrm>
          <a:prstGeom prst="rect">
            <a:avLst/>
          </a:prstGeom>
        </p:spPr>
        <p:txBody>
          <a:bodyPr anchorCtr="0" anchor="t" bIns="91425" lIns="91425" spcFirstLastPara="1" rIns="91425" wrap="square" tIns="91425">
            <a:noAutofit/>
          </a:bodyPr>
          <a:lstStyle/>
          <a:p>
            <a:pPr indent="0" lvl="0" marL="0" rtl="0" algn="ctr">
              <a:spcBef>
                <a:spcPts val="0"/>
              </a:spcBef>
              <a:spcAft>
                <a:spcPts val="1200"/>
              </a:spcAft>
              <a:buNone/>
            </a:pPr>
            <a:r>
              <a:rPr lang="en-GB"/>
              <a:t>Global currents</a:t>
            </a:r>
            <a:endParaRPr/>
          </a:p>
        </p:txBody>
      </p:sp>
      <p:sp>
        <p:nvSpPr>
          <p:cNvPr id="1077" name="Google Shape;1077;p90"/>
          <p:cNvSpPr txBox="1"/>
          <p:nvPr/>
        </p:nvSpPr>
        <p:spPr>
          <a:xfrm>
            <a:off x="1115975" y="4470950"/>
            <a:ext cx="961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solidFill>
                  <a:srgbClr val="888888"/>
                </a:solidFill>
                <a:latin typeface="Lato Light"/>
                <a:ea typeface="Lato Light"/>
                <a:cs typeface="Lato Light"/>
                <a:sym typeface="Lato Light"/>
              </a:rPr>
              <a:t>Image 4</a:t>
            </a:r>
            <a:endParaRPr>
              <a:solidFill>
                <a:srgbClr val="888888"/>
              </a:solidFill>
              <a:latin typeface="Lato Light"/>
              <a:ea typeface="Lato Light"/>
              <a:cs typeface="Lato Light"/>
              <a:sym typeface="Lato Light"/>
            </a:endParaRPr>
          </a:p>
        </p:txBody>
      </p:sp>
      <p:pic>
        <p:nvPicPr>
          <p:cNvPr id="1078" name="Google Shape;1078;p90"/>
          <p:cNvPicPr preferRelativeResize="0"/>
          <p:nvPr/>
        </p:nvPicPr>
        <p:blipFill>
          <a:blip r:embed="rId3">
            <a:alphaModFix/>
          </a:blip>
          <a:stretch>
            <a:fillRect/>
          </a:stretch>
        </p:blipFill>
        <p:spPr>
          <a:xfrm>
            <a:off x="762000" y="421325"/>
            <a:ext cx="7620000" cy="38100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2" name="Shape 1082"/>
        <p:cNvGrpSpPr/>
        <p:nvPr/>
      </p:nvGrpSpPr>
      <p:grpSpPr>
        <a:xfrm>
          <a:off x="0" y="0"/>
          <a:ext cx="0" cy="0"/>
          <a:chOff x="0" y="0"/>
          <a:chExt cx="0" cy="0"/>
        </a:xfrm>
      </p:grpSpPr>
      <p:sp>
        <p:nvSpPr>
          <p:cNvPr id="1083" name="Google Shape;1083;p91"/>
          <p:cNvSpPr txBox="1"/>
          <p:nvPr>
            <p:ph idx="1" type="subTitle"/>
          </p:nvPr>
        </p:nvSpPr>
        <p:spPr>
          <a:xfrm>
            <a:off x="3137675" y="1434150"/>
            <a:ext cx="5293200" cy="227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Why are some red and some blue?</a:t>
            </a:r>
            <a:endParaRPr/>
          </a:p>
          <a:p>
            <a:pPr indent="0" lvl="0" marL="0" rtl="0" algn="l">
              <a:spcBef>
                <a:spcPts val="1200"/>
              </a:spcBef>
              <a:spcAft>
                <a:spcPts val="0"/>
              </a:spcAft>
              <a:buNone/>
            </a:pPr>
            <a:r>
              <a:rPr lang="en-GB"/>
              <a:t> </a:t>
            </a:r>
            <a:endParaRPr b="0"/>
          </a:p>
          <a:p>
            <a:pPr indent="0" lvl="0" marL="0" rtl="0" algn="l">
              <a:spcBef>
                <a:spcPts val="1200"/>
              </a:spcBef>
              <a:spcAft>
                <a:spcPts val="0"/>
              </a:spcAft>
              <a:buNone/>
            </a:pPr>
            <a:r>
              <a:rPr lang="en-GB"/>
              <a:t>What are some patterns you notice and how are they connected to warm/cold currents? </a:t>
            </a:r>
            <a:endParaRPr/>
          </a:p>
          <a:p>
            <a:pPr indent="0" lvl="0" marL="0" rtl="0" algn="l">
              <a:spcBef>
                <a:spcPts val="1200"/>
              </a:spcBef>
              <a:spcAft>
                <a:spcPts val="1200"/>
              </a:spcAft>
              <a:buNone/>
            </a:pPr>
            <a:r>
              <a:t/>
            </a:r>
            <a:endParaRPr b="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7" name="Shape 1087"/>
        <p:cNvGrpSpPr/>
        <p:nvPr/>
      </p:nvGrpSpPr>
      <p:grpSpPr>
        <a:xfrm>
          <a:off x="0" y="0"/>
          <a:ext cx="0" cy="0"/>
          <a:chOff x="0" y="0"/>
          <a:chExt cx="0" cy="0"/>
        </a:xfrm>
      </p:grpSpPr>
      <p:sp>
        <p:nvSpPr>
          <p:cNvPr id="1088" name="Google Shape;1088;p92"/>
          <p:cNvSpPr txBox="1"/>
          <p:nvPr>
            <p:ph idx="1" type="subTitle"/>
          </p:nvPr>
        </p:nvSpPr>
        <p:spPr>
          <a:xfrm>
            <a:off x="3150350" y="690250"/>
            <a:ext cx="4898100" cy="1306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Why are some red and some blue? </a:t>
            </a:r>
            <a:endParaRPr b="0"/>
          </a:p>
          <a:p>
            <a:pPr indent="0" lvl="0" marL="0" rtl="0" algn="l">
              <a:spcBef>
                <a:spcPts val="1200"/>
              </a:spcBef>
              <a:spcAft>
                <a:spcPts val="0"/>
              </a:spcAft>
              <a:buNone/>
            </a:pPr>
            <a:r>
              <a:rPr lang="en-GB" sz="1300">
                <a:solidFill>
                  <a:srgbClr val="EB7D1F"/>
                </a:solidFill>
              </a:rPr>
              <a:t>Warm</a:t>
            </a:r>
            <a:r>
              <a:rPr b="0" lang="en-GB" sz="1300"/>
              <a:t> currents and </a:t>
            </a:r>
            <a:r>
              <a:rPr lang="en-GB" sz="1300"/>
              <a:t>cold</a:t>
            </a:r>
            <a:r>
              <a:rPr b="0" lang="en-GB" sz="1300"/>
              <a:t> currents </a:t>
            </a:r>
            <a:endParaRPr b="0" sz="1300"/>
          </a:p>
          <a:p>
            <a:pPr indent="0" lvl="0" marL="0" rtl="0" algn="l">
              <a:spcBef>
                <a:spcPts val="1200"/>
              </a:spcBef>
              <a:spcAft>
                <a:spcPts val="0"/>
              </a:spcAft>
              <a:buNone/>
            </a:pPr>
            <a:r>
              <a:t/>
            </a:r>
            <a:endParaRPr b="0"/>
          </a:p>
          <a:p>
            <a:pPr indent="0" lvl="0" marL="0" rtl="0" algn="l">
              <a:spcBef>
                <a:spcPts val="1200"/>
              </a:spcBef>
              <a:spcAft>
                <a:spcPts val="0"/>
              </a:spcAft>
              <a:buNone/>
            </a:pPr>
            <a:r>
              <a:rPr lang="en-GB"/>
              <a:t>What are some patterns you notice and how are they connected to warm/cold currents? </a:t>
            </a:r>
            <a:endParaRPr/>
          </a:p>
          <a:p>
            <a:pPr indent="0" lvl="0" marL="0" rtl="0" algn="l">
              <a:spcBef>
                <a:spcPts val="1200"/>
              </a:spcBef>
              <a:spcAft>
                <a:spcPts val="0"/>
              </a:spcAft>
              <a:buNone/>
            </a:pPr>
            <a:r>
              <a:rPr b="0" lang="en-GB" sz="1300"/>
              <a:t>Warm currents flow from the equator towards the poles </a:t>
            </a:r>
            <a:endParaRPr b="0" sz="1300"/>
          </a:p>
          <a:p>
            <a:pPr indent="0" lvl="0" marL="0" rtl="0" algn="l">
              <a:spcBef>
                <a:spcPts val="1200"/>
              </a:spcBef>
              <a:spcAft>
                <a:spcPts val="1200"/>
              </a:spcAft>
              <a:buNone/>
            </a:pPr>
            <a:r>
              <a:rPr b="0" lang="en-GB" sz="1300"/>
              <a:t>Cold currents flow from the poles towards the equator</a:t>
            </a:r>
            <a:endParaRPr b="0" sz="13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2" name="Shape 1092"/>
        <p:cNvGrpSpPr/>
        <p:nvPr/>
      </p:nvGrpSpPr>
      <p:grpSpPr>
        <a:xfrm>
          <a:off x="0" y="0"/>
          <a:ext cx="0" cy="0"/>
          <a:chOff x="0" y="0"/>
          <a:chExt cx="0" cy="0"/>
        </a:xfrm>
      </p:grpSpPr>
      <p:pic>
        <p:nvPicPr>
          <p:cNvPr id="1093" name="Google Shape;1093;p93"/>
          <p:cNvPicPr preferRelativeResize="0"/>
          <p:nvPr>
            <p:ph idx="2" type="pic"/>
          </p:nvPr>
        </p:nvPicPr>
        <p:blipFill rotWithShape="1">
          <a:blip r:embed="rId3">
            <a:alphaModFix/>
          </a:blip>
          <a:srcRect b="9228" l="0" r="0" t="22660"/>
          <a:stretch/>
        </p:blipFill>
        <p:spPr>
          <a:xfrm>
            <a:off x="457200" y="457200"/>
            <a:ext cx="4230000" cy="4229100"/>
          </a:xfrm>
          <a:prstGeom prst="roundRect">
            <a:avLst>
              <a:gd fmla="val 16667" name="adj"/>
            </a:avLst>
          </a:prstGeom>
        </p:spPr>
      </p:pic>
      <p:sp>
        <p:nvSpPr>
          <p:cNvPr id="1094" name="Google Shape;1094;p93"/>
          <p:cNvSpPr txBox="1"/>
          <p:nvPr>
            <p:ph type="title"/>
          </p:nvPr>
        </p:nvSpPr>
        <p:spPr>
          <a:xfrm>
            <a:off x="4992100" y="1278000"/>
            <a:ext cx="3816900" cy="75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The Ocean Conveyor Belt</a:t>
            </a:r>
            <a:endParaRPr/>
          </a:p>
        </p:txBody>
      </p:sp>
      <p:sp>
        <p:nvSpPr>
          <p:cNvPr id="1095" name="Google Shape;1095;p93"/>
          <p:cNvSpPr txBox="1"/>
          <p:nvPr>
            <p:ph idx="1" type="subTitle"/>
          </p:nvPr>
        </p:nvSpPr>
        <p:spPr>
          <a:xfrm>
            <a:off x="5019559" y="1023295"/>
            <a:ext cx="3816900" cy="2769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GB"/>
              <a:t>Deep Ocean Currents</a:t>
            </a:r>
            <a:endParaRPr/>
          </a:p>
        </p:txBody>
      </p:sp>
      <p:sp>
        <p:nvSpPr>
          <p:cNvPr id="1096" name="Google Shape;1096;p93"/>
          <p:cNvSpPr txBox="1"/>
          <p:nvPr>
            <p:ph idx="3" type="body"/>
          </p:nvPr>
        </p:nvSpPr>
        <p:spPr>
          <a:xfrm>
            <a:off x="4992100" y="2033100"/>
            <a:ext cx="3508800" cy="2823000"/>
          </a:xfrm>
          <a:prstGeom prst="rect">
            <a:avLst/>
          </a:prstGeom>
        </p:spPr>
        <p:txBody>
          <a:bodyPr anchorCtr="0" anchor="t" bIns="91425" lIns="91425" spcFirstLastPara="1" rIns="91425" wrap="square" tIns="91425">
            <a:noAutofit/>
          </a:bodyPr>
          <a:lstStyle/>
          <a:p>
            <a:pPr indent="-311150" lvl="0" marL="457200" rtl="0" algn="l">
              <a:spcBef>
                <a:spcPts val="0"/>
              </a:spcBef>
              <a:spcAft>
                <a:spcPts val="0"/>
              </a:spcAft>
              <a:buSzPts val="1300"/>
              <a:buChar char="●"/>
            </a:pPr>
            <a:r>
              <a:rPr lang="en-GB" sz="1300"/>
              <a:t>Deep ocean currents are driven by the density of seawater → </a:t>
            </a:r>
            <a:r>
              <a:rPr b="1" lang="en-GB" sz="1300">
                <a:latin typeface="Lato"/>
                <a:ea typeface="Lato"/>
                <a:cs typeface="Lato"/>
                <a:sym typeface="Lato"/>
              </a:rPr>
              <a:t>Downwelling</a:t>
            </a:r>
            <a:r>
              <a:rPr lang="en-GB" sz="1300"/>
              <a:t> - sinks and pushes up warm surface water </a:t>
            </a:r>
            <a:br>
              <a:rPr lang="en-GB" sz="1300"/>
            </a:br>
            <a:endParaRPr sz="600"/>
          </a:p>
          <a:p>
            <a:pPr indent="-311150" lvl="0" marL="457200" rtl="0" algn="l">
              <a:spcBef>
                <a:spcPts val="0"/>
              </a:spcBef>
              <a:spcAft>
                <a:spcPts val="0"/>
              </a:spcAft>
              <a:buSzPts val="1300"/>
              <a:buChar char="●"/>
            </a:pPr>
            <a:r>
              <a:rPr lang="en-GB" sz="1300"/>
              <a:t>Winds blow away warm surface water → </a:t>
            </a:r>
            <a:r>
              <a:rPr b="1" lang="en-GB" sz="1300">
                <a:latin typeface="Lato"/>
                <a:ea typeface="Lato"/>
                <a:cs typeface="Lato"/>
                <a:sym typeface="Lato"/>
              </a:rPr>
              <a:t>Upwelling</a:t>
            </a:r>
            <a:r>
              <a:rPr lang="en-GB" sz="1300"/>
              <a:t> - rise of deep, cold and nutrient rich water. </a:t>
            </a:r>
            <a:endParaRPr sz="1300"/>
          </a:p>
          <a:p>
            <a:pPr indent="0" lvl="0" marL="0" rtl="0" algn="l">
              <a:spcBef>
                <a:spcPts val="1200"/>
              </a:spcBef>
              <a:spcAft>
                <a:spcPts val="1200"/>
              </a:spcAft>
              <a:buNone/>
            </a:pPr>
            <a:r>
              <a:rPr lang="en-GB" sz="1300"/>
              <a:t>Changes between warm surface water and cold deep water create thermohaline circulation</a:t>
            </a:r>
            <a:br>
              <a:rPr lang="en-GB" sz="1300"/>
            </a:br>
            <a:r>
              <a:rPr lang="en-GB" sz="1300"/>
              <a:t>= the ocean conveyor belt</a:t>
            </a:r>
            <a:endParaRPr sz="1300"/>
          </a:p>
        </p:txBody>
      </p:sp>
      <p:sp>
        <p:nvSpPr>
          <p:cNvPr id="1097" name="Google Shape;1097;p93"/>
          <p:cNvSpPr txBox="1"/>
          <p:nvPr/>
        </p:nvSpPr>
        <p:spPr>
          <a:xfrm>
            <a:off x="457200" y="4686300"/>
            <a:ext cx="961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solidFill>
                  <a:srgbClr val="888888"/>
                </a:solidFill>
                <a:latin typeface="Lato Light"/>
                <a:ea typeface="Lato Light"/>
                <a:cs typeface="Lato Light"/>
                <a:sym typeface="Lato Light"/>
              </a:rPr>
              <a:t>Image 5</a:t>
            </a:r>
            <a:endParaRPr>
              <a:solidFill>
                <a:srgbClr val="888888"/>
              </a:solidFill>
              <a:latin typeface="Lato Light"/>
              <a:ea typeface="Lato Light"/>
              <a:cs typeface="Lato Light"/>
              <a:sym typeface="Lato Light"/>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1" name="Shape 1101"/>
        <p:cNvGrpSpPr/>
        <p:nvPr/>
      </p:nvGrpSpPr>
      <p:grpSpPr>
        <a:xfrm>
          <a:off x="0" y="0"/>
          <a:ext cx="0" cy="0"/>
          <a:chOff x="0" y="0"/>
          <a:chExt cx="0" cy="0"/>
        </a:xfrm>
      </p:grpSpPr>
      <p:pic>
        <p:nvPicPr>
          <p:cNvPr id="1102" name="Google Shape;1102;p94"/>
          <p:cNvPicPr preferRelativeResize="0"/>
          <p:nvPr>
            <p:ph idx="2" type="pic"/>
          </p:nvPr>
        </p:nvPicPr>
        <p:blipFill rotWithShape="1">
          <a:blip r:embed="rId3">
            <a:alphaModFix/>
          </a:blip>
          <a:srcRect b="-7897" l="15796" r="0" t="-7897"/>
          <a:stretch/>
        </p:blipFill>
        <p:spPr>
          <a:xfrm>
            <a:off x="457200" y="457200"/>
            <a:ext cx="4230000" cy="4229100"/>
          </a:xfrm>
          <a:prstGeom prst="roundRect">
            <a:avLst>
              <a:gd fmla="val 16667" name="adj"/>
            </a:avLst>
          </a:prstGeom>
        </p:spPr>
      </p:pic>
      <p:sp>
        <p:nvSpPr>
          <p:cNvPr id="1103" name="Google Shape;1103;p94"/>
          <p:cNvSpPr txBox="1"/>
          <p:nvPr>
            <p:ph type="title"/>
          </p:nvPr>
        </p:nvSpPr>
        <p:spPr>
          <a:xfrm>
            <a:off x="4992100" y="1278000"/>
            <a:ext cx="3816900" cy="75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Ocean Conveyor Belt</a:t>
            </a:r>
            <a:endParaRPr/>
          </a:p>
        </p:txBody>
      </p:sp>
      <p:sp>
        <p:nvSpPr>
          <p:cNvPr id="1104" name="Google Shape;1104;p94"/>
          <p:cNvSpPr txBox="1"/>
          <p:nvPr>
            <p:ph idx="1" type="subTitle"/>
          </p:nvPr>
        </p:nvSpPr>
        <p:spPr>
          <a:xfrm>
            <a:off x="5019559" y="1023295"/>
            <a:ext cx="3816900" cy="2769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GB"/>
              <a:t>Currents</a:t>
            </a:r>
            <a:endParaRPr/>
          </a:p>
        </p:txBody>
      </p:sp>
      <p:sp>
        <p:nvSpPr>
          <p:cNvPr id="1105" name="Google Shape;1105;p94"/>
          <p:cNvSpPr txBox="1"/>
          <p:nvPr>
            <p:ph idx="3" type="body"/>
          </p:nvPr>
        </p:nvSpPr>
        <p:spPr>
          <a:xfrm>
            <a:off x="4992100" y="1923825"/>
            <a:ext cx="3407100" cy="19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a:latin typeface="Lato"/>
                <a:ea typeface="Lato"/>
                <a:cs typeface="Lato"/>
                <a:sym typeface="Lato"/>
              </a:rPr>
              <a:t>Thermohaline circulation</a:t>
            </a:r>
            <a:r>
              <a:rPr lang="en-GB"/>
              <a:t>: </a:t>
            </a:r>
            <a:endParaRPr/>
          </a:p>
          <a:p>
            <a:pPr indent="-304800" lvl="0" marL="457200" rtl="0" algn="l">
              <a:spcBef>
                <a:spcPts val="0"/>
              </a:spcBef>
              <a:spcAft>
                <a:spcPts val="0"/>
              </a:spcAft>
              <a:buSzPts val="1200"/>
              <a:buChar char="●"/>
            </a:pPr>
            <a:r>
              <a:rPr lang="en-GB"/>
              <a:t>Thermo = heat</a:t>
            </a:r>
            <a:endParaRPr/>
          </a:p>
          <a:p>
            <a:pPr indent="-304800" lvl="0" marL="457200" rtl="0" algn="l">
              <a:spcBef>
                <a:spcPts val="0"/>
              </a:spcBef>
              <a:spcAft>
                <a:spcPts val="0"/>
              </a:spcAft>
              <a:buSzPts val="1200"/>
              <a:buChar char="●"/>
            </a:pPr>
            <a:r>
              <a:rPr lang="en-GB"/>
              <a:t>Haline= salt</a:t>
            </a:r>
            <a:endParaRPr/>
          </a:p>
          <a:p>
            <a:pPr indent="-304800" lvl="0" marL="457200" rtl="0" algn="l">
              <a:spcBef>
                <a:spcPts val="0"/>
              </a:spcBef>
              <a:spcAft>
                <a:spcPts val="0"/>
              </a:spcAft>
              <a:buSzPts val="1200"/>
              <a:buChar char="●"/>
            </a:pPr>
            <a:r>
              <a:rPr lang="en-GB"/>
              <a:t>Circulation: surface and deep ocean water circulate from bottom to top</a:t>
            </a:r>
            <a:endParaRPr/>
          </a:p>
          <a:p>
            <a:pPr indent="0" lvl="0" marL="0" rtl="0" algn="l">
              <a:spcBef>
                <a:spcPts val="1200"/>
              </a:spcBef>
              <a:spcAft>
                <a:spcPts val="1200"/>
              </a:spcAft>
              <a:buNone/>
            </a:pPr>
            <a:r>
              <a:rPr b="1" lang="en-GB">
                <a:latin typeface="Lato"/>
                <a:ea typeface="Lato"/>
                <a:cs typeface="Lato"/>
                <a:sym typeface="Lato"/>
              </a:rPr>
              <a:t>Ocean conveyor belt</a:t>
            </a:r>
            <a:r>
              <a:rPr lang="en-GB"/>
              <a:t>: movements caused by thermohaline circulation create one big current around the globe</a:t>
            </a:r>
            <a:endParaRPr/>
          </a:p>
        </p:txBody>
      </p:sp>
      <p:sp>
        <p:nvSpPr>
          <p:cNvPr id="1106" name="Google Shape;1106;p94"/>
          <p:cNvSpPr txBox="1"/>
          <p:nvPr/>
        </p:nvSpPr>
        <p:spPr>
          <a:xfrm>
            <a:off x="457200" y="4686300"/>
            <a:ext cx="961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solidFill>
                  <a:srgbClr val="888888"/>
                </a:solidFill>
                <a:latin typeface="Lato Light"/>
                <a:ea typeface="Lato Light"/>
                <a:cs typeface="Lato Light"/>
                <a:sym typeface="Lato Light"/>
              </a:rPr>
              <a:t>Image 6</a:t>
            </a:r>
            <a:endParaRPr>
              <a:solidFill>
                <a:srgbClr val="888888"/>
              </a:solidFill>
              <a:latin typeface="Lato Light"/>
              <a:ea typeface="Lato Light"/>
              <a:cs typeface="Lato Light"/>
              <a:sym typeface="Lato Light"/>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0" name="Shape 1110"/>
        <p:cNvGrpSpPr/>
        <p:nvPr/>
      </p:nvGrpSpPr>
      <p:grpSpPr>
        <a:xfrm>
          <a:off x="0" y="0"/>
          <a:ext cx="0" cy="0"/>
          <a:chOff x="0" y="0"/>
          <a:chExt cx="0" cy="0"/>
        </a:xfrm>
      </p:grpSpPr>
      <p:sp>
        <p:nvSpPr>
          <p:cNvPr id="1111" name="Google Shape;1111;p95"/>
          <p:cNvSpPr txBox="1"/>
          <p:nvPr>
            <p:ph idx="1" type="subTitle"/>
          </p:nvPr>
        </p:nvSpPr>
        <p:spPr>
          <a:xfrm>
            <a:off x="3150350" y="690250"/>
            <a:ext cx="4898100" cy="1306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What could be a reason for arctic water to be </a:t>
            </a:r>
            <a:r>
              <a:rPr lang="en-GB"/>
              <a:t>more</a:t>
            </a:r>
            <a:r>
              <a:rPr lang="en-GB"/>
              <a:t> salty? </a:t>
            </a:r>
            <a:endParaRPr b="0" sz="1300"/>
          </a:p>
          <a:p>
            <a:pPr indent="0" lvl="0" marL="0" rtl="0" algn="l">
              <a:spcBef>
                <a:spcPts val="1200"/>
              </a:spcBef>
              <a:spcAft>
                <a:spcPts val="0"/>
              </a:spcAft>
              <a:buNone/>
            </a:pPr>
            <a:r>
              <a:t/>
            </a:r>
            <a:endParaRPr b="0"/>
          </a:p>
          <a:p>
            <a:pPr indent="0" lvl="0" marL="0" rtl="0" algn="l">
              <a:spcBef>
                <a:spcPts val="1200"/>
              </a:spcBef>
              <a:spcAft>
                <a:spcPts val="1200"/>
              </a:spcAft>
              <a:buNone/>
            </a:pPr>
            <a:r>
              <a:rPr lang="en-GB"/>
              <a:t>Why are most nutrients found in deep ocean water?</a:t>
            </a:r>
            <a:endParaRPr b="0" sz="13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5" name="Shape 1115"/>
        <p:cNvGrpSpPr/>
        <p:nvPr/>
      </p:nvGrpSpPr>
      <p:grpSpPr>
        <a:xfrm>
          <a:off x="0" y="0"/>
          <a:ext cx="0" cy="0"/>
          <a:chOff x="0" y="0"/>
          <a:chExt cx="0" cy="0"/>
        </a:xfrm>
      </p:grpSpPr>
      <p:sp>
        <p:nvSpPr>
          <p:cNvPr id="1116" name="Google Shape;1116;p96"/>
          <p:cNvSpPr txBox="1"/>
          <p:nvPr>
            <p:ph idx="1" type="subTitle"/>
          </p:nvPr>
        </p:nvSpPr>
        <p:spPr>
          <a:xfrm>
            <a:off x="4491964" y="2420787"/>
            <a:ext cx="3145800" cy="523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Ocean Gyres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117" name="Google Shape;1117;p96"/>
          <p:cNvSpPr txBox="1"/>
          <p:nvPr>
            <p:ph idx="2" type="subTitle"/>
          </p:nvPr>
        </p:nvSpPr>
        <p:spPr>
          <a:xfrm>
            <a:off x="3707909" y="621802"/>
            <a:ext cx="3145800" cy="523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200"/>
              <a:t>Plastic Distribution</a:t>
            </a:r>
            <a:endParaRPr sz="1200"/>
          </a:p>
          <a:p>
            <a:pPr indent="0" lvl="0" marL="0" rtl="0" algn="l">
              <a:spcBef>
                <a:spcPts val="0"/>
              </a:spcBef>
              <a:spcAft>
                <a:spcPts val="0"/>
              </a:spcAft>
              <a:buNone/>
            </a:pPr>
            <a:r>
              <a:t/>
            </a:r>
            <a:endParaRPr/>
          </a:p>
        </p:txBody>
      </p:sp>
      <p:sp>
        <p:nvSpPr>
          <p:cNvPr id="1118" name="Google Shape;1118;p96"/>
          <p:cNvSpPr txBox="1"/>
          <p:nvPr>
            <p:ph idx="3" type="subTitle"/>
          </p:nvPr>
        </p:nvSpPr>
        <p:spPr>
          <a:xfrm>
            <a:off x="3707909" y="1526390"/>
            <a:ext cx="3145800" cy="523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200"/>
              <a:t>Currents</a:t>
            </a:r>
            <a:endParaRPr sz="1200"/>
          </a:p>
          <a:p>
            <a:pPr indent="0" lvl="0" marL="0" rtl="0" algn="l">
              <a:spcBef>
                <a:spcPts val="0"/>
              </a:spcBef>
              <a:spcAft>
                <a:spcPts val="0"/>
              </a:spcAft>
              <a:buNone/>
            </a:pPr>
            <a:r>
              <a:t/>
            </a:r>
            <a:endParaRPr/>
          </a:p>
        </p:txBody>
      </p:sp>
      <p:sp>
        <p:nvSpPr>
          <p:cNvPr id="1119" name="Google Shape;1119;p96"/>
          <p:cNvSpPr txBox="1"/>
          <p:nvPr>
            <p:ph idx="4" type="subTitle"/>
          </p:nvPr>
        </p:nvSpPr>
        <p:spPr>
          <a:xfrm>
            <a:off x="3707909" y="3366080"/>
            <a:ext cx="3145800" cy="523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200"/>
              <a:t>Garbage Patches</a:t>
            </a:r>
            <a:endParaRPr sz="1200"/>
          </a:p>
          <a:p>
            <a:pPr indent="0" lvl="0" marL="0" rtl="0" algn="l">
              <a:spcBef>
                <a:spcPts val="0"/>
              </a:spcBef>
              <a:spcAft>
                <a:spcPts val="0"/>
              </a:spcAft>
              <a:buNone/>
            </a:pPr>
            <a:r>
              <a:t/>
            </a:r>
            <a:endParaRPr/>
          </a:p>
        </p:txBody>
      </p:sp>
      <p:sp>
        <p:nvSpPr>
          <p:cNvPr id="1120" name="Google Shape;1120;p96"/>
          <p:cNvSpPr txBox="1"/>
          <p:nvPr>
            <p:ph idx="5" type="subTitle"/>
          </p:nvPr>
        </p:nvSpPr>
        <p:spPr>
          <a:xfrm>
            <a:off x="3707909" y="4257249"/>
            <a:ext cx="3145800" cy="523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200"/>
              <a:t>Conclusion</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4" name="Shape 1124"/>
        <p:cNvGrpSpPr/>
        <p:nvPr/>
      </p:nvGrpSpPr>
      <p:grpSpPr>
        <a:xfrm>
          <a:off x="0" y="0"/>
          <a:ext cx="0" cy="0"/>
          <a:chOff x="0" y="0"/>
          <a:chExt cx="0" cy="0"/>
        </a:xfrm>
      </p:grpSpPr>
      <p:pic>
        <p:nvPicPr>
          <p:cNvPr id="1125" name="Google Shape;1125;p97"/>
          <p:cNvPicPr preferRelativeResize="0"/>
          <p:nvPr>
            <p:ph idx="2" type="pic"/>
          </p:nvPr>
        </p:nvPicPr>
        <p:blipFill rotWithShape="1">
          <a:blip r:embed="rId3">
            <a:alphaModFix/>
          </a:blip>
          <a:srcRect b="0" l="12490" r="12490" t="0"/>
          <a:stretch/>
        </p:blipFill>
        <p:spPr>
          <a:xfrm>
            <a:off x="457200" y="457200"/>
            <a:ext cx="4230000" cy="4229100"/>
          </a:xfrm>
          <a:prstGeom prst="roundRect">
            <a:avLst>
              <a:gd fmla="val 16667" name="adj"/>
            </a:avLst>
          </a:prstGeom>
        </p:spPr>
      </p:pic>
      <p:sp>
        <p:nvSpPr>
          <p:cNvPr id="1126" name="Google Shape;1126;p97"/>
          <p:cNvSpPr txBox="1"/>
          <p:nvPr>
            <p:ph type="title"/>
          </p:nvPr>
        </p:nvSpPr>
        <p:spPr>
          <a:xfrm>
            <a:off x="4992100" y="1278000"/>
            <a:ext cx="3816900" cy="75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What are ocean gyres?</a:t>
            </a:r>
            <a:endParaRPr/>
          </a:p>
        </p:txBody>
      </p:sp>
      <p:sp>
        <p:nvSpPr>
          <p:cNvPr id="1127" name="Google Shape;1127;p97"/>
          <p:cNvSpPr txBox="1"/>
          <p:nvPr>
            <p:ph idx="1" type="subTitle"/>
          </p:nvPr>
        </p:nvSpPr>
        <p:spPr>
          <a:xfrm>
            <a:off x="5019559" y="1023295"/>
            <a:ext cx="3816900" cy="2769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GB"/>
              <a:t>Ocean Gyres</a:t>
            </a:r>
            <a:endParaRPr/>
          </a:p>
        </p:txBody>
      </p:sp>
      <p:sp>
        <p:nvSpPr>
          <p:cNvPr id="1128" name="Google Shape;1128;p97"/>
          <p:cNvSpPr txBox="1"/>
          <p:nvPr>
            <p:ph idx="3" type="body"/>
          </p:nvPr>
        </p:nvSpPr>
        <p:spPr>
          <a:xfrm>
            <a:off x="4927625" y="1898750"/>
            <a:ext cx="3407100" cy="19635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SzPts val="1200"/>
              <a:buChar char="●"/>
            </a:pPr>
            <a:r>
              <a:rPr lang="en-GB"/>
              <a:t>A system of ocean currents</a:t>
            </a:r>
            <a:endParaRPr/>
          </a:p>
          <a:p>
            <a:pPr indent="-304800" lvl="0" marL="457200" rtl="0" algn="l">
              <a:spcBef>
                <a:spcPts val="0"/>
              </a:spcBef>
              <a:spcAft>
                <a:spcPts val="0"/>
              </a:spcAft>
              <a:buSzPts val="1200"/>
              <a:buChar char="●"/>
            </a:pPr>
            <a:r>
              <a:rPr lang="en-GB"/>
              <a:t>They transport water from the equator, the poles (either North or South depending on the gyre), back to the equator...</a:t>
            </a:r>
            <a:endParaRPr/>
          </a:p>
          <a:p>
            <a:pPr indent="-304800" lvl="0" marL="457200" rtl="0" algn="l">
              <a:spcBef>
                <a:spcPts val="0"/>
              </a:spcBef>
              <a:spcAft>
                <a:spcPts val="0"/>
              </a:spcAft>
              <a:buSzPts val="1200"/>
              <a:buChar char="●"/>
            </a:pPr>
            <a:r>
              <a:rPr lang="en-GB"/>
              <a:t>How are they formed?</a:t>
            </a:r>
            <a:endParaRPr/>
          </a:p>
          <a:p>
            <a:pPr indent="-304800" lvl="1" marL="914400" rtl="0" algn="l">
              <a:spcBef>
                <a:spcPts val="0"/>
              </a:spcBef>
              <a:spcAft>
                <a:spcPts val="0"/>
              </a:spcAft>
              <a:buSzPts val="1200"/>
              <a:buChar char="○"/>
            </a:pPr>
            <a:r>
              <a:rPr lang="en-GB"/>
              <a:t>The interaction between wind, the coriolis effect, geological features, and gravity</a:t>
            </a:r>
            <a:endParaRPr/>
          </a:p>
        </p:txBody>
      </p:sp>
      <p:sp>
        <p:nvSpPr>
          <p:cNvPr id="1129" name="Google Shape;1129;p97"/>
          <p:cNvSpPr txBox="1"/>
          <p:nvPr/>
        </p:nvSpPr>
        <p:spPr>
          <a:xfrm>
            <a:off x="457200" y="4686300"/>
            <a:ext cx="961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solidFill>
                  <a:srgbClr val="888888"/>
                </a:solidFill>
                <a:latin typeface="Lato Light"/>
                <a:ea typeface="Lato Light"/>
                <a:cs typeface="Lato Light"/>
                <a:sym typeface="Lato Light"/>
              </a:rPr>
              <a:t>Image 7</a:t>
            </a:r>
            <a:endParaRPr>
              <a:solidFill>
                <a:srgbClr val="888888"/>
              </a:solidFill>
              <a:latin typeface="Lato Light"/>
              <a:ea typeface="Lato Light"/>
              <a:cs typeface="Lato Light"/>
              <a:sym typeface="Lato Light"/>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3" name="Shape 1133"/>
        <p:cNvGrpSpPr/>
        <p:nvPr/>
      </p:nvGrpSpPr>
      <p:grpSpPr>
        <a:xfrm>
          <a:off x="0" y="0"/>
          <a:ext cx="0" cy="0"/>
          <a:chOff x="0" y="0"/>
          <a:chExt cx="0" cy="0"/>
        </a:xfrm>
      </p:grpSpPr>
      <p:sp>
        <p:nvSpPr>
          <p:cNvPr id="1134" name="Google Shape;1134;p98"/>
          <p:cNvSpPr txBox="1"/>
          <p:nvPr>
            <p:ph idx="1" type="subTitle"/>
          </p:nvPr>
        </p:nvSpPr>
        <p:spPr>
          <a:xfrm>
            <a:off x="1853525" y="4735641"/>
            <a:ext cx="5574300" cy="261000"/>
          </a:xfrm>
          <a:prstGeom prst="rect">
            <a:avLst/>
          </a:prstGeom>
        </p:spPr>
        <p:txBody>
          <a:bodyPr anchorCtr="0" anchor="t" bIns="91425" lIns="91425" spcFirstLastPara="1" rIns="91425" wrap="square" tIns="91425">
            <a:noAutofit/>
          </a:bodyPr>
          <a:lstStyle/>
          <a:p>
            <a:pPr indent="0" lvl="0" marL="0" rtl="0" algn="ctr">
              <a:spcBef>
                <a:spcPts val="0"/>
              </a:spcBef>
              <a:spcAft>
                <a:spcPts val="1200"/>
              </a:spcAft>
              <a:buNone/>
            </a:pPr>
            <a:r>
              <a:rPr lang="en-GB"/>
              <a:t>Explaining the Coriolis Effect</a:t>
            </a:r>
            <a:endParaRPr/>
          </a:p>
        </p:txBody>
      </p:sp>
      <p:pic>
        <p:nvPicPr>
          <p:cNvPr descr="Here's a quick video on the Coriolis effect! &#10;&#10;music by: https://www.bensound.com/" id="1135" name="Google Shape;1135;p98" title="The Coriolis Effect Explained">
            <a:hlinkClick r:id="rId3"/>
          </p:cNvPr>
          <p:cNvPicPr preferRelativeResize="0"/>
          <p:nvPr/>
        </p:nvPicPr>
        <p:blipFill>
          <a:blip r:embed="rId4">
            <a:alphaModFix/>
          </a:blip>
          <a:stretch>
            <a:fillRect/>
          </a:stretch>
        </p:blipFill>
        <p:spPr>
          <a:xfrm>
            <a:off x="1921150" y="532113"/>
            <a:ext cx="5439050" cy="40792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35"/>
                                        </p:tgtEl>
                                        <p:attrNameLst>
                                          <p:attrName>style.visibility</p:attrName>
                                        </p:attrNameLst>
                                      </p:cBhvr>
                                      <p:to>
                                        <p:strVal val="visible"/>
                                      </p:to>
                                    </p:set>
                                    <p:animEffect filter="fade" transition="in">
                                      <p:cBhvr>
                                        <p:cTn dur="1000"/>
                                        <p:tgtEl>
                                          <p:spTgt spid="11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4" name="Shape 914"/>
        <p:cNvGrpSpPr/>
        <p:nvPr/>
      </p:nvGrpSpPr>
      <p:grpSpPr>
        <a:xfrm>
          <a:off x="0" y="0"/>
          <a:ext cx="0" cy="0"/>
          <a:chOff x="0" y="0"/>
          <a:chExt cx="0" cy="0"/>
        </a:xfrm>
      </p:grpSpPr>
      <p:sp>
        <p:nvSpPr>
          <p:cNvPr id="915" name="Google Shape;915;p72"/>
          <p:cNvSpPr txBox="1"/>
          <p:nvPr>
            <p:ph idx="1" type="subTitle"/>
          </p:nvPr>
        </p:nvSpPr>
        <p:spPr>
          <a:xfrm>
            <a:off x="4954994" y="2894100"/>
            <a:ext cx="3449700" cy="427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a:t>Wind</a:t>
            </a:r>
            <a:endParaRPr/>
          </a:p>
          <a:p>
            <a:pPr indent="0" lvl="0" marL="0" rtl="0" algn="ctr">
              <a:spcBef>
                <a:spcPts val="1200"/>
              </a:spcBef>
              <a:spcAft>
                <a:spcPts val="0"/>
              </a:spcAft>
              <a:buClr>
                <a:schemeClr val="dk1"/>
              </a:buClr>
              <a:buSzPts val="1100"/>
              <a:buFont typeface="Arial"/>
              <a:buNone/>
            </a:pPr>
            <a:r>
              <a:t/>
            </a:r>
            <a:endParaRPr/>
          </a:p>
          <a:p>
            <a:pPr indent="0" lvl="0" marL="0" rtl="0" algn="ctr">
              <a:spcBef>
                <a:spcPts val="1200"/>
              </a:spcBef>
              <a:spcAft>
                <a:spcPts val="1200"/>
              </a:spcAft>
              <a:buNone/>
            </a:pPr>
            <a:r>
              <a:t/>
            </a:r>
            <a:endParaRPr/>
          </a:p>
        </p:txBody>
      </p:sp>
      <p:sp>
        <p:nvSpPr>
          <p:cNvPr id="916" name="Google Shape;916;p72"/>
          <p:cNvSpPr txBox="1"/>
          <p:nvPr>
            <p:ph idx="2" type="subTitle"/>
          </p:nvPr>
        </p:nvSpPr>
        <p:spPr>
          <a:xfrm>
            <a:off x="739425" y="2904870"/>
            <a:ext cx="3449700" cy="399000"/>
          </a:xfrm>
          <a:prstGeom prst="rect">
            <a:avLst/>
          </a:prstGeom>
        </p:spPr>
        <p:txBody>
          <a:bodyPr anchorCtr="0" anchor="t" bIns="91425" lIns="91425" spcFirstLastPara="1" rIns="91425" wrap="square" tIns="91425">
            <a:noAutofit/>
          </a:bodyPr>
          <a:lstStyle/>
          <a:p>
            <a:pPr indent="0" lvl="0" marL="0" rtl="0" algn="ctr">
              <a:spcBef>
                <a:spcPts val="0"/>
              </a:spcBef>
              <a:spcAft>
                <a:spcPts val="1200"/>
              </a:spcAft>
              <a:buNone/>
            </a:pPr>
            <a:r>
              <a:rPr lang="en-GB"/>
              <a:t>Currents</a:t>
            </a:r>
            <a:endParaRPr/>
          </a:p>
        </p:txBody>
      </p:sp>
      <p:sp>
        <p:nvSpPr>
          <p:cNvPr id="917" name="Google Shape;917;p72"/>
          <p:cNvSpPr txBox="1"/>
          <p:nvPr>
            <p:ph idx="3" type="subTitle"/>
          </p:nvPr>
        </p:nvSpPr>
        <p:spPr>
          <a:xfrm>
            <a:off x="4955006" y="3726900"/>
            <a:ext cx="3449700" cy="427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a:t>All of the above</a:t>
            </a:r>
            <a:endParaRPr/>
          </a:p>
          <a:p>
            <a:pPr indent="0" lvl="0" marL="0" rtl="0" algn="ctr">
              <a:spcBef>
                <a:spcPts val="1200"/>
              </a:spcBef>
              <a:spcAft>
                <a:spcPts val="0"/>
              </a:spcAft>
              <a:buClr>
                <a:schemeClr val="dk1"/>
              </a:buClr>
              <a:buSzPts val="1100"/>
              <a:buFont typeface="Arial"/>
              <a:buNone/>
            </a:pPr>
            <a:r>
              <a:t/>
            </a:r>
            <a:endParaRPr/>
          </a:p>
          <a:p>
            <a:pPr indent="0" lvl="0" marL="0" rtl="0" algn="ctr">
              <a:spcBef>
                <a:spcPts val="1200"/>
              </a:spcBef>
              <a:spcAft>
                <a:spcPts val="1200"/>
              </a:spcAft>
              <a:buNone/>
            </a:pPr>
            <a:r>
              <a:t/>
            </a:r>
            <a:endParaRPr/>
          </a:p>
        </p:txBody>
      </p:sp>
      <p:sp>
        <p:nvSpPr>
          <p:cNvPr id="918" name="Google Shape;918;p72"/>
          <p:cNvSpPr txBox="1"/>
          <p:nvPr>
            <p:ph idx="4" type="subTitle"/>
          </p:nvPr>
        </p:nvSpPr>
        <p:spPr>
          <a:xfrm>
            <a:off x="739432" y="3726900"/>
            <a:ext cx="3449700" cy="427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a:t>Temperature and salinity</a:t>
            </a:r>
            <a:endParaRPr/>
          </a:p>
          <a:p>
            <a:pPr indent="0" lvl="0" marL="0" rtl="0" algn="ctr">
              <a:spcBef>
                <a:spcPts val="1200"/>
              </a:spcBef>
              <a:spcAft>
                <a:spcPts val="0"/>
              </a:spcAft>
              <a:buClr>
                <a:schemeClr val="dk1"/>
              </a:buClr>
              <a:buSzPts val="1100"/>
              <a:buFont typeface="Arial"/>
              <a:buNone/>
            </a:pPr>
            <a:r>
              <a:t/>
            </a:r>
            <a:endParaRPr/>
          </a:p>
          <a:p>
            <a:pPr indent="0" lvl="0" marL="0" rtl="0" algn="ctr">
              <a:spcBef>
                <a:spcPts val="1200"/>
              </a:spcBef>
              <a:spcAft>
                <a:spcPts val="1200"/>
              </a:spcAft>
              <a:buNone/>
            </a:pPr>
            <a:r>
              <a:t/>
            </a:r>
            <a:endParaRPr/>
          </a:p>
        </p:txBody>
      </p:sp>
      <p:sp>
        <p:nvSpPr>
          <p:cNvPr id="919" name="Google Shape;919;p72"/>
          <p:cNvSpPr txBox="1"/>
          <p:nvPr>
            <p:ph idx="5" type="subTitle"/>
          </p:nvPr>
        </p:nvSpPr>
        <p:spPr>
          <a:xfrm>
            <a:off x="1067600" y="1680300"/>
            <a:ext cx="7337100" cy="427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a:t>How do movements in the ocean’s water occur?</a:t>
            </a:r>
            <a:endParaRPr/>
          </a:p>
          <a:p>
            <a:pPr indent="0" lvl="0" marL="0" rtl="0" algn="ctr">
              <a:spcBef>
                <a:spcPts val="1200"/>
              </a:spcBef>
              <a:spcAft>
                <a:spcPts val="0"/>
              </a:spcAft>
              <a:buClr>
                <a:schemeClr val="dk1"/>
              </a:buClr>
              <a:buSzPts val="1100"/>
              <a:buFont typeface="Arial"/>
              <a:buNone/>
            </a:pPr>
            <a:r>
              <a:t/>
            </a:r>
            <a:endParaRPr/>
          </a:p>
          <a:p>
            <a:pPr indent="0" lvl="0" marL="0" rtl="0" algn="ctr">
              <a:spcBef>
                <a:spcPts val="1200"/>
              </a:spcBef>
              <a:spcAft>
                <a:spcPts val="1200"/>
              </a:spcAft>
              <a:buNone/>
            </a:pPr>
            <a:r>
              <a:t/>
            </a:r>
            <a:endParaRPr/>
          </a:p>
        </p:txBody>
      </p:sp>
      <p:sp>
        <p:nvSpPr>
          <p:cNvPr id="920" name="Google Shape;920;p72"/>
          <p:cNvSpPr txBox="1"/>
          <p:nvPr>
            <p:ph type="title"/>
          </p:nvPr>
        </p:nvSpPr>
        <p:spPr>
          <a:xfrm>
            <a:off x="4118850" y="622561"/>
            <a:ext cx="906300" cy="493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GB"/>
              <a:t>1</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9" name="Shape 1139"/>
        <p:cNvGrpSpPr/>
        <p:nvPr/>
      </p:nvGrpSpPr>
      <p:grpSpPr>
        <a:xfrm>
          <a:off x="0" y="0"/>
          <a:ext cx="0" cy="0"/>
          <a:chOff x="0" y="0"/>
          <a:chExt cx="0" cy="0"/>
        </a:xfrm>
      </p:grpSpPr>
      <p:sp>
        <p:nvSpPr>
          <p:cNvPr id="1140" name="Google Shape;1140;p99"/>
          <p:cNvSpPr txBox="1"/>
          <p:nvPr>
            <p:ph idx="1" type="subTitle"/>
          </p:nvPr>
        </p:nvSpPr>
        <p:spPr>
          <a:xfrm>
            <a:off x="1853525" y="4735641"/>
            <a:ext cx="5574300" cy="261000"/>
          </a:xfrm>
          <a:prstGeom prst="rect">
            <a:avLst/>
          </a:prstGeom>
        </p:spPr>
        <p:txBody>
          <a:bodyPr anchorCtr="0" anchor="t" bIns="91425" lIns="91425" spcFirstLastPara="1" rIns="91425" wrap="square" tIns="91425">
            <a:noAutofit/>
          </a:bodyPr>
          <a:lstStyle/>
          <a:p>
            <a:pPr indent="0" lvl="0" marL="0" rtl="0" algn="ctr">
              <a:spcBef>
                <a:spcPts val="0"/>
              </a:spcBef>
              <a:spcAft>
                <a:spcPts val="1200"/>
              </a:spcAft>
              <a:buNone/>
            </a:pPr>
            <a:r>
              <a:rPr lang="en-GB"/>
              <a:t>Gravity and Slope</a:t>
            </a:r>
            <a:endParaRPr/>
          </a:p>
        </p:txBody>
      </p:sp>
      <p:pic>
        <p:nvPicPr>
          <p:cNvPr id="1141" name="Google Shape;1141;p99"/>
          <p:cNvPicPr preferRelativeResize="0"/>
          <p:nvPr>
            <p:ph idx="2" type="pic"/>
          </p:nvPr>
        </p:nvPicPr>
        <p:blipFill rotWithShape="1">
          <a:blip r:embed="rId3">
            <a:alphaModFix/>
          </a:blip>
          <a:srcRect b="4253" l="0" r="2818" t="4263"/>
          <a:stretch/>
        </p:blipFill>
        <p:spPr>
          <a:xfrm>
            <a:off x="1446125" y="380400"/>
            <a:ext cx="6389100" cy="4382700"/>
          </a:xfrm>
          <a:prstGeom prst="roundRect">
            <a:avLst>
              <a:gd fmla="val 16667" name="adj"/>
            </a:avLst>
          </a:prstGeom>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5" name="Shape 1145"/>
        <p:cNvGrpSpPr/>
        <p:nvPr/>
      </p:nvGrpSpPr>
      <p:grpSpPr>
        <a:xfrm>
          <a:off x="0" y="0"/>
          <a:ext cx="0" cy="0"/>
          <a:chOff x="0" y="0"/>
          <a:chExt cx="0" cy="0"/>
        </a:xfrm>
      </p:grpSpPr>
      <p:pic>
        <p:nvPicPr>
          <p:cNvPr id="1146" name="Google Shape;1146;p100"/>
          <p:cNvPicPr preferRelativeResize="0"/>
          <p:nvPr>
            <p:ph idx="2" type="pic"/>
          </p:nvPr>
        </p:nvPicPr>
        <p:blipFill rotWithShape="1">
          <a:blip r:embed="rId3">
            <a:alphaModFix/>
          </a:blip>
          <a:srcRect b="0" l="0" r="22450" t="0"/>
          <a:stretch/>
        </p:blipFill>
        <p:spPr>
          <a:xfrm>
            <a:off x="304800" y="304800"/>
            <a:ext cx="4028700" cy="2192700"/>
          </a:xfrm>
          <a:prstGeom prst="roundRect">
            <a:avLst>
              <a:gd fmla="val 16667" name="adj"/>
            </a:avLst>
          </a:prstGeom>
        </p:spPr>
      </p:pic>
      <p:sp>
        <p:nvSpPr>
          <p:cNvPr id="1147" name="Google Shape;1147;p100"/>
          <p:cNvSpPr txBox="1"/>
          <p:nvPr>
            <p:ph type="title"/>
          </p:nvPr>
        </p:nvSpPr>
        <p:spPr>
          <a:xfrm>
            <a:off x="4535550" y="1278000"/>
            <a:ext cx="3816900" cy="75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Effect of Coriolis Deflection</a:t>
            </a:r>
            <a:endParaRPr/>
          </a:p>
        </p:txBody>
      </p:sp>
      <p:sp>
        <p:nvSpPr>
          <p:cNvPr id="1148" name="Google Shape;1148;p100"/>
          <p:cNvSpPr txBox="1"/>
          <p:nvPr>
            <p:ph idx="1" type="subTitle"/>
          </p:nvPr>
        </p:nvSpPr>
        <p:spPr>
          <a:xfrm>
            <a:off x="4563009" y="1023295"/>
            <a:ext cx="3816900" cy="2769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GB"/>
              <a:t>Ocean gyres</a:t>
            </a:r>
            <a:endParaRPr/>
          </a:p>
        </p:txBody>
      </p:sp>
      <p:sp>
        <p:nvSpPr>
          <p:cNvPr id="1149" name="Google Shape;1149;p100"/>
          <p:cNvSpPr txBox="1"/>
          <p:nvPr>
            <p:ph idx="3" type="body"/>
          </p:nvPr>
        </p:nvSpPr>
        <p:spPr>
          <a:xfrm>
            <a:off x="4508850" y="2156700"/>
            <a:ext cx="3407100" cy="19635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GB"/>
              <a:t>The surface currents created by these winds are turned 90 degrees by coriolis deflection.</a:t>
            </a:r>
            <a:endParaRPr/>
          </a:p>
        </p:txBody>
      </p:sp>
      <p:pic>
        <p:nvPicPr>
          <p:cNvPr id="1150" name="Google Shape;1150;p100"/>
          <p:cNvPicPr preferRelativeResize="0"/>
          <p:nvPr>
            <p:ph idx="4" type="pic"/>
          </p:nvPr>
        </p:nvPicPr>
        <p:blipFill rotWithShape="1">
          <a:blip r:embed="rId4">
            <a:alphaModFix/>
          </a:blip>
          <a:srcRect b="0" l="2624" r="2624" t="0"/>
          <a:stretch/>
        </p:blipFill>
        <p:spPr>
          <a:xfrm>
            <a:off x="304800" y="2646000"/>
            <a:ext cx="4028700" cy="2192700"/>
          </a:xfrm>
          <a:prstGeom prst="roundRect">
            <a:avLst>
              <a:gd fmla="val 16667" name="adj"/>
            </a:avLst>
          </a:prstGeom>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4" name="Shape 1154"/>
        <p:cNvGrpSpPr/>
        <p:nvPr/>
      </p:nvGrpSpPr>
      <p:grpSpPr>
        <a:xfrm>
          <a:off x="0" y="0"/>
          <a:ext cx="0" cy="0"/>
          <a:chOff x="0" y="0"/>
          <a:chExt cx="0" cy="0"/>
        </a:xfrm>
      </p:grpSpPr>
      <p:sp>
        <p:nvSpPr>
          <p:cNvPr id="1155" name="Google Shape;1155;p101"/>
          <p:cNvSpPr txBox="1"/>
          <p:nvPr>
            <p:ph idx="1" type="subTitle"/>
          </p:nvPr>
        </p:nvSpPr>
        <p:spPr>
          <a:xfrm>
            <a:off x="1853525" y="4735641"/>
            <a:ext cx="5574300" cy="261000"/>
          </a:xfrm>
          <a:prstGeom prst="rect">
            <a:avLst/>
          </a:prstGeom>
        </p:spPr>
        <p:txBody>
          <a:bodyPr anchorCtr="0" anchor="t" bIns="91425" lIns="91425" spcFirstLastPara="1" rIns="91425" wrap="square" tIns="91425">
            <a:noAutofit/>
          </a:bodyPr>
          <a:lstStyle/>
          <a:p>
            <a:pPr indent="0" lvl="0" marL="0" rtl="0" algn="ctr">
              <a:spcBef>
                <a:spcPts val="0"/>
              </a:spcBef>
              <a:spcAft>
                <a:spcPts val="1200"/>
              </a:spcAft>
              <a:buNone/>
            </a:pPr>
            <a:r>
              <a:rPr lang="en-GB"/>
              <a:t>Formation of hills creating a pressure gradient</a:t>
            </a:r>
            <a:endParaRPr/>
          </a:p>
        </p:txBody>
      </p:sp>
      <p:pic>
        <p:nvPicPr>
          <p:cNvPr id="1156" name="Google Shape;1156;p101"/>
          <p:cNvPicPr preferRelativeResize="0"/>
          <p:nvPr>
            <p:ph idx="2" type="pic"/>
          </p:nvPr>
        </p:nvPicPr>
        <p:blipFill rotWithShape="1">
          <a:blip r:embed="rId3">
            <a:alphaModFix/>
          </a:blip>
          <a:srcRect b="0" l="5313" r="34238" t="0"/>
          <a:stretch/>
        </p:blipFill>
        <p:spPr>
          <a:xfrm>
            <a:off x="1284900" y="380400"/>
            <a:ext cx="6574200" cy="4382700"/>
          </a:xfrm>
          <a:prstGeom prst="roundRect">
            <a:avLst>
              <a:gd fmla="val 16667" name="adj"/>
            </a:avLst>
          </a:prstGeom>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0" name="Shape 1160"/>
        <p:cNvGrpSpPr/>
        <p:nvPr/>
      </p:nvGrpSpPr>
      <p:grpSpPr>
        <a:xfrm>
          <a:off x="0" y="0"/>
          <a:ext cx="0" cy="0"/>
          <a:chOff x="0" y="0"/>
          <a:chExt cx="0" cy="0"/>
        </a:xfrm>
      </p:grpSpPr>
      <p:pic>
        <p:nvPicPr>
          <p:cNvPr id="1161" name="Google Shape;1161;p102"/>
          <p:cNvPicPr preferRelativeResize="0"/>
          <p:nvPr/>
        </p:nvPicPr>
        <p:blipFill>
          <a:blip r:embed="rId3">
            <a:alphaModFix/>
          </a:blip>
          <a:stretch>
            <a:fillRect/>
          </a:stretch>
        </p:blipFill>
        <p:spPr>
          <a:xfrm>
            <a:off x="694050" y="229800"/>
            <a:ext cx="4191000" cy="2209800"/>
          </a:xfrm>
          <a:prstGeom prst="rect">
            <a:avLst/>
          </a:prstGeom>
          <a:noFill/>
          <a:ln>
            <a:noFill/>
          </a:ln>
        </p:spPr>
      </p:pic>
      <p:pic>
        <p:nvPicPr>
          <p:cNvPr id="1162" name="Google Shape;1162;p102"/>
          <p:cNvPicPr preferRelativeResize="0"/>
          <p:nvPr/>
        </p:nvPicPr>
        <p:blipFill>
          <a:blip r:embed="rId4">
            <a:alphaModFix/>
          </a:blip>
          <a:stretch>
            <a:fillRect/>
          </a:stretch>
        </p:blipFill>
        <p:spPr>
          <a:xfrm>
            <a:off x="1093875" y="2439600"/>
            <a:ext cx="3859808" cy="2399101"/>
          </a:xfrm>
          <a:prstGeom prst="rect">
            <a:avLst/>
          </a:prstGeom>
          <a:noFill/>
          <a:ln>
            <a:noFill/>
          </a:ln>
        </p:spPr>
      </p:pic>
      <p:pic>
        <p:nvPicPr>
          <p:cNvPr id="1163" name="Google Shape;1163;p102"/>
          <p:cNvPicPr preferRelativeResize="0"/>
          <p:nvPr/>
        </p:nvPicPr>
        <p:blipFill>
          <a:blip r:embed="rId5">
            <a:alphaModFix/>
          </a:blip>
          <a:stretch>
            <a:fillRect/>
          </a:stretch>
        </p:blipFill>
        <p:spPr>
          <a:xfrm>
            <a:off x="4953683" y="1248600"/>
            <a:ext cx="3885517" cy="264630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7" name="Shape 1167"/>
        <p:cNvGrpSpPr/>
        <p:nvPr/>
      </p:nvGrpSpPr>
      <p:grpSpPr>
        <a:xfrm>
          <a:off x="0" y="0"/>
          <a:ext cx="0" cy="0"/>
          <a:chOff x="0" y="0"/>
          <a:chExt cx="0" cy="0"/>
        </a:xfrm>
      </p:grpSpPr>
      <p:pic>
        <p:nvPicPr>
          <p:cNvPr id="1168" name="Google Shape;1168;p103"/>
          <p:cNvPicPr preferRelativeResize="0"/>
          <p:nvPr>
            <p:ph idx="2" type="pic"/>
          </p:nvPr>
        </p:nvPicPr>
        <p:blipFill rotWithShape="1">
          <a:blip r:embed="rId3">
            <a:alphaModFix/>
          </a:blip>
          <a:srcRect b="2516" l="0" r="0" t="2516"/>
          <a:stretch/>
        </p:blipFill>
        <p:spPr>
          <a:xfrm>
            <a:off x="1341300" y="1141025"/>
            <a:ext cx="6461400" cy="3779700"/>
          </a:xfrm>
          <a:prstGeom prst="roundRect">
            <a:avLst>
              <a:gd fmla="val 16667" name="adj"/>
            </a:avLst>
          </a:prstGeom>
        </p:spPr>
      </p:pic>
      <p:sp>
        <p:nvSpPr>
          <p:cNvPr id="1169" name="Google Shape;1169;p103"/>
          <p:cNvSpPr txBox="1"/>
          <p:nvPr>
            <p:ph type="title"/>
          </p:nvPr>
        </p:nvSpPr>
        <p:spPr>
          <a:xfrm>
            <a:off x="1513350" y="304800"/>
            <a:ext cx="6117300" cy="755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GB"/>
              <a:t>Class activity</a:t>
            </a:r>
            <a:endParaRPr/>
          </a:p>
        </p:txBody>
      </p:sp>
      <p:sp>
        <p:nvSpPr>
          <p:cNvPr id="1170" name="Google Shape;1170;p103"/>
          <p:cNvSpPr txBox="1"/>
          <p:nvPr>
            <p:ph idx="1" type="subTitle"/>
          </p:nvPr>
        </p:nvSpPr>
        <p:spPr>
          <a:xfrm>
            <a:off x="1513344" y="754129"/>
            <a:ext cx="6117300" cy="276900"/>
          </a:xfrm>
          <a:prstGeom prst="rect">
            <a:avLst/>
          </a:prstGeom>
        </p:spPr>
        <p:txBody>
          <a:bodyPr anchorCtr="0" anchor="t" bIns="91425" lIns="91425" spcFirstLastPara="1" rIns="91425" wrap="square" tIns="91425">
            <a:noAutofit/>
          </a:bodyPr>
          <a:lstStyle/>
          <a:p>
            <a:pPr indent="0" lvl="0" marL="0" rtl="0" algn="ctr">
              <a:spcBef>
                <a:spcPts val="0"/>
              </a:spcBef>
              <a:spcAft>
                <a:spcPts val="1200"/>
              </a:spcAft>
              <a:buNone/>
            </a:pPr>
            <a:r>
              <a:rPr lang="en-GB"/>
              <a:t>Identify where the ocean gyres are located</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4" name="Shape 1174"/>
        <p:cNvGrpSpPr/>
        <p:nvPr/>
      </p:nvGrpSpPr>
      <p:grpSpPr>
        <a:xfrm>
          <a:off x="0" y="0"/>
          <a:ext cx="0" cy="0"/>
          <a:chOff x="0" y="0"/>
          <a:chExt cx="0" cy="0"/>
        </a:xfrm>
      </p:grpSpPr>
      <p:sp>
        <p:nvSpPr>
          <p:cNvPr id="1175" name="Google Shape;1175;p104"/>
          <p:cNvSpPr txBox="1"/>
          <p:nvPr>
            <p:ph idx="1" type="subTitle"/>
          </p:nvPr>
        </p:nvSpPr>
        <p:spPr>
          <a:xfrm>
            <a:off x="1853525" y="4735641"/>
            <a:ext cx="5574300" cy="261000"/>
          </a:xfrm>
          <a:prstGeom prst="rect">
            <a:avLst/>
          </a:prstGeom>
        </p:spPr>
        <p:txBody>
          <a:bodyPr anchorCtr="0" anchor="t" bIns="91425" lIns="91425" spcFirstLastPara="1" rIns="91425" wrap="square" tIns="91425">
            <a:noAutofit/>
          </a:bodyPr>
          <a:lstStyle/>
          <a:p>
            <a:pPr indent="0" lvl="0" marL="0" rtl="0" algn="ctr">
              <a:spcBef>
                <a:spcPts val="0"/>
              </a:spcBef>
              <a:spcAft>
                <a:spcPts val="1200"/>
              </a:spcAft>
              <a:buNone/>
            </a:pPr>
            <a:r>
              <a:rPr lang="en-GB"/>
              <a:t>Where there are differences in temperatures and a circular motion</a:t>
            </a:r>
            <a:endParaRPr/>
          </a:p>
        </p:txBody>
      </p:sp>
      <p:pic>
        <p:nvPicPr>
          <p:cNvPr id="1176" name="Google Shape;1176;p104"/>
          <p:cNvPicPr preferRelativeResize="0"/>
          <p:nvPr/>
        </p:nvPicPr>
        <p:blipFill>
          <a:blip r:embed="rId3">
            <a:alphaModFix/>
          </a:blip>
          <a:stretch>
            <a:fillRect/>
          </a:stretch>
        </p:blipFill>
        <p:spPr>
          <a:xfrm>
            <a:off x="774788" y="669425"/>
            <a:ext cx="7731773" cy="380464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0" name="Shape 1180"/>
        <p:cNvGrpSpPr/>
        <p:nvPr/>
      </p:nvGrpSpPr>
      <p:grpSpPr>
        <a:xfrm>
          <a:off x="0" y="0"/>
          <a:ext cx="0" cy="0"/>
          <a:chOff x="0" y="0"/>
          <a:chExt cx="0" cy="0"/>
        </a:xfrm>
      </p:grpSpPr>
      <p:sp>
        <p:nvSpPr>
          <p:cNvPr id="1181" name="Google Shape;1181;p105"/>
          <p:cNvSpPr txBox="1"/>
          <p:nvPr>
            <p:ph idx="1" type="subTitle"/>
          </p:nvPr>
        </p:nvSpPr>
        <p:spPr>
          <a:xfrm>
            <a:off x="4491964" y="3341224"/>
            <a:ext cx="3145800" cy="523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t>Garbage Patches</a:t>
            </a:r>
            <a:endParaRPr/>
          </a:p>
          <a:p>
            <a:pPr indent="0" lvl="0" marL="0" rtl="0" algn="l">
              <a:spcBef>
                <a:spcPts val="0"/>
              </a:spcBef>
              <a:spcAft>
                <a:spcPts val="0"/>
              </a:spcAft>
              <a:buNone/>
            </a:pPr>
            <a:r>
              <a:t/>
            </a:r>
            <a:endParaRPr/>
          </a:p>
        </p:txBody>
      </p:sp>
      <p:sp>
        <p:nvSpPr>
          <p:cNvPr id="1182" name="Google Shape;1182;p105"/>
          <p:cNvSpPr txBox="1"/>
          <p:nvPr>
            <p:ph idx="2" type="subTitle"/>
          </p:nvPr>
        </p:nvSpPr>
        <p:spPr>
          <a:xfrm>
            <a:off x="3707909" y="621802"/>
            <a:ext cx="3145800" cy="523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200"/>
              <a:t>Plastic Distribution</a:t>
            </a:r>
            <a:endParaRPr sz="1200"/>
          </a:p>
          <a:p>
            <a:pPr indent="0" lvl="0" marL="0" rtl="0" algn="l">
              <a:spcBef>
                <a:spcPts val="0"/>
              </a:spcBef>
              <a:spcAft>
                <a:spcPts val="0"/>
              </a:spcAft>
              <a:buNone/>
            </a:pPr>
            <a:r>
              <a:t/>
            </a:r>
            <a:endParaRPr/>
          </a:p>
        </p:txBody>
      </p:sp>
      <p:sp>
        <p:nvSpPr>
          <p:cNvPr id="1183" name="Google Shape;1183;p105"/>
          <p:cNvSpPr txBox="1"/>
          <p:nvPr>
            <p:ph idx="3" type="subTitle"/>
          </p:nvPr>
        </p:nvSpPr>
        <p:spPr>
          <a:xfrm>
            <a:off x="3707909" y="1526390"/>
            <a:ext cx="3145800" cy="523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200"/>
              <a:t>Currents</a:t>
            </a:r>
            <a:endParaRPr sz="1200"/>
          </a:p>
          <a:p>
            <a:pPr indent="0" lvl="0" marL="0" rtl="0" algn="l">
              <a:spcBef>
                <a:spcPts val="0"/>
              </a:spcBef>
              <a:spcAft>
                <a:spcPts val="0"/>
              </a:spcAft>
              <a:buNone/>
            </a:pPr>
            <a:r>
              <a:t/>
            </a:r>
            <a:endParaRPr/>
          </a:p>
        </p:txBody>
      </p:sp>
      <p:sp>
        <p:nvSpPr>
          <p:cNvPr id="1184" name="Google Shape;1184;p105"/>
          <p:cNvSpPr txBox="1"/>
          <p:nvPr>
            <p:ph idx="4" type="subTitle"/>
          </p:nvPr>
        </p:nvSpPr>
        <p:spPr>
          <a:xfrm>
            <a:off x="3707909" y="2477933"/>
            <a:ext cx="3145800" cy="523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200"/>
              <a:t>Ocean Gyres</a:t>
            </a:r>
            <a:endParaRPr sz="1200"/>
          </a:p>
          <a:p>
            <a:pPr indent="0" lvl="0" marL="0" rtl="0" algn="l">
              <a:spcBef>
                <a:spcPts val="0"/>
              </a:spcBef>
              <a:spcAft>
                <a:spcPts val="0"/>
              </a:spcAft>
              <a:buNone/>
            </a:pPr>
            <a:r>
              <a:t/>
            </a:r>
            <a:endParaRPr/>
          </a:p>
        </p:txBody>
      </p:sp>
      <p:sp>
        <p:nvSpPr>
          <p:cNvPr id="1185" name="Google Shape;1185;p105"/>
          <p:cNvSpPr txBox="1"/>
          <p:nvPr>
            <p:ph idx="5" type="subTitle"/>
          </p:nvPr>
        </p:nvSpPr>
        <p:spPr>
          <a:xfrm>
            <a:off x="3707909" y="4257249"/>
            <a:ext cx="3145800" cy="523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200"/>
              <a:t>Conclusion</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9" name="Shape 1189"/>
        <p:cNvGrpSpPr/>
        <p:nvPr/>
      </p:nvGrpSpPr>
      <p:grpSpPr>
        <a:xfrm>
          <a:off x="0" y="0"/>
          <a:ext cx="0" cy="0"/>
          <a:chOff x="0" y="0"/>
          <a:chExt cx="0" cy="0"/>
        </a:xfrm>
      </p:grpSpPr>
      <p:sp>
        <p:nvSpPr>
          <p:cNvPr id="1190" name="Google Shape;1190;p106"/>
          <p:cNvSpPr txBox="1"/>
          <p:nvPr>
            <p:ph type="title"/>
          </p:nvPr>
        </p:nvSpPr>
        <p:spPr>
          <a:xfrm>
            <a:off x="4992100" y="1278000"/>
            <a:ext cx="3816900" cy="75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Great Pacific Garbage Patch</a:t>
            </a:r>
            <a:endParaRPr/>
          </a:p>
        </p:txBody>
      </p:sp>
      <p:sp>
        <p:nvSpPr>
          <p:cNvPr id="1191" name="Google Shape;1191;p106"/>
          <p:cNvSpPr txBox="1"/>
          <p:nvPr>
            <p:ph idx="1" type="subTitle"/>
          </p:nvPr>
        </p:nvSpPr>
        <p:spPr>
          <a:xfrm>
            <a:off x="5019559" y="1023295"/>
            <a:ext cx="3816900" cy="2769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GB"/>
              <a:t>Garbage Patches</a:t>
            </a:r>
            <a:endParaRPr/>
          </a:p>
        </p:txBody>
      </p:sp>
      <p:sp>
        <p:nvSpPr>
          <p:cNvPr id="1192" name="Google Shape;1192;p106"/>
          <p:cNvSpPr txBox="1"/>
          <p:nvPr>
            <p:ph idx="3" type="body"/>
          </p:nvPr>
        </p:nvSpPr>
        <p:spPr>
          <a:xfrm>
            <a:off x="4965400" y="2156700"/>
            <a:ext cx="3407100" cy="19635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SzPts val="1200"/>
              <a:buChar char="●"/>
            </a:pPr>
            <a:r>
              <a:rPr lang="en-GB"/>
              <a:t>A massive cluster of floating debris, mostly plastic, accumulated and stirred by gyres</a:t>
            </a:r>
            <a:endParaRPr/>
          </a:p>
          <a:p>
            <a:pPr indent="-304800" lvl="0" marL="457200" rtl="0" algn="l">
              <a:spcBef>
                <a:spcPts val="0"/>
              </a:spcBef>
              <a:spcAft>
                <a:spcPts val="0"/>
              </a:spcAft>
              <a:buSzPts val="1200"/>
              <a:buChar char="●"/>
            </a:pPr>
            <a:r>
              <a:rPr lang="en-GB"/>
              <a:t>Most of it consists of tiny plastic fragments and chemical sludge</a:t>
            </a:r>
            <a:endParaRPr/>
          </a:p>
        </p:txBody>
      </p:sp>
      <p:sp>
        <p:nvSpPr>
          <p:cNvPr id="1193" name="Google Shape;1193;p106"/>
          <p:cNvSpPr txBox="1"/>
          <p:nvPr/>
        </p:nvSpPr>
        <p:spPr>
          <a:xfrm>
            <a:off x="139700" y="3889000"/>
            <a:ext cx="961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solidFill>
                  <a:srgbClr val="888888"/>
                </a:solidFill>
                <a:latin typeface="Lato Light"/>
                <a:ea typeface="Lato Light"/>
                <a:cs typeface="Lato Light"/>
                <a:sym typeface="Lato Light"/>
              </a:rPr>
              <a:t>Image 8</a:t>
            </a:r>
            <a:endParaRPr>
              <a:solidFill>
                <a:srgbClr val="888888"/>
              </a:solidFill>
              <a:latin typeface="Lato Light"/>
              <a:ea typeface="Lato Light"/>
              <a:cs typeface="Lato Light"/>
              <a:sym typeface="Lato Light"/>
            </a:endParaRPr>
          </a:p>
        </p:txBody>
      </p:sp>
      <p:pic>
        <p:nvPicPr>
          <p:cNvPr id="1194" name="Google Shape;1194;p106"/>
          <p:cNvPicPr preferRelativeResize="0"/>
          <p:nvPr/>
        </p:nvPicPr>
        <p:blipFill>
          <a:blip r:embed="rId3">
            <a:alphaModFix/>
          </a:blip>
          <a:stretch>
            <a:fillRect/>
          </a:stretch>
        </p:blipFill>
        <p:spPr>
          <a:xfrm>
            <a:off x="139700" y="1254500"/>
            <a:ext cx="4660598" cy="2634494"/>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8" name="Shape 1198"/>
        <p:cNvGrpSpPr/>
        <p:nvPr/>
      </p:nvGrpSpPr>
      <p:grpSpPr>
        <a:xfrm>
          <a:off x="0" y="0"/>
          <a:ext cx="0" cy="0"/>
          <a:chOff x="0" y="0"/>
          <a:chExt cx="0" cy="0"/>
        </a:xfrm>
      </p:grpSpPr>
      <p:sp>
        <p:nvSpPr>
          <p:cNvPr id="1199" name="Google Shape;1199;p107"/>
          <p:cNvSpPr txBox="1"/>
          <p:nvPr>
            <p:ph idx="1" type="subTitle"/>
          </p:nvPr>
        </p:nvSpPr>
        <p:spPr>
          <a:xfrm>
            <a:off x="3137025" y="2309175"/>
            <a:ext cx="4898100" cy="8955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GB"/>
              <a:t>Can anyone recap the entire journey travelled by our plastic </a:t>
            </a:r>
            <a:r>
              <a:rPr lang="en-GB"/>
              <a:t>bottle?</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3" name="Shape 1203"/>
        <p:cNvGrpSpPr/>
        <p:nvPr/>
      </p:nvGrpSpPr>
      <p:grpSpPr>
        <a:xfrm>
          <a:off x="0" y="0"/>
          <a:ext cx="0" cy="0"/>
          <a:chOff x="0" y="0"/>
          <a:chExt cx="0" cy="0"/>
        </a:xfrm>
      </p:grpSpPr>
      <p:sp>
        <p:nvSpPr>
          <p:cNvPr id="1204" name="Google Shape;1204;p108"/>
          <p:cNvSpPr txBox="1"/>
          <p:nvPr>
            <p:ph idx="1" type="subTitle"/>
          </p:nvPr>
        </p:nvSpPr>
        <p:spPr>
          <a:xfrm>
            <a:off x="3098925" y="1647900"/>
            <a:ext cx="4898100" cy="3495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Can anyone recap the entire journey travelled by our bottle?</a:t>
            </a:r>
            <a:endParaRPr/>
          </a:p>
          <a:p>
            <a:pPr indent="-304800" lvl="0" marL="457200" rtl="0" algn="l">
              <a:spcBef>
                <a:spcPts val="1200"/>
              </a:spcBef>
              <a:spcAft>
                <a:spcPts val="0"/>
              </a:spcAft>
              <a:buSzPts val="1200"/>
              <a:buAutoNum type="arabicPeriod"/>
            </a:pPr>
            <a:r>
              <a:rPr b="0" lang="en-GB" sz="1200"/>
              <a:t>It enters the ocean </a:t>
            </a:r>
            <a:endParaRPr b="0" sz="1200"/>
          </a:p>
          <a:p>
            <a:pPr indent="-304800" lvl="0" marL="457200" rtl="0" algn="l">
              <a:spcBef>
                <a:spcPts val="0"/>
              </a:spcBef>
              <a:spcAft>
                <a:spcPts val="0"/>
              </a:spcAft>
              <a:buSzPts val="1200"/>
              <a:buAutoNum type="arabicPeriod"/>
            </a:pPr>
            <a:r>
              <a:rPr b="0" lang="en-GB" sz="1200"/>
              <a:t>Surface and deep-ocean currents move the bottle around our oceans </a:t>
            </a:r>
            <a:endParaRPr b="0" sz="1200"/>
          </a:p>
          <a:p>
            <a:pPr indent="-304800" lvl="0" marL="457200" rtl="0" algn="l">
              <a:spcBef>
                <a:spcPts val="0"/>
              </a:spcBef>
              <a:spcAft>
                <a:spcPts val="0"/>
              </a:spcAft>
              <a:buSzPts val="1200"/>
              <a:buAutoNum type="arabicPeriod"/>
            </a:pPr>
            <a:r>
              <a:rPr b="0" lang="en-GB" sz="1200"/>
              <a:t>The bottle gets caught in a gyre, undergoes photodegradation, and sinks to the ocean floor</a:t>
            </a:r>
            <a:endParaRPr b="0" sz="12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4" name="Shape 924"/>
        <p:cNvGrpSpPr/>
        <p:nvPr/>
      </p:nvGrpSpPr>
      <p:grpSpPr>
        <a:xfrm>
          <a:off x="0" y="0"/>
          <a:ext cx="0" cy="0"/>
          <a:chOff x="0" y="0"/>
          <a:chExt cx="0" cy="0"/>
        </a:xfrm>
      </p:grpSpPr>
      <p:sp>
        <p:nvSpPr>
          <p:cNvPr id="925" name="Google Shape;925;p73"/>
          <p:cNvSpPr txBox="1"/>
          <p:nvPr>
            <p:ph idx="1" type="subTitle"/>
          </p:nvPr>
        </p:nvSpPr>
        <p:spPr>
          <a:xfrm>
            <a:off x="4954994" y="2894100"/>
            <a:ext cx="3449700" cy="427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a:t>Wind</a:t>
            </a:r>
            <a:endParaRPr/>
          </a:p>
          <a:p>
            <a:pPr indent="0" lvl="0" marL="0" rtl="0" algn="ctr">
              <a:spcBef>
                <a:spcPts val="1200"/>
              </a:spcBef>
              <a:spcAft>
                <a:spcPts val="0"/>
              </a:spcAft>
              <a:buClr>
                <a:schemeClr val="dk1"/>
              </a:buClr>
              <a:buSzPts val="1100"/>
              <a:buFont typeface="Arial"/>
              <a:buNone/>
            </a:pPr>
            <a:r>
              <a:t/>
            </a:r>
            <a:endParaRPr/>
          </a:p>
          <a:p>
            <a:pPr indent="0" lvl="0" marL="0" rtl="0" algn="ctr">
              <a:spcBef>
                <a:spcPts val="1200"/>
              </a:spcBef>
              <a:spcAft>
                <a:spcPts val="1200"/>
              </a:spcAft>
              <a:buNone/>
            </a:pPr>
            <a:r>
              <a:t/>
            </a:r>
            <a:endParaRPr/>
          </a:p>
        </p:txBody>
      </p:sp>
      <p:sp>
        <p:nvSpPr>
          <p:cNvPr id="926" name="Google Shape;926;p73"/>
          <p:cNvSpPr txBox="1"/>
          <p:nvPr>
            <p:ph idx="2" type="subTitle"/>
          </p:nvPr>
        </p:nvSpPr>
        <p:spPr>
          <a:xfrm>
            <a:off x="739425" y="2904870"/>
            <a:ext cx="3449700" cy="399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a:t>Currents</a:t>
            </a:r>
            <a:endParaRPr/>
          </a:p>
          <a:p>
            <a:pPr indent="0" lvl="0" marL="0" rtl="0" algn="ctr">
              <a:spcBef>
                <a:spcPts val="1200"/>
              </a:spcBef>
              <a:spcAft>
                <a:spcPts val="0"/>
              </a:spcAft>
              <a:buClr>
                <a:schemeClr val="dk1"/>
              </a:buClr>
              <a:buSzPts val="1100"/>
              <a:buFont typeface="Arial"/>
              <a:buNone/>
            </a:pPr>
            <a:r>
              <a:t/>
            </a:r>
            <a:endParaRPr/>
          </a:p>
          <a:p>
            <a:pPr indent="0" lvl="0" marL="0" rtl="0" algn="ctr">
              <a:spcBef>
                <a:spcPts val="1200"/>
              </a:spcBef>
              <a:spcAft>
                <a:spcPts val="1200"/>
              </a:spcAft>
              <a:buNone/>
            </a:pPr>
            <a:r>
              <a:t/>
            </a:r>
            <a:endParaRPr/>
          </a:p>
        </p:txBody>
      </p:sp>
      <p:sp>
        <p:nvSpPr>
          <p:cNvPr id="927" name="Google Shape;927;p73"/>
          <p:cNvSpPr txBox="1"/>
          <p:nvPr>
            <p:ph idx="3" type="subTitle"/>
          </p:nvPr>
        </p:nvSpPr>
        <p:spPr>
          <a:xfrm>
            <a:off x="4955006" y="3726900"/>
            <a:ext cx="3449700" cy="427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a:t>All of the above</a:t>
            </a:r>
            <a:endParaRPr/>
          </a:p>
          <a:p>
            <a:pPr indent="0" lvl="0" marL="0" rtl="0" algn="ctr">
              <a:spcBef>
                <a:spcPts val="1200"/>
              </a:spcBef>
              <a:spcAft>
                <a:spcPts val="0"/>
              </a:spcAft>
              <a:buClr>
                <a:schemeClr val="dk1"/>
              </a:buClr>
              <a:buSzPts val="1100"/>
              <a:buFont typeface="Arial"/>
              <a:buNone/>
            </a:pPr>
            <a:r>
              <a:t/>
            </a:r>
            <a:endParaRPr/>
          </a:p>
          <a:p>
            <a:pPr indent="0" lvl="0" marL="0" rtl="0" algn="ctr">
              <a:spcBef>
                <a:spcPts val="1200"/>
              </a:spcBef>
              <a:spcAft>
                <a:spcPts val="1200"/>
              </a:spcAft>
              <a:buNone/>
            </a:pPr>
            <a:r>
              <a:t/>
            </a:r>
            <a:endParaRPr/>
          </a:p>
        </p:txBody>
      </p:sp>
      <p:sp>
        <p:nvSpPr>
          <p:cNvPr id="928" name="Google Shape;928;p73"/>
          <p:cNvSpPr txBox="1"/>
          <p:nvPr>
            <p:ph idx="4" type="subTitle"/>
          </p:nvPr>
        </p:nvSpPr>
        <p:spPr>
          <a:xfrm>
            <a:off x="739432" y="3726900"/>
            <a:ext cx="3449700" cy="427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a:t>Temperature and salinity</a:t>
            </a:r>
            <a:endParaRPr/>
          </a:p>
          <a:p>
            <a:pPr indent="0" lvl="0" marL="0" rtl="0" algn="ctr">
              <a:spcBef>
                <a:spcPts val="1200"/>
              </a:spcBef>
              <a:spcAft>
                <a:spcPts val="0"/>
              </a:spcAft>
              <a:buClr>
                <a:schemeClr val="dk1"/>
              </a:buClr>
              <a:buSzPts val="1100"/>
              <a:buFont typeface="Arial"/>
              <a:buNone/>
            </a:pPr>
            <a:r>
              <a:t/>
            </a:r>
            <a:endParaRPr/>
          </a:p>
          <a:p>
            <a:pPr indent="0" lvl="0" marL="0" rtl="0" algn="ctr">
              <a:spcBef>
                <a:spcPts val="1200"/>
              </a:spcBef>
              <a:spcAft>
                <a:spcPts val="1200"/>
              </a:spcAft>
              <a:buNone/>
            </a:pPr>
            <a:r>
              <a:t/>
            </a:r>
            <a:endParaRPr/>
          </a:p>
        </p:txBody>
      </p:sp>
      <p:sp>
        <p:nvSpPr>
          <p:cNvPr id="929" name="Google Shape;929;p73"/>
          <p:cNvSpPr txBox="1"/>
          <p:nvPr>
            <p:ph idx="5" type="subTitle"/>
          </p:nvPr>
        </p:nvSpPr>
        <p:spPr>
          <a:xfrm>
            <a:off x="1067600" y="1680300"/>
            <a:ext cx="7337100" cy="427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a:t>How do movements in the ocean’s water occur?</a:t>
            </a:r>
            <a:endParaRPr/>
          </a:p>
          <a:p>
            <a:pPr indent="0" lvl="0" marL="0" rtl="0" algn="ctr">
              <a:spcBef>
                <a:spcPts val="1200"/>
              </a:spcBef>
              <a:spcAft>
                <a:spcPts val="0"/>
              </a:spcAft>
              <a:buClr>
                <a:schemeClr val="dk1"/>
              </a:buClr>
              <a:buSzPts val="1100"/>
              <a:buFont typeface="Arial"/>
              <a:buNone/>
            </a:pPr>
            <a:r>
              <a:t/>
            </a:r>
            <a:endParaRPr/>
          </a:p>
          <a:p>
            <a:pPr indent="0" lvl="0" marL="0" rtl="0" algn="ctr">
              <a:spcBef>
                <a:spcPts val="1200"/>
              </a:spcBef>
              <a:spcAft>
                <a:spcPts val="1200"/>
              </a:spcAft>
              <a:buNone/>
            </a:pPr>
            <a:r>
              <a:t/>
            </a:r>
            <a:endParaRPr/>
          </a:p>
        </p:txBody>
      </p:sp>
      <p:sp>
        <p:nvSpPr>
          <p:cNvPr id="930" name="Google Shape;930;p73"/>
          <p:cNvSpPr txBox="1"/>
          <p:nvPr>
            <p:ph type="title"/>
          </p:nvPr>
        </p:nvSpPr>
        <p:spPr>
          <a:xfrm>
            <a:off x="4118850" y="622561"/>
            <a:ext cx="906300" cy="493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GB"/>
              <a:t>1</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8" name="Shape 1208"/>
        <p:cNvGrpSpPr/>
        <p:nvPr/>
      </p:nvGrpSpPr>
      <p:grpSpPr>
        <a:xfrm>
          <a:off x="0" y="0"/>
          <a:ext cx="0" cy="0"/>
          <a:chOff x="0" y="0"/>
          <a:chExt cx="0" cy="0"/>
        </a:xfrm>
      </p:grpSpPr>
      <p:sp>
        <p:nvSpPr>
          <p:cNvPr id="1209" name="Google Shape;1209;p109"/>
          <p:cNvSpPr txBox="1"/>
          <p:nvPr>
            <p:ph idx="1" type="subTitle"/>
          </p:nvPr>
        </p:nvSpPr>
        <p:spPr>
          <a:xfrm>
            <a:off x="4491975" y="3899109"/>
            <a:ext cx="3145800" cy="1005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rPr lang="en-GB" sz="1300"/>
              <a:t>Conclusion</a:t>
            </a:r>
            <a:endParaRPr sz="1300"/>
          </a:p>
        </p:txBody>
      </p:sp>
      <p:sp>
        <p:nvSpPr>
          <p:cNvPr id="1210" name="Google Shape;1210;p109"/>
          <p:cNvSpPr txBox="1"/>
          <p:nvPr>
            <p:ph idx="2" type="subTitle"/>
          </p:nvPr>
        </p:nvSpPr>
        <p:spPr>
          <a:xfrm>
            <a:off x="3707909" y="625652"/>
            <a:ext cx="3145800" cy="523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200"/>
              <a:t>Plastic Distribution</a:t>
            </a:r>
            <a:endParaRPr sz="1200"/>
          </a:p>
          <a:p>
            <a:pPr indent="0" lvl="0" marL="0" rtl="0" algn="l">
              <a:spcBef>
                <a:spcPts val="0"/>
              </a:spcBef>
              <a:spcAft>
                <a:spcPts val="0"/>
              </a:spcAft>
              <a:buNone/>
            </a:pPr>
            <a:r>
              <a:t/>
            </a:r>
            <a:endParaRPr/>
          </a:p>
        </p:txBody>
      </p:sp>
      <p:sp>
        <p:nvSpPr>
          <p:cNvPr id="1211" name="Google Shape;1211;p109"/>
          <p:cNvSpPr txBox="1"/>
          <p:nvPr>
            <p:ph idx="3" type="subTitle"/>
          </p:nvPr>
        </p:nvSpPr>
        <p:spPr>
          <a:xfrm>
            <a:off x="3707909" y="1530240"/>
            <a:ext cx="3145800" cy="523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200"/>
              <a:t>Currents</a:t>
            </a:r>
            <a:endParaRPr sz="1200"/>
          </a:p>
          <a:p>
            <a:pPr indent="0" lvl="0" marL="0" rtl="0" algn="l">
              <a:spcBef>
                <a:spcPts val="0"/>
              </a:spcBef>
              <a:spcAft>
                <a:spcPts val="0"/>
              </a:spcAft>
              <a:buNone/>
            </a:pPr>
            <a:r>
              <a:t/>
            </a:r>
            <a:endParaRPr/>
          </a:p>
        </p:txBody>
      </p:sp>
      <p:sp>
        <p:nvSpPr>
          <p:cNvPr id="1212" name="Google Shape;1212;p109"/>
          <p:cNvSpPr txBox="1"/>
          <p:nvPr>
            <p:ph idx="4" type="subTitle"/>
          </p:nvPr>
        </p:nvSpPr>
        <p:spPr>
          <a:xfrm>
            <a:off x="3707909" y="2481783"/>
            <a:ext cx="3145800" cy="523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200"/>
              <a:t>Ocean Gyres</a:t>
            </a:r>
            <a:endParaRPr sz="1200"/>
          </a:p>
          <a:p>
            <a:pPr indent="0" lvl="0" marL="0" rtl="0" algn="l">
              <a:spcBef>
                <a:spcPts val="0"/>
              </a:spcBef>
              <a:spcAft>
                <a:spcPts val="0"/>
              </a:spcAft>
              <a:buNone/>
            </a:pPr>
            <a:r>
              <a:t/>
            </a:r>
            <a:endParaRPr/>
          </a:p>
        </p:txBody>
      </p:sp>
      <p:sp>
        <p:nvSpPr>
          <p:cNvPr id="1213" name="Google Shape;1213;p109"/>
          <p:cNvSpPr txBox="1"/>
          <p:nvPr>
            <p:ph idx="5" type="subTitle"/>
          </p:nvPr>
        </p:nvSpPr>
        <p:spPr>
          <a:xfrm>
            <a:off x="3707909" y="3375295"/>
            <a:ext cx="3145800" cy="523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200"/>
              <a:t>Garbage Patches</a:t>
            </a:r>
            <a:endParaRPr sz="1200"/>
          </a:p>
          <a:p>
            <a:pPr indent="0" lvl="0" marL="0" rtl="0" algn="l">
              <a:spcBef>
                <a:spcPts val="0"/>
              </a:spcBef>
              <a:spcAft>
                <a:spcPts val="0"/>
              </a:spcAft>
              <a:buNone/>
            </a:pPr>
            <a:r>
              <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7" name="Shape 1217"/>
        <p:cNvGrpSpPr/>
        <p:nvPr/>
      </p:nvGrpSpPr>
      <p:grpSpPr>
        <a:xfrm>
          <a:off x="0" y="0"/>
          <a:ext cx="0" cy="0"/>
          <a:chOff x="0" y="0"/>
          <a:chExt cx="0" cy="0"/>
        </a:xfrm>
      </p:grpSpPr>
      <p:sp>
        <p:nvSpPr>
          <p:cNvPr id="1218" name="Google Shape;1218;p110"/>
          <p:cNvSpPr txBox="1"/>
          <p:nvPr>
            <p:ph idx="1" type="subTitle"/>
          </p:nvPr>
        </p:nvSpPr>
        <p:spPr>
          <a:xfrm>
            <a:off x="3137025" y="1918650"/>
            <a:ext cx="4898100" cy="13062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GB"/>
              <a:t>It is clear that the garbage patches are a problem. So why isn’t more being done to clean it up?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2" name="Shape 1222"/>
        <p:cNvGrpSpPr/>
        <p:nvPr/>
      </p:nvGrpSpPr>
      <p:grpSpPr>
        <a:xfrm>
          <a:off x="0" y="0"/>
          <a:ext cx="0" cy="0"/>
          <a:chOff x="0" y="0"/>
          <a:chExt cx="0" cy="0"/>
        </a:xfrm>
      </p:grpSpPr>
      <p:sp>
        <p:nvSpPr>
          <p:cNvPr id="1223" name="Google Shape;1223;p111"/>
          <p:cNvSpPr txBox="1"/>
          <p:nvPr>
            <p:ph idx="1" type="subTitle"/>
          </p:nvPr>
        </p:nvSpPr>
        <p:spPr>
          <a:xfrm>
            <a:off x="3111800" y="1210950"/>
            <a:ext cx="4898100" cy="2721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It is clear that the garbage patches are a problem. So why isn’t more being done to clean it up? </a:t>
            </a:r>
            <a:endParaRPr/>
          </a:p>
          <a:p>
            <a:pPr indent="-304800" lvl="0" marL="457200" rtl="0" algn="l">
              <a:spcBef>
                <a:spcPts val="1200"/>
              </a:spcBef>
              <a:spcAft>
                <a:spcPts val="0"/>
              </a:spcAft>
              <a:buSzPts val="1200"/>
              <a:buChar char="●"/>
            </a:pPr>
            <a:r>
              <a:rPr b="0" lang="en-GB" sz="1200"/>
              <a:t>Too far away </a:t>
            </a:r>
            <a:endParaRPr b="0" sz="1200"/>
          </a:p>
          <a:p>
            <a:pPr indent="-304800" lvl="0" marL="457200" rtl="0" algn="l">
              <a:spcBef>
                <a:spcPts val="0"/>
              </a:spcBef>
              <a:spcAft>
                <a:spcPts val="0"/>
              </a:spcAft>
              <a:buSzPts val="1200"/>
              <a:buChar char="●"/>
            </a:pPr>
            <a:r>
              <a:rPr b="0" lang="en-GB" sz="1200"/>
              <a:t>Too expensive </a:t>
            </a:r>
            <a:endParaRPr b="0" sz="1200"/>
          </a:p>
          <a:p>
            <a:pPr indent="-304800" lvl="0" marL="457200" rtl="0" algn="l">
              <a:spcBef>
                <a:spcPts val="0"/>
              </a:spcBef>
              <a:spcAft>
                <a:spcPts val="0"/>
              </a:spcAft>
              <a:buSzPts val="1200"/>
              <a:buChar char="●"/>
            </a:pPr>
            <a:r>
              <a:rPr b="0" lang="en-GB" sz="1200"/>
              <a:t>Too complicated</a:t>
            </a:r>
            <a:endParaRPr b="0" sz="1200"/>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7" name="Shape 1227"/>
        <p:cNvGrpSpPr/>
        <p:nvPr/>
      </p:nvGrpSpPr>
      <p:grpSpPr>
        <a:xfrm>
          <a:off x="0" y="0"/>
          <a:ext cx="0" cy="0"/>
          <a:chOff x="0" y="0"/>
          <a:chExt cx="0" cy="0"/>
        </a:xfrm>
      </p:grpSpPr>
      <p:sp>
        <p:nvSpPr>
          <p:cNvPr id="1228" name="Google Shape;1228;p112"/>
          <p:cNvSpPr txBox="1"/>
          <p:nvPr>
            <p:ph idx="1" type="subTitle"/>
          </p:nvPr>
        </p:nvSpPr>
        <p:spPr>
          <a:xfrm>
            <a:off x="3123350" y="1914750"/>
            <a:ext cx="4898100" cy="13140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GB"/>
              <a:t>What do you think that you can personally do to address the issue of plastic pollution in the ocean? </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2" name="Shape 1232"/>
        <p:cNvGrpSpPr/>
        <p:nvPr/>
      </p:nvGrpSpPr>
      <p:grpSpPr>
        <a:xfrm>
          <a:off x="0" y="0"/>
          <a:ext cx="0" cy="0"/>
          <a:chOff x="0" y="0"/>
          <a:chExt cx="0" cy="0"/>
        </a:xfrm>
      </p:grpSpPr>
      <p:sp>
        <p:nvSpPr>
          <p:cNvPr id="1233" name="Google Shape;1233;p113"/>
          <p:cNvSpPr txBox="1"/>
          <p:nvPr>
            <p:ph idx="1" type="body"/>
          </p:nvPr>
        </p:nvSpPr>
        <p:spPr>
          <a:xfrm>
            <a:off x="3325650" y="1180800"/>
            <a:ext cx="3894300" cy="2781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800"/>
              <a:t>Plastic pollution is a worldwide problem, and oceanic geospatial processes aggravate the problem.</a:t>
            </a:r>
            <a:endParaRPr sz="1800"/>
          </a:p>
          <a:p>
            <a:pPr indent="0" lvl="0" marL="0" rtl="0" algn="l">
              <a:spcBef>
                <a:spcPts val="1200"/>
              </a:spcBef>
              <a:spcAft>
                <a:spcPts val="1200"/>
              </a:spcAft>
              <a:buNone/>
            </a:pPr>
            <a:r>
              <a:rPr lang="en-GB" sz="1800"/>
              <a:t>However, there are solutions! And these are currently being innovated and implemented. </a:t>
            </a:r>
            <a:endParaRPr sz="1800"/>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7" name="Shape 1237"/>
        <p:cNvGrpSpPr/>
        <p:nvPr/>
      </p:nvGrpSpPr>
      <p:grpSpPr>
        <a:xfrm>
          <a:off x="0" y="0"/>
          <a:ext cx="0" cy="0"/>
          <a:chOff x="0" y="0"/>
          <a:chExt cx="0" cy="0"/>
        </a:xfrm>
      </p:grpSpPr>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4" name="Shape 934"/>
        <p:cNvGrpSpPr/>
        <p:nvPr/>
      </p:nvGrpSpPr>
      <p:grpSpPr>
        <a:xfrm>
          <a:off x="0" y="0"/>
          <a:ext cx="0" cy="0"/>
          <a:chOff x="0" y="0"/>
          <a:chExt cx="0" cy="0"/>
        </a:xfrm>
      </p:grpSpPr>
      <p:sp>
        <p:nvSpPr>
          <p:cNvPr id="935" name="Google Shape;935;p74"/>
          <p:cNvSpPr txBox="1"/>
          <p:nvPr>
            <p:ph idx="1" type="subTitle"/>
          </p:nvPr>
        </p:nvSpPr>
        <p:spPr>
          <a:xfrm>
            <a:off x="4954994" y="2894100"/>
            <a:ext cx="3449700" cy="427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a:t>Tool to collect waste</a:t>
            </a:r>
            <a:endParaRPr/>
          </a:p>
          <a:p>
            <a:pPr indent="0" lvl="0" marL="0" rtl="0" algn="ctr">
              <a:spcBef>
                <a:spcPts val="1200"/>
              </a:spcBef>
              <a:spcAft>
                <a:spcPts val="0"/>
              </a:spcAft>
              <a:buClr>
                <a:schemeClr val="dk1"/>
              </a:buClr>
              <a:buSzPts val="1100"/>
              <a:buFont typeface="Arial"/>
              <a:buNone/>
            </a:pPr>
            <a:r>
              <a:t/>
            </a:r>
            <a:endParaRPr/>
          </a:p>
          <a:p>
            <a:pPr indent="0" lvl="0" marL="0" rtl="0" algn="ctr">
              <a:spcBef>
                <a:spcPts val="1200"/>
              </a:spcBef>
              <a:spcAft>
                <a:spcPts val="1200"/>
              </a:spcAft>
              <a:buNone/>
            </a:pPr>
            <a:r>
              <a:t/>
            </a:r>
            <a:endParaRPr/>
          </a:p>
        </p:txBody>
      </p:sp>
      <p:sp>
        <p:nvSpPr>
          <p:cNvPr id="936" name="Google Shape;936;p74"/>
          <p:cNvSpPr txBox="1"/>
          <p:nvPr>
            <p:ph idx="2" type="subTitle"/>
          </p:nvPr>
        </p:nvSpPr>
        <p:spPr>
          <a:xfrm>
            <a:off x="739425" y="2904870"/>
            <a:ext cx="3449700" cy="399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a:t>Luggage belt on the ocean</a:t>
            </a:r>
            <a:endParaRPr/>
          </a:p>
          <a:p>
            <a:pPr indent="0" lvl="0" marL="0" rtl="0" algn="ctr">
              <a:spcBef>
                <a:spcPts val="1200"/>
              </a:spcBef>
              <a:spcAft>
                <a:spcPts val="0"/>
              </a:spcAft>
              <a:buClr>
                <a:schemeClr val="dk1"/>
              </a:buClr>
              <a:buSzPts val="1100"/>
              <a:buFont typeface="Arial"/>
              <a:buNone/>
            </a:pPr>
            <a:r>
              <a:t/>
            </a:r>
            <a:endParaRPr/>
          </a:p>
          <a:p>
            <a:pPr indent="0" lvl="0" marL="0" rtl="0" algn="ctr">
              <a:spcBef>
                <a:spcPts val="1200"/>
              </a:spcBef>
              <a:spcAft>
                <a:spcPts val="1200"/>
              </a:spcAft>
              <a:buNone/>
            </a:pPr>
            <a:r>
              <a:t/>
            </a:r>
            <a:endParaRPr/>
          </a:p>
        </p:txBody>
      </p:sp>
      <p:sp>
        <p:nvSpPr>
          <p:cNvPr id="937" name="Google Shape;937;p74"/>
          <p:cNvSpPr txBox="1"/>
          <p:nvPr>
            <p:ph idx="3" type="subTitle"/>
          </p:nvPr>
        </p:nvSpPr>
        <p:spPr>
          <a:xfrm>
            <a:off x="4955006" y="3726900"/>
            <a:ext cx="3449700" cy="427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a:t>Distribution of heat</a:t>
            </a:r>
            <a:endParaRPr/>
          </a:p>
          <a:p>
            <a:pPr indent="0" lvl="0" marL="0" rtl="0" algn="ctr">
              <a:spcBef>
                <a:spcPts val="1200"/>
              </a:spcBef>
              <a:spcAft>
                <a:spcPts val="0"/>
              </a:spcAft>
              <a:buClr>
                <a:schemeClr val="dk1"/>
              </a:buClr>
              <a:buSzPts val="1100"/>
              <a:buFont typeface="Arial"/>
              <a:buNone/>
            </a:pPr>
            <a:r>
              <a:t/>
            </a:r>
            <a:endParaRPr/>
          </a:p>
          <a:p>
            <a:pPr indent="0" lvl="0" marL="0" rtl="0" algn="ctr">
              <a:spcBef>
                <a:spcPts val="1200"/>
              </a:spcBef>
              <a:spcAft>
                <a:spcPts val="1200"/>
              </a:spcAft>
              <a:buNone/>
            </a:pPr>
            <a:r>
              <a:t/>
            </a:r>
            <a:endParaRPr/>
          </a:p>
        </p:txBody>
      </p:sp>
      <p:sp>
        <p:nvSpPr>
          <p:cNvPr id="938" name="Google Shape;938;p74"/>
          <p:cNvSpPr txBox="1"/>
          <p:nvPr>
            <p:ph idx="4" type="subTitle"/>
          </p:nvPr>
        </p:nvSpPr>
        <p:spPr>
          <a:xfrm>
            <a:off x="953757" y="3726900"/>
            <a:ext cx="3449700" cy="427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a:t>Circulation of water across the globe</a:t>
            </a:r>
            <a:endParaRPr/>
          </a:p>
          <a:p>
            <a:pPr indent="0" lvl="0" marL="0" rtl="0" algn="ctr">
              <a:spcBef>
                <a:spcPts val="1200"/>
              </a:spcBef>
              <a:spcAft>
                <a:spcPts val="0"/>
              </a:spcAft>
              <a:buClr>
                <a:schemeClr val="dk1"/>
              </a:buClr>
              <a:buSzPts val="1100"/>
              <a:buFont typeface="Arial"/>
              <a:buNone/>
            </a:pPr>
            <a:r>
              <a:t/>
            </a:r>
            <a:endParaRPr/>
          </a:p>
          <a:p>
            <a:pPr indent="0" lvl="0" marL="0" rtl="0" algn="ctr">
              <a:spcBef>
                <a:spcPts val="1200"/>
              </a:spcBef>
              <a:spcAft>
                <a:spcPts val="1200"/>
              </a:spcAft>
              <a:buNone/>
            </a:pPr>
            <a:r>
              <a:t/>
            </a:r>
            <a:endParaRPr/>
          </a:p>
        </p:txBody>
      </p:sp>
      <p:sp>
        <p:nvSpPr>
          <p:cNvPr id="939" name="Google Shape;939;p74"/>
          <p:cNvSpPr txBox="1"/>
          <p:nvPr>
            <p:ph idx="5" type="subTitle"/>
          </p:nvPr>
        </p:nvSpPr>
        <p:spPr>
          <a:xfrm>
            <a:off x="1067600" y="1680300"/>
            <a:ext cx="7337100" cy="427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a:t>What is the ocean conveyor belt?</a:t>
            </a:r>
            <a:endParaRPr/>
          </a:p>
          <a:p>
            <a:pPr indent="0" lvl="0" marL="0" rtl="0" algn="ctr">
              <a:spcBef>
                <a:spcPts val="1200"/>
              </a:spcBef>
              <a:spcAft>
                <a:spcPts val="0"/>
              </a:spcAft>
              <a:buClr>
                <a:schemeClr val="dk1"/>
              </a:buClr>
              <a:buSzPts val="1100"/>
              <a:buFont typeface="Arial"/>
              <a:buNone/>
            </a:pPr>
            <a:r>
              <a:t/>
            </a:r>
            <a:endParaRPr/>
          </a:p>
          <a:p>
            <a:pPr indent="0" lvl="0" marL="0" rtl="0" algn="ctr">
              <a:spcBef>
                <a:spcPts val="1200"/>
              </a:spcBef>
              <a:spcAft>
                <a:spcPts val="1200"/>
              </a:spcAft>
              <a:buNone/>
            </a:pPr>
            <a:r>
              <a:t/>
            </a:r>
            <a:endParaRPr/>
          </a:p>
        </p:txBody>
      </p:sp>
      <p:sp>
        <p:nvSpPr>
          <p:cNvPr id="940" name="Google Shape;940;p74"/>
          <p:cNvSpPr txBox="1"/>
          <p:nvPr>
            <p:ph type="title"/>
          </p:nvPr>
        </p:nvSpPr>
        <p:spPr>
          <a:xfrm>
            <a:off x="4118850" y="622561"/>
            <a:ext cx="906300" cy="493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GB"/>
              <a:t>2</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4" name="Shape 944"/>
        <p:cNvGrpSpPr/>
        <p:nvPr/>
      </p:nvGrpSpPr>
      <p:grpSpPr>
        <a:xfrm>
          <a:off x="0" y="0"/>
          <a:ext cx="0" cy="0"/>
          <a:chOff x="0" y="0"/>
          <a:chExt cx="0" cy="0"/>
        </a:xfrm>
      </p:grpSpPr>
      <p:sp>
        <p:nvSpPr>
          <p:cNvPr id="945" name="Google Shape;945;p75"/>
          <p:cNvSpPr txBox="1"/>
          <p:nvPr>
            <p:ph idx="1" type="subTitle"/>
          </p:nvPr>
        </p:nvSpPr>
        <p:spPr>
          <a:xfrm>
            <a:off x="4954994" y="2894100"/>
            <a:ext cx="3449700" cy="427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a:t>Tool to collect waste</a:t>
            </a:r>
            <a:endParaRPr/>
          </a:p>
          <a:p>
            <a:pPr indent="0" lvl="0" marL="0" rtl="0" algn="ctr">
              <a:spcBef>
                <a:spcPts val="1200"/>
              </a:spcBef>
              <a:spcAft>
                <a:spcPts val="1200"/>
              </a:spcAft>
              <a:buNone/>
            </a:pPr>
            <a:r>
              <a:t/>
            </a:r>
            <a:endParaRPr/>
          </a:p>
        </p:txBody>
      </p:sp>
      <p:sp>
        <p:nvSpPr>
          <p:cNvPr id="946" name="Google Shape;946;p75"/>
          <p:cNvSpPr txBox="1"/>
          <p:nvPr>
            <p:ph idx="2" type="subTitle"/>
          </p:nvPr>
        </p:nvSpPr>
        <p:spPr>
          <a:xfrm>
            <a:off x="739425" y="2904870"/>
            <a:ext cx="3449700" cy="399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a:t>Luggage belt on the ocean</a:t>
            </a:r>
            <a:endParaRPr/>
          </a:p>
          <a:p>
            <a:pPr indent="0" lvl="0" marL="0" rtl="0" algn="ctr">
              <a:spcBef>
                <a:spcPts val="1200"/>
              </a:spcBef>
              <a:spcAft>
                <a:spcPts val="1200"/>
              </a:spcAft>
              <a:buNone/>
            </a:pPr>
            <a:r>
              <a:t/>
            </a:r>
            <a:endParaRPr/>
          </a:p>
        </p:txBody>
      </p:sp>
      <p:sp>
        <p:nvSpPr>
          <p:cNvPr id="947" name="Google Shape;947;p75"/>
          <p:cNvSpPr txBox="1"/>
          <p:nvPr>
            <p:ph idx="3" type="subTitle"/>
          </p:nvPr>
        </p:nvSpPr>
        <p:spPr>
          <a:xfrm>
            <a:off x="4955006" y="3726900"/>
            <a:ext cx="3449700" cy="427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a:t>Distribution of heat</a:t>
            </a:r>
            <a:endParaRPr/>
          </a:p>
          <a:p>
            <a:pPr indent="0" lvl="0" marL="0" rtl="0" algn="ctr">
              <a:spcBef>
                <a:spcPts val="1200"/>
              </a:spcBef>
              <a:spcAft>
                <a:spcPts val="1200"/>
              </a:spcAft>
              <a:buNone/>
            </a:pPr>
            <a:r>
              <a:t/>
            </a:r>
            <a:endParaRPr/>
          </a:p>
        </p:txBody>
      </p:sp>
      <p:sp>
        <p:nvSpPr>
          <p:cNvPr id="948" name="Google Shape;948;p75"/>
          <p:cNvSpPr txBox="1"/>
          <p:nvPr>
            <p:ph idx="4" type="subTitle"/>
          </p:nvPr>
        </p:nvSpPr>
        <p:spPr>
          <a:xfrm>
            <a:off x="985907" y="3726900"/>
            <a:ext cx="3449700" cy="427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a:t>Circulation of water across the globe</a:t>
            </a:r>
            <a:endParaRPr/>
          </a:p>
          <a:p>
            <a:pPr indent="0" lvl="0" marL="0" rtl="0" algn="ctr">
              <a:spcBef>
                <a:spcPts val="1200"/>
              </a:spcBef>
              <a:spcAft>
                <a:spcPts val="1200"/>
              </a:spcAft>
              <a:buNone/>
            </a:pPr>
            <a:r>
              <a:t/>
            </a:r>
            <a:endParaRPr/>
          </a:p>
        </p:txBody>
      </p:sp>
      <p:sp>
        <p:nvSpPr>
          <p:cNvPr id="949" name="Google Shape;949;p75"/>
          <p:cNvSpPr txBox="1"/>
          <p:nvPr>
            <p:ph idx="5" type="subTitle"/>
          </p:nvPr>
        </p:nvSpPr>
        <p:spPr>
          <a:xfrm>
            <a:off x="1067600" y="1680300"/>
            <a:ext cx="7337100" cy="427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a:t>What is the ocean conveyor belt?</a:t>
            </a:r>
            <a:endParaRPr/>
          </a:p>
          <a:p>
            <a:pPr indent="0" lvl="0" marL="0" rtl="0" algn="ctr">
              <a:spcBef>
                <a:spcPts val="1200"/>
              </a:spcBef>
              <a:spcAft>
                <a:spcPts val="1200"/>
              </a:spcAft>
              <a:buNone/>
            </a:pPr>
            <a:r>
              <a:t/>
            </a:r>
            <a:endParaRPr/>
          </a:p>
        </p:txBody>
      </p:sp>
      <p:sp>
        <p:nvSpPr>
          <p:cNvPr id="950" name="Google Shape;950;p75"/>
          <p:cNvSpPr txBox="1"/>
          <p:nvPr>
            <p:ph type="title"/>
          </p:nvPr>
        </p:nvSpPr>
        <p:spPr>
          <a:xfrm>
            <a:off x="4118850" y="622561"/>
            <a:ext cx="906300" cy="493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GB"/>
              <a:t>2</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4" name="Shape 954"/>
        <p:cNvGrpSpPr/>
        <p:nvPr/>
      </p:nvGrpSpPr>
      <p:grpSpPr>
        <a:xfrm>
          <a:off x="0" y="0"/>
          <a:ext cx="0" cy="0"/>
          <a:chOff x="0" y="0"/>
          <a:chExt cx="0" cy="0"/>
        </a:xfrm>
      </p:grpSpPr>
      <p:sp>
        <p:nvSpPr>
          <p:cNvPr id="955" name="Google Shape;955;p76"/>
          <p:cNvSpPr txBox="1"/>
          <p:nvPr>
            <p:ph idx="1" type="subTitle"/>
          </p:nvPr>
        </p:nvSpPr>
        <p:spPr>
          <a:xfrm>
            <a:off x="4954994" y="2894100"/>
            <a:ext cx="3449700" cy="427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a:t>A year</a:t>
            </a:r>
            <a:endParaRPr/>
          </a:p>
          <a:p>
            <a:pPr indent="0" lvl="0" marL="0" rtl="0" algn="ctr">
              <a:spcBef>
                <a:spcPts val="1200"/>
              </a:spcBef>
              <a:spcAft>
                <a:spcPts val="0"/>
              </a:spcAft>
              <a:buClr>
                <a:schemeClr val="dk1"/>
              </a:buClr>
              <a:buSzPts val="1100"/>
              <a:buFont typeface="Arial"/>
              <a:buNone/>
            </a:pPr>
            <a:r>
              <a:t/>
            </a:r>
            <a:endParaRPr/>
          </a:p>
          <a:p>
            <a:pPr indent="0" lvl="0" marL="0" rtl="0" algn="ctr">
              <a:spcBef>
                <a:spcPts val="1200"/>
              </a:spcBef>
              <a:spcAft>
                <a:spcPts val="1200"/>
              </a:spcAft>
              <a:buNone/>
            </a:pPr>
            <a:r>
              <a:t/>
            </a:r>
            <a:endParaRPr/>
          </a:p>
        </p:txBody>
      </p:sp>
      <p:sp>
        <p:nvSpPr>
          <p:cNvPr id="956" name="Google Shape;956;p76"/>
          <p:cNvSpPr txBox="1"/>
          <p:nvPr>
            <p:ph idx="2" type="subTitle"/>
          </p:nvPr>
        </p:nvSpPr>
        <p:spPr>
          <a:xfrm>
            <a:off x="739425" y="2904870"/>
            <a:ext cx="3449700" cy="399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a:t>Global warming </a:t>
            </a:r>
            <a:endParaRPr/>
          </a:p>
          <a:p>
            <a:pPr indent="0" lvl="0" marL="0" rtl="0" algn="ctr">
              <a:spcBef>
                <a:spcPts val="1200"/>
              </a:spcBef>
              <a:spcAft>
                <a:spcPts val="0"/>
              </a:spcAft>
              <a:buClr>
                <a:schemeClr val="dk1"/>
              </a:buClr>
              <a:buSzPts val="1100"/>
              <a:buFont typeface="Arial"/>
              <a:buNone/>
            </a:pPr>
            <a:r>
              <a:t/>
            </a:r>
            <a:endParaRPr/>
          </a:p>
          <a:p>
            <a:pPr indent="0" lvl="0" marL="0" rtl="0" algn="ctr">
              <a:spcBef>
                <a:spcPts val="1200"/>
              </a:spcBef>
              <a:spcAft>
                <a:spcPts val="1200"/>
              </a:spcAft>
              <a:buNone/>
            </a:pPr>
            <a:r>
              <a:t/>
            </a:r>
            <a:endParaRPr/>
          </a:p>
        </p:txBody>
      </p:sp>
      <p:sp>
        <p:nvSpPr>
          <p:cNvPr id="957" name="Google Shape;957;p76"/>
          <p:cNvSpPr txBox="1"/>
          <p:nvPr>
            <p:ph idx="3" type="subTitle"/>
          </p:nvPr>
        </p:nvSpPr>
        <p:spPr>
          <a:xfrm>
            <a:off x="4955006" y="3726900"/>
            <a:ext cx="3449700" cy="427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a:t>Earth’s rotation</a:t>
            </a:r>
            <a:endParaRPr/>
          </a:p>
          <a:p>
            <a:pPr indent="0" lvl="0" marL="0" rtl="0" algn="ctr">
              <a:spcBef>
                <a:spcPts val="1200"/>
              </a:spcBef>
              <a:spcAft>
                <a:spcPts val="0"/>
              </a:spcAft>
              <a:buClr>
                <a:schemeClr val="dk1"/>
              </a:buClr>
              <a:buSzPts val="1100"/>
              <a:buFont typeface="Arial"/>
              <a:buNone/>
            </a:pPr>
            <a:r>
              <a:t/>
            </a:r>
            <a:endParaRPr/>
          </a:p>
          <a:p>
            <a:pPr indent="0" lvl="0" marL="0" rtl="0" algn="ctr">
              <a:spcBef>
                <a:spcPts val="1200"/>
              </a:spcBef>
              <a:spcAft>
                <a:spcPts val="1200"/>
              </a:spcAft>
              <a:buNone/>
            </a:pPr>
            <a:r>
              <a:t/>
            </a:r>
            <a:endParaRPr/>
          </a:p>
        </p:txBody>
      </p:sp>
      <p:sp>
        <p:nvSpPr>
          <p:cNvPr id="958" name="Google Shape;958;p76"/>
          <p:cNvSpPr txBox="1"/>
          <p:nvPr>
            <p:ph idx="4" type="subTitle"/>
          </p:nvPr>
        </p:nvSpPr>
        <p:spPr>
          <a:xfrm>
            <a:off x="739432" y="3726900"/>
            <a:ext cx="3449700" cy="427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a:t>Coriolis Effect</a:t>
            </a:r>
            <a:endParaRPr/>
          </a:p>
          <a:p>
            <a:pPr indent="0" lvl="0" marL="0" rtl="0" algn="ctr">
              <a:spcBef>
                <a:spcPts val="1200"/>
              </a:spcBef>
              <a:spcAft>
                <a:spcPts val="0"/>
              </a:spcAft>
              <a:buClr>
                <a:schemeClr val="dk1"/>
              </a:buClr>
              <a:buSzPts val="1100"/>
              <a:buFont typeface="Arial"/>
              <a:buNone/>
            </a:pPr>
            <a:r>
              <a:t/>
            </a:r>
            <a:endParaRPr/>
          </a:p>
          <a:p>
            <a:pPr indent="0" lvl="0" marL="0" rtl="0" algn="ctr">
              <a:spcBef>
                <a:spcPts val="1200"/>
              </a:spcBef>
              <a:spcAft>
                <a:spcPts val="1200"/>
              </a:spcAft>
              <a:buNone/>
            </a:pPr>
            <a:r>
              <a:t/>
            </a:r>
            <a:endParaRPr/>
          </a:p>
        </p:txBody>
      </p:sp>
      <p:sp>
        <p:nvSpPr>
          <p:cNvPr id="959" name="Google Shape;959;p76"/>
          <p:cNvSpPr txBox="1"/>
          <p:nvPr>
            <p:ph idx="5" type="subTitle"/>
          </p:nvPr>
        </p:nvSpPr>
        <p:spPr>
          <a:xfrm>
            <a:off x="1067600" y="1680300"/>
            <a:ext cx="7337100" cy="427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a:t>What is the effect of the spin of the world called?</a:t>
            </a:r>
            <a:endParaRPr/>
          </a:p>
          <a:p>
            <a:pPr indent="0" lvl="0" marL="0" rtl="0" algn="ctr">
              <a:spcBef>
                <a:spcPts val="1200"/>
              </a:spcBef>
              <a:spcAft>
                <a:spcPts val="0"/>
              </a:spcAft>
              <a:buClr>
                <a:schemeClr val="dk1"/>
              </a:buClr>
              <a:buSzPts val="1100"/>
              <a:buFont typeface="Arial"/>
              <a:buNone/>
            </a:pPr>
            <a:r>
              <a:t/>
            </a:r>
            <a:endParaRPr/>
          </a:p>
          <a:p>
            <a:pPr indent="0" lvl="0" marL="0" rtl="0" algn="ctr">
              <a:spcBef>
                <a:spcPts val="1200"/>
              </a:spcBef>
              <a:spcAft>
                <a:spcPts val="1200"/>
              </a:spcAft>
              <a:buNone/>
            </a:pPr>
            <a:r>
              <a:t/>
            </a:r>
            <a:endParaRPr/>
          </a:p>
        </p:txBody>
      </p:sp>
      <p:sp>
        <p:nvSpPr>
          <p:cNvPr id="960" name="Google Shape;960;p76"/>
          <p:cNvSpPr txBox="1"/>
          <p:nvPr>
            <p:ph type="title"/>
          </p:nvPr>
        </p:nvSpPr>
        <p:spPr>
          <a:xfrm>
            <a:off x="4118850" y="622561"/>
            <a:ext cx="906300" cy="493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GB"/>
              <a:t>3</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4" name="Shape 964"/>
        <p:cNvGrpSpPr/>
        <p:nvPr/>
      </p:nvGrpSpPr>
      <p:grpSpPr>
        <a:xfrm>
          <a:off x="0" y="0"/>
          <a:ext cx="0" cy="0"/>
          <a:chOff x="0" y="0"/>
          <a:chExt cx="0" cy="0"/>
        </a:xfrm>
      </p:grpSpPr>
      <p:sp>
        <p:nvSpPr>
          <p:cNvPr id="965" name="Google Shape;965;p77"/>
          <p:cNvSpPr txBox="1"/>
          <p:nvPr>
            <p:ph idx="1" type="subTitle"/>
          </p:nvPr>
        </p:nvSpPr>
        <p:spPr>
          <a:xfrm>
            <a:off x="4954994" y="2894100"/>
            <a:ext cx="3449700" cy="427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a:t>A year</a:t>
            </a:r>
            <a:endParaRPr/>
          </a:p>
          <a:p>
            <a:pPr indent="0" lvl="0" marL="0" rtl="0" algn="ctr">
              <a:spcBef>
                <a:spcPts val="1200"/>
              </a:spcBef>
              <a:spcAft>
                <a:spcPts val="1200"/>
              </a:spcAft>
              <a:buNone/>
            </a:pPr>
            <a:r>
              <a:t/>
            </a:r>
            <a:endParaRPr/>
          </a:p>
        </p:txBody>
      </p:sp>
      <p:sp>
        <p:nvSpPr>
          <p:cNvPr id="966" name="Google Shape;966;p77"/>
          <p:cNvSpPr txBox="1"/>
          <p:nvPr>
            <p:ph idx="2" type="subTitle"/>
          </p:nvPr>
        </p:nvSpPr>
        <p:spPr>
          <a:xfrm>
            <a:off x="739425" y="2904870"/>
            <a:ext cx="3449700" cy="399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a:t>Global warming </a:t>
            </a:r>
            <a:endParaRPr/>
          </a:p>
          <a:p>
            <a:pPr indent="0" lvl="0" marL="0" rtl="0" algn="ctr">
              <a:spcBef>
                <a:spcPts val="1200"/>
              </a:spcBef>
              <a:spcAft>
                <a:spcPts val="0"/>
              </a:spcAft>
              <a:buClr>
                <a:schemeClr val="dk1"/>
              </a:buClr>
              <a:buSzPts val="1100"/>
              <a:buFont typeface="Arial"/>
              <a:buNone/>
            </a:pPr>
            <a:r>
              <a:t/>
            </a:r>
            <a:endParaRPr/>
          </a:p>
          <a:p>
            <a:pPr indent="0" lvl="0" marL="0" rtl="0" algn="ctr">
              <a:spcBef>
                <a:spcPts val="1200"/>
              </a:spcBef>
              <a:spcAft>
                <a:spcPts val="1200"/>
              </a:spcAft>
              <a:buNone/>
            </a:pPr>
            <a:r>
              <a:t/>
            </a:r>
            <a:endParaRPr/>
          </a:p>
        </p:txBody>
      </p:sp>
      <p:sp>
        <p:nvSpPr>
          <p:cNvPr id="967" name="Google Shape;967;p77"/>
          <p:cNvSpPr txBox="1"/>
          <p:nvPr>
            <p:ph idx="3" type="subTitle"/>
          </p:nvPr>
        </p:nvSpPr>
        <p:spPr>
          <a:xfrm>
            <a:off x="4955006" y="3726900"/>
            <a:ext cx="3449700" cy="427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a:t>Earth’s rotation</a:t>
            </a:r>
            <a:endParaRPr/>
          </a:p>
          <a:p>
            <a:pPr indent="0" lvl="0" marL="0" rtl="0" algn="ctr">
              <a:spcBef>
                <a:spcPts val="1200"/>
              </a:spcBef>
              <a:spcAft>
                <a:spcPts val="0"/>
              </a:spcAft>
              <a:buClr>
                <a:schemeClr val="dk1"/>
              </a:buClr>
              <a:buSzPts val="1100"/>
              <a:buFont typeface="Arial"/>
              <a:buNone/>
            </a:pPr>
            <a:r>
              <a:t/>
            </a:r>
            <a:endParaRPr/>
          </a:p>
          <a:p>
            <a:pPr indent="0" lvl="0" marL="0" rtl="0" algn="ctr">
              <a:spcBef>
                <a:spcPts val="1200"/>
              </a:spcBef>
              <a:spcAft>
                <a:spcPts val="1200"/>
              </a:spcAft>
              <a:buNone/>
            </a:pPr>
            <a:r>
              <a:t/>
            </a:r>
            <a:endParaRPr/>
          </a:p>
        </p:txBody>
      </p:sp>
      <p:sp>
        <p:nvSpPr>
          <p:cNvPr id="968" name="Google Shape;968;p77"/>
          <p:cNvSpPr txBox="1"/>
          <p:nvPr>
            <p:ph idx="4" type="subTitle"/>
          </p:nvPr>
        </p:nvSpPr>
        <p:spPr>
          <a:xfrm>
            <a:off x="739432" y="3726900"/>
            <a:ext cx="3449700" cy="427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a:t>Coriolis Effect</a:t>
            </a:r>
            <a:endParaRPr/>
          </a:p>
          <a:p>
            <a:pPr indent="0" lvl="0" marL="0" rtl="0" algn="ctr">
              <a:spcBef>
                <a:spcPts val="1200"/>
              </a:spcBef>
              <a:spcAft>
                <a:spcPts val="0"/>
              </a:spcAft>
              <a:buClr>
                <a:schemeClr val="dk1"/>
              </a:buClr>
              <a:buSzPts val="1100"/>
              <a:buFont typeface="Arial"/>
              <a:buNone/>
            </a:pPr>
            <a:r>
              <a:t/>
            </a:r>
            <a:endParaRPr/>
          </a:p>
          <a:p>
            <a:pPr indent="0" lvl="0" marL="0" rtl="0" algn="ctr">
              <a:spcBef>
                <a:spcPts val="1200"/>
              </a:spcBef>
              <a:spcAft>
                <a:spcPts val="1200"/>
              </a:spcAft>
              <a:buNone/>
            </a:pPr>
            <a:r>
              <a:t/>
            </a:r>
            <a:endParaRPr/>
          </a:p>
        </p:txBody>
      </p:sp>
      <p:sp>
        <p:nvSpPr>
          <p:cNvPr id="969" name="Google Shape;969;p77"/>
          <p:cNvSpPr txBox="1"/>
          <p:nvPr>
            <p:ph idx="5" type="subTitle"/>
          </p:nvPr>
        </p:nvSpPr>
        <p:spPr>
          <a:xfrm>
            <a:off x="1067600" y="1680300"/>
            <a:ext cx="7337100" cy="427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a:t>What is the effect of the spin of the world called?</a:t>
            </a:r>
            <a:endParaRPr/>
          </a:p>
          <a:p>
            <a:pPr indent="0" lvl="0" marL="0" rtl="0" algn="ctr">
              <a:spcBef>
                <a:spcPts val="1200"/>
              </a:spcBef>
              <a:spcAft>
                <a:spcPts val="0"/>
              </a:spcAft>
              <a:buClr>
                <a:schemeClr val="dk1"/>
              </a:buClr>
              <a:buSzPts val="1100"/>
              <a:buFont typeface="Arial"/>
              <a:buNone/>
            </a:pPr>
            <a:r>
              <a:t/>
            </a:r>
            <a:endParaRPr/>
          </a:p>
          <a:p>
            <a:pPr indent="0" lvl="0" marL="0" rtl="0" algn="ctr">
              <a:spcBef>
                <a:spcPts val="1200"/>
              </a:spcBef>
              <a:spcAft>
                <a:spcPts val="1200"/>
              </a:spcAft>
              <a:buNone/>
            </a:pPr>
            <a:r>
              <a:t/>
            </a:r>
            <a:endParaRPr/>
          </a:p>
        </p:txBody>
      </p:sp>
      <p:sp>
        <p:nvSpPr>
          <p:cNvPr id="970" name="Google Shape;970;p77"/>
          <p:cNvSpPr txBox="1"/>
          <p:nvPr>
            <p:ph type="title"/>
          </p:nvPr>
        </p:nvSpPr>
        <p:spPr>
          <a:xfrm>
            <a:off x="4118850" y="622561"/>
            <a:ext cx="906300" cy="493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GB"/>
              <a:t>3</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4" name="Shape 974"/>
        <p:cNvGrpSpPr/>
        <p:nvPr/>
      </p:nvGrpSpPr>
      <p:grpSpPr>
        <a:xfrm>
          <a:off x="0" y="0"/>
          <a:ext cx="0" cy="0"/>
          <a:chOff x="0" y="0"/>
          <a:chExt cx="0" cy="0"/>
        </a:xfrm>
      </p:grpSpPr>
      <p:sp>
        <p:nvSpPr>
          <p:cNvPr id="975" name="Google Shape;975;p78"/>
          <p:cNvSpPr txBox="1"/>
          <p:nvPr>
            <p:ph idx="1" type="subTitle"/>
          </p:nvPr>
        </p:nvSpPr>
        <p:spPr>
          <a:xfrm>
            <a:off x="4954994" y="2894100"/>
            <a:ext cx="3449700" cy="427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a:t>Ocean Gyres</a:t>
            </a:r>
            <a:endParaRPr/>
          </a:p>
          <a:p>
            <a:pPr indent="0" lvl="0" marL="0" rtl="0" algn="ctr">
              <a:spcBef>
                <a:spcPts val="1200"/>
              </a:spcBef>
              <a:spcAft>
                <a:spcPts val="0"/>
              </a:spcAft>
              <a:buClr>
                <a:schemeClr val="dk1"/>
              </a:buClr>
              <a:buSzPts val="1100"/>
              <a:buFont typeface="Arial"/>
              <a:buNone/>
            </a:pPr>
            <a:r>
              <a:t/>
            </a:r>
            <a:endParaRPr/>
          </a:p>
          <a:p>
            <a:pPr indent="0" lvl="0" marL="0" rtl="0" algn="ctr">
              <a:spcBef>
                <a:spcPts val="1200"/>
              </a:spcBef>
              <a:spcAft>
                <a:spcPts val="1200"/>
              </a:spcAft>
              <a:buNone/>
            </a:pPr>
            <a:r>
              <a:t/>
            </a:r>
            <a:endParaRPr/>
          </a:p>
        </p:txBody>
      </p:sp>
      <p:sp>
        <p:nvSpPr>
          <p:cNvPr id="976" name="Google Shape;976;p78"/>
          <p:cNvSpPr txBox="1"/>
          <p:nvPr>
            <p:ph idx="2" type="subTitle"/>
          </p:nvPr>
        </p:nvSpPr>
        <p:spPr>
          <a:xfrm>
            <a:off x="739425" y="2904870"/>
            <a:ext cx="3449700" cy="399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a:t>Whirlpools</a:t>
            </a:r>
            <a:endParaRPr/>
          </a:p>
          <a:p>
            <a:pPr indent="0" lvl="0" marL="0" rtl="0" algn="ctr">
              <a:spcBef>
                <a:spcPts val="1200"/>
              </a:spcBef>
              <a:spcAft>
                <a:spcPts val="0"/>
              </a:spcAft>
              <a:buClr>
                <a:schemeClr val="dk1"/>
              </a:buClr>
              <a:buSzPts val="1100"/>
              <a:buFont typeface="Arial"/>
              <a:buNone/>
            </a:pPr>
            <a:r>
              <a:t/>
            </a:r>
            <a:endParaRPr/>
          </a:p>
          <a:p>
            <a:pPr indent="0" lvl="0" marL="0" rtl="0" algn="ctr">
              <a:spcBef>
                <a:spcPts val="1200"/>
              </a:spcBef>
              <a:spcAft>
                <a:spcPts val="1200"/>
              </a:spcAft>
              <a:buNone/>
            </a:pPr>
            <a:r>
              <a:t/>
            </a:r>
            <a:endParaRPr/>
          </a:p>
        </p:txBody>
      </p:sp>
      <p:sp>
        <p:nvSpPr>
          <p:cNvPr id="977" name="Google Shape;977;p78"/>
          <p:cNvSpPr txBox="1"/>
          <p:nvPr>
            <p:ph idx="3" type="subTitle"/>
          </p:nvPr>
        </p:nvSpPr>
        <p:spPr>
          <a:xfrm>
            <a:off x="4955006" y="3726900"/>
            <a:ext cx="3449700" cy="427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a:t>People leaving trash</a:t>
            </a:r>
            <a:endParaRPr/>
          </a:p>
          <a:p>
            <a:pPr indent="0" lvl="0" marL="0" rtl="0" algn="ctr">
              <a:spcBef>
                <a:spcPts val="1200"/>
              </a:spcBef>
              <a:spcAft>
                <a:spcPts val="0"/>
              </a:spcAft>
              <a:buClr>
                <a:schemeClr val="dk1"/>
              </a:buClr>
              <a:buSzPts val="1100"/>
              <a:buFont typeface="Arial"/>
              <a:buNone/>
            </a:pPr>
            <a:r>
              <a:t/>
            </a:r>
            <a:endParaRPr/>
          </a:p>
          <a:p>
            <a:pPr indent="0" lvl="0" marL="0" rtl="0" algn="ctr">
              <a:spcBef>
                <a:spcPts val="1200"/>
              </a:spcBef>
              <a:spcAft>
                <a:spcPts val="1200"/>
              </a:spcAft>
              <a:buNone/>
            </a:pPr>
            <a:r>
              <a:t/>
            </a:r>
            <a:endParaRPr/>
          </a:p>
        </p:txBody>
      </p:sp>
      <p:sp>
        <p:nvSpPr>
          <p:cNvPr id="978" name="Google Shape;978;p78"/>
          <p:cNvSpPr txBox="1"/>
          <p:nvPr>
            <p:ph idx="4" type="subTitle"/>
          </p:nvPr>
        </p:nvSpPr>
        <p:spPr>
          <a:xfrm>
            <a:off x="739432" y="3726900"/>
            <a:ext cx="3449700" cy="427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a:t>Wind currents</a:t>
            </a:r>
            <a:endParaRPr/>
          </a:p>
          <a:p>
            <a:pPr indent="0" lvl="0" marL="0" rtl="0" algn="ctr">
              <a:spcBef>
                <a:spcPts val="1200"/>
              </a:spcBef>
              <a:spcAft>
                <a:spcPts val="0"/>
              </a:spcAft>
              <a:buClr>
                <a:schemeClr val="dk1"/>
              </a:buClr>
              <a:buSzPts val="1100"/>
              <a:buFont typeface="Arial"/>
              <a:buNone/>
            </a:pPr>
            <a:r>
              <a:t/>
            </a:r>
            <a:endParaRPr/>
          </a:p>
          <a:p>
            <a:pPr indent="0" lvl="0" marL="0" rtl="0" algn="ctr">
              <a:spcBef>
                <a:spcPts val="1200"/>
              </a:spcBef>
              <a:spcAft>
                <a:spcPts val="1200"/>
              </a:spcAft>
              <a:buNone/>
            </a:pPr>
            <a:r>
              <a:t/>
            </a:r>
            <a:endParaRPr/>
          </a:p>
        </p:txBody>
      </p:sp>
      <p:sp>
        <p:nvSpPr>
          <p:cNvPr id="979" name="Google Shape;979;p78"/>
          <p:cNvSpPr txBox="1"/>
          <p:nvPr>
            <p:ph idx="5" type="subTitle"/>
          </p:nvPr>
        </p:nvSpPr>
        <p:spPr>
          <a:xfrm>
            <a:off x="1067600" y="1680300"/>
            <a:ext cx="7337100" cy="427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a:t>How does plastic accumulate in circulating ocean currents?</a:t>
            </a:r>
            <a:endParaRPr/>
          </a:p>
          <a:p>
            <a:pPr indent="0" lvl="0" marL="0" rtl="0" algn="ctr">
              <a:spcBef>
                <a:spcPts val="1200"/>
              </a:spcBef>
              <a:spcAft>
                <a:spcPts val="0"/>
              </a:spcAft>
              <a:buClr>
                <a:schemeClr val="dk1"/>
              </a:buClr>
              <a:buSzPts val="1100"/>
              <a:buFont typeface="Arial"/>
              <a:buNone/>
            </a:pPr>
            <a:r>
              <a:t/>
            </a:r>
            <a:endParaRPr/>
          </a:p>
          <a:p>
            <a:pPr indent="0" lvl="0" marL="0" rtl="0" algn="ctr">
              <a:spcBef>
                <a:spcPts val="1200"/>
              </a:spcBef>
              <a:spcAft>
                <a:spcPts val="1200"/>
              </a:spcAft>
              <a:buNone/>
            </a:pPr>
            <a:r>
              <a:t/>
            </a:r>
            <a:endParaRPr/>
          </a:p>
        </p:txBody>
      </p:sp>
      <p:sp>
        <p:nvSpPr>
          <p:cNvPr id="980" name="Google Shape;980;p78"/>
          <p:cNvSpPr txBox="1"/>
          <p:nvPr>
            <p:ph type="title"/>
          </p:nvPr>
        </p:nvSpPr>
        <p:spPr>
          <a:xfrm>
            <a:off x="4118850" y="622561"/>
            <a:ext cx="906300" cy="493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GB"/>
              <a:t>4</a:t>
            </a:r>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