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35" r:id="rId5"/>
    <p:sldMasterId id="2147483736" r:id="rId6"/>
    <p:sldMasterId id="2147483737"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Lst>
  <p:sldSz cy="5143500" cx="9144000"/>
  <p:notesSz cx="6858000" cy="9144000"/>
  <p:embeddedFontLst>
    <p:embeddedFont>
      <p:font typeface="Lato"/>
      <p:regular r:id="rId48"/>
      <p:bold r:id="rId49"/>
      <p:italic r:id="rId50"/>
      <p:boldItalic r:id="rId51"/>
    </p:embeddedFont>
    <p:embeddedFont>
      <p:font typeface="Lato Light"/>
      <p:regular r:id="rId52"/>
      <p:bold r:id="rId53"/>
      <p:italic r:id="rId54"/>
      <p:boldItalic r:id="rId55"/>
    </p:embeddedFont>
    <p:embeddedFont>
      <p:font typeface="Century Gothic"/>
      <p:regular r:id="rId56"/>
      <p:bold r:id="rId57"/>
      <p:italic r:id="rId58"/>
      <p:boldItalic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035FDBA-C2F1-4191-822D-B55C355F1594}">
  <a:tblStyle styleId="{A035FDBA-C2F1-4191-822D-B55C355F1594}"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font" Target="fonts/Lato-regular.fntdata"/><Relationship Id="rId47" Type="http://schemas.openxmlformats.org/officeDocument/2006/relationships/slide" Target="slides/slide39.xml"/><Relationship Id="rId49" Type="http://schemas.openxmlformats.org/officeDocument/2006/relationships/font" Target="fonts/Lato-bold.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font" Target="fonts/Lato-boldItalic.fntdata"/><Relationship Id="rId50" Type="http://schemas.openxmlformats.org/officeDocument/2006/relationships/font" Target="fonts/Lato-italic.fntdata"/><Relationship Id="rId53" Type="http://schemas.openxmlformats.org/officeDocument/2006/relationships/font" Target="fonts/LatoLight-bold.fntdata"/><Relationship Id="rId52" Type="http://schemas.openxmlformats.org/officeDocument/2006/relationships/font" Target="fonts/LatoLight-regular.fntdata"/><Relationship Id="rId11" Type="http://schemas.openxmlformats.org/officeDocument/2006/relationships/slide" Target="slides/slide3.xml"/><Relationship Id="rId55" Type="http://schemas.openxmlformats.org/officeDocument/2006/relationships/font" Target="fonts/LatoLight-boldItalic.fntdata"/><Relationship Id="rId10" Type="http://schemas.openxmlformats.org/officeDocument/2006/relationships/slide" Target="slides/slide2.xml"/><Relationship Id="rId54" Type="http://schemas.openxmlformats.org/officeDocument/2006/relationships/font" Target="fonts/LatoLight-italic.fntdata"/><Relationship Id="rId13" Type="http://schemas.openxmlformats.org/officeDocument/2006/relationships/slide" Target="slides/slide5.xml"/><Relationship Id="rId57" Type="http://schemas.openxmlformats.org/officeDocument/2006/relationships/font" Target="fonts/CenturyGothic-bold.fntdata"/><Relationship Id="rId12" Type="http://schemas.openxmlformats.org/officeDocument/2006/relationships/slide" Target="slides/slide4.xml"/><Relationship Id="rId56" Type="http://schemas.openxmlformats.org/officeDocument/2006/relationships/font" Target="fonts/CenturyGothic-regular.fntdata"/><Relationship Id="rId15" Type="http://schemas.openxmlformats.org/officeDocument/2006/relationships/slide" Target="slides/slide7.xml"/><Relationship Id="rId59" Type="http://schemas.openxmlformats.org/officeDocument/2006/relationships/font" Target="fonts/CenturyGothic-boldItalic.fntdata"/><Relationship Id="rId14" Type="http://schemas.openxmlformats.org/officeDocument/2006/relationships/slide" Target="slides/slide6.xml"/><Relationship Id="rId58" Type="http://schemas.openxmlformats.org/officeDocument/2006/relationships/font" Target="fonts/CenturyGothic-italic.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oca-colacompany.com/learn-more-about-sustainable-packaging"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9" name="Shape 1239"/>
        <p:cNvGrpSpPr/>
        <p:nvPr/>
      </p:nvGrpSpPr>
      <p:grpSpPr>
        <a:xfrm>
          <a:off x="0" y="0"/>
          <a:ext cx="0" cy="0"/>
          <a:chOff x="0" y="0"/>
          <a:chExt cx="0" cy="0"/>
        </a:xfrm>
      </p:grpSpPr>
      <p:sp>
        <p:nvSpPr>
          <p:cNvPr id="1240" name="Google Shape;1240;gee3cb87a31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1" name="Google Shape;1241;gee3cb87a31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3" name="Shape 1303"/>
        <p:cNvGrpSpPr/>
        <p:nvPr/>
      </p:nvGrpSpPr>
      <p:grpSpPr>
        <a:xfrm>
          <a:off x="0" y="0"/>
          <a:ext cx="0" cy="0"/>
          <a:chOff x="0" y="0"/>
          <a:chExt cx="0" cy="0"/>
        </a:xfrm>
      </p:grpSpPr>
      <p:sp>
        <p:nvSpPr>
          <p:cNvPr id="1304" name="Google Shape;1304;gfae1879a54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5" name="Google Shape;1305;gfae1879a54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8" name="Shape 1308"/>
        <p:cNvGrpSpPr/>
        <p:nvPr/>
      </p:nvGrpSpPr>
      <p:grpSpPr>
        <a:xfrm>
          <a:off x="0" y="0"/>
          <a:ext cx="0" cy="0"/>
          <a:chOff x="0" y="0"/>
          <a:chExt cx="0" cy="0"/>
        </a:xfrm>
      </p:grpSpPr>
      <p:sp>
        <p:nvSpPr>
          <p:cNvPr id="1309" name="Google Shape;1309;g1c225dee3bd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0" name="Google Shape;1310;g1c225dee3bd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4" name="Shape 1314"/>
        <p:cNvGrpSpPr/>
        <p:nvPr/>
      </p:nvGrpSpPr>
      <p:grpSpPr>
        <a:xfrm>
          <a:off x="0" y="0"/>
          <a:ext cx="0" cy="0"/>
          <a:chOff x="0" y="0"/>
          <a:chExt cx="0" cy="0"/>
        </a:xfrm>
      </p:grpSpPr>
      <p:sp>
        <p:nvSpPr>
          <p:cNvPr id="1315" name="Google Shape;1315;gfae1879a54_0_2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16" name="Google Shape;1316;gfae1879a54_0_24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just">
              <a:lnSpc>
                <a:spcPct val="150000"/>
              </a:lnSpc>
              <a:spcBef>
                <a:spcPts val="0"/>
              </a:spcBef>
              <a:spcAft>
                <a:spcPts val="0"/>
              </a:spcAft>
              <a:buClr>
                <a:schemeClr val="dk1"/>
              </a:buClr>
              <a:buSzPts val="1100"/>
              <a:buFont typeface="Arial"/>
              <a:buNone/>
            </a:pPr>
            <a:r>
              <a:rPr lang="en-GB">
                <a:solidFill>
                  <a:srgbClr val="434343"/>
                </a:solidFill>
                <a:latin typeface="Lato"/>
                <a:ea typeface="Lato"/>
                <a:cs typeface="Lato"/>
                <a:sym typeface="Lato"/>
              </a:rPr>
              <a:t>In politics, power can be separated into soft and hard power.</a:t>
            </a:r>
            <a:endParaRPr>
              <a:solidFill>
                <a:srgbClr val="434343"/>
              </a:solidFill>
              <a:latin typeface="Lato"/>
              <a:ea typeface="Lato"/>
              <a:cs typeface="Lato"/>
              <a:sym typeface="Lato"/>
            </a:endParaRPr>
          </a:p>
          <a:p>
            <a:pPr indent="-298450" lvl="0" marL="457200" rtl="0" algn="just">
              <a:lnSpc>
                <a:spcPct val="150000"/>
              </a:lnSpc>
              <a:spcBef>
                <a:spcPts val="600"/>
              </a:spcBef>
              <a:spcAft>
                <a:spcPts val="0"/>
              </a:spcAft>
              <a:buClr>
                <a:srgbClr val="434343"/>
              </a:buClr>
              <a:buSzPts val="1100"/>
              <a:buFont typeface="Lato"/>
              <a:buChar char="-"/>
            </a:pPr>
            <a:r>
              <a:rPr lang="en-GB" u="sng">
                <a:solidFill>
                  <a:srgbClr val="434343"/>
                </a:solidFill>
                <a:latin typeface="Lato"/>
                <a:ea typeface="Lato"/>
                <a:cs typeface="Lato"/>
                <a:sym typeface="Lato"/>
              </a:rPr>
              <a:t>Hard power</a:t>
            </a:r>
            <a:r>
              <a:rPr lang="en-GB">
                <a:solidFill>
                  <a:srgbClr val="434343"/>
                </a:solidFill>
                <a:latin typeface="Lato"/>
                <a:ea typeface="Lato"/>
                <a:cs typeface="Lato"/>
                <a:sym typeface="Lato"/>
              </a:rPr>
              <a:t>: a coercive approach, where military and economic power are used to influence another party</a:t>
            </a:r>
            <a:endParaRPr>
              <a:solidFill>
                <a:srgbClr val="434343"/>
              </a:solidFill>
              <a:latin typeface="Lato"/>
              <a:ea typeface="Lato"/>
              <a:cs typeface="Lato"/>
              <a:sym typeface="Lato"/>
            </a:endParaRPr>
          </a:p>
          <a:p>
            <a:pPr indent="-298450" lvl="0" marL="457200" rtl="0" algn="just">
              <a:lnSpc>
                <a:spcPct val="150000"/>
              </a:lnSpc>
              <a:spcBef>
                <a:spcPts val="0"/>
              </a:spcBef>
              <a:spcAft>
                <a:spcPts val="0"/>
              </a:spcAft>
              <a:buClr>
                <a:srgbClr val="434343"/>
              </a:buClr>
              <a:buSzPts val="1100"/>
              <a:buFont typeface="Lato"/>
              <a:buChar char="-"/>
            </a:pPr>
            <a:r>
              <a:rPr lang="en-GB" u="sng">
                <a:solidFill>
                  <a:srgbClr val="434343"/>
                </a:solidFill>
                <a:latin typeface="Lato"/>
                <a:ea typeface="Lato"/>
                <a:cs typeface="Lato"/>
                <a:sym typeface="Lato"/>
              </a:rPr>
              <a:t>Soft power</a:t>
            </a:r>
            <a:r>
              <a:rPr lang="en-GB">
                <a:solidFill>
                  <a:srgbClr val="434343"/>
                </a:solidFill>
                <a:latin typeface="Lato"/>
                <a:ea typeface="Lato"/>
                <a:cs typeface="Lato"/>
                <a:sym typeface="Lato"/>
              </a:rPr>
              <a:t>: less visible, refers to the use of more abstract/subtle measures to ‘co-opt’ the other party to act in the way that you want. </a:t>
            </a:r>
            <a:endParaRPr>
              <a:solidFill>
                <a:srgbClr val="434343"/>
              </a:solidFill>
              <a:latin typeface="Lato"/>
              <a:ea typeface="Lato"/>
              <a:cs typeface="Lato"/>
              <a:sym typeface="Lato"/>
            </a:endParaRPr>
          </a:p>
          <a:p>
            <a:pPr indent="-298450" lvl="1" marL="914400" rtl="0" algn="just">
              <a:lnSpc>
                <a:spcPct val="150000"/>
              </a:lnSpc>
              <a:spcBef>
                <a:spcPts val="0"/>
              </a:spcBef>
              <a:spcAft>
                <a:spcPts val="0"/>
              </a:spcAft>
              <a:buClr>
                <a:srgbClr val="434343"/>
              </a:buClr>
              <a:buSzPts val="1100"/>
              <a:buFont typeface="Lato"/>
              <a:buChar char="-"/>
            </a:pPr>
            <a:r>
              <a:rPr lang="en-GB">
                <a:solidFill>
                  <a:srgbClr val="434343"/>
                </a:solidFill>
                <a:latin typeface="Lato"/>
                <a:ea typeface="Lato"/>
                <a:cs typeface="Lato"/>
                <a:sym typeface="Lato"/>
              </a:rPr>
              <a:t>e.g. culture, political values, foreign policy</a:t>
            </a:r>
            <a:endParaRPr>
              <a:solidFill>
                <a:srgbClr val="434343"/>
              </a:solidFill>
              <a:latin typeface="Lato"/>
              <a:ea typeface="Lato"/>
              <a:cs typeface="Lato"/>
              <a:sym typeface="Lato"/>
            </a:endParaRPr>
          </a:p>
          <a:p>
            <a:pPr indent="0" lvl="0" marL="0" rtl="0" algn="just">
              <a:lnSpc>
                <a:spcPct val="150000"/>
              </a:lnSpc>
              <a:spcBef>
                <a:spcPts val="600"/>
              </a:spcBef>
              <a:spcAft>
                <a:spcPts val="600"/>
              </a:spcAft>
              <a:buClr>
                <a:schemeClr val="dk1"/>
              </a:buClr>
              <a:buSzPts val="1100"/>
              <a:buFont typeface="Arial"/>
              <a:buNone/>
            </a:pPr>
            <a:r>
              <a:rPr lang="en-GB">
                <a:solidFill>
                  <a:srgbClr val="434343"/>
                </a:solidFill>
                <a:latin typeface="Lato"/>
                <a:ea typeface="Lato"/>
                <a:cs typeface="Lato"/>
                <a:sym typeface="Lato"/>
              </a:rPr>
              <a:t>Power refers to the ability of an actor (an individual, a group of people, an institution) to either act or to produce an effect by being in possession of control, authority and influence over others. This can be achieved through hard and/or soft power.</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8" name="Shape 1338"/>
        <p:cNvGrpSpPr/>
        <p:nvPr/>
      </p:nvGrpSpPr>
      <p:grpSpPr>
        <a:xfrm>
          <a:off x="0" y="0"/>
          <a:ext cx="0" cy="0"/>
          <a:chOff x="0" y="0"/>
          <a:chExt cx="0" cy="0"/>
        </a:xfrm>
      </p:grpSpPr>
      <p:sp>
        <p:nvSpPr>
          <p:cNvPr id="1339" name="Google Shape;1339;g353ef944b82_0_1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0" name="Google Shape;1340;g353ef944b82_0_1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6" name="Shape 1346"/>
        <p:cNvGrpSpPr/>
        <p:nvPr/>
      </p:nvGrpSpPr>
      <p:grpSpPr>
        <a:xfrm>
          <a:off x="0" y="0"/>
          <a:ext cx="0" cy="0"/>
          <a:chOff x="0" y="0"/>
          <a:chExt cx="0" cy="0"/>
        </a:xfrm>
      </p:grpSpPr>
      <p:sp>
        <p:nvSpPr>
          <p:cNvPr id="1347" name="Google Shape;1347;gfae1879a54_0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8" name="Google Shape;1348;gfae1879a54_0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1" name="Shape 1351"/>
        <p:cNvGrpSpPr/>
        <p:nvPr/>
      </p:nvGrpSpPr>
      <p:grpSpPr>
        <a:xfrm>
          <a:off x="0" y="0"/>
          <a:ext cx="0" cy="0"/>
          <a:chOff x="0" y="0"/>
          <a:chExt cx="0" cy="0"/>
        </a:xfrm>
      </p:grpSpPr>
      <p:sp>
        <p:nvSpPr>
          <p:cNvPr id="1352" name="Google Shape;1352;g10a7f21e64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3" name="Google Shape;1353;g10a7f21e64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7" name="Shape 1357"/>
        <p:cNvGrpSpPr/>
        <p:nvPr/>
      </p:nvGrpSpPr>
      <p:grpSpPr>
        <a:xfrm>
          <a:off x="0" y="0"/>
          <a:ext cx="0" cy="0"/>
          <a:chOff x="0" y="0"/>
          <a:chExt cx="0" cy="0"/>
        </a:xfrm>
      </p:grpSpPr>
      <p:sp>
        <p:nvSpPr>
          <p:cNvPr id="1358" name="Google Shape;1358;gfae1879a54_0_2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9" name="Google Shape;1359;gfae1879a54_0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50000"/>
              </a:lnSpc>
              <a:spcBef>
                <a:spcPts val="0"/>
              </a:spcBef>
              <a:spcAft>
                <a:spcPts val="0"/>
              </a:spcAft>
              <a:buClr>
                <a:schemeClr val="dk1"/>
              </a:buClr>
              <a:buSzPts val="1100"/>
              <a:buFont typeface="Arial"/>
              <a:buNone/>
            </a:pPr>
            <a:r>
              <a:rPr lang="en-GB">
                <a:solidFill>
                  <a:srgbClr val="434343"/>
                </a:solidFill>
                <a:latin typeface="Lato"/>
                <a:ea typeface="Lato"/>
                <a:cs typeface="Lato"/>
                <a:sym typeface="Lato"/>
              </a:rPr>
              <a:t>Answer:</a:t>
            </a:r>
            <a:endParaRPr i="1">
              <a:solidFill>
                <a:srgbClr val="434343"/>
              </a:solidFill>
              <a:latin typeface="Lato"/>
              <a:ea typeface="Lato"/>
              <a:cs typeface="Lato"/>
              <a:sym typeface="Lato"/>
            </a:endParaRPr>
          </a:p>
          <a:p>
            <a:pPr indent="0" lvl="0" marL="0" rtl="0" algn="just">
              <a:lnSpc>
                <a:spcPct val="150000"/>
              </a:lnSpc>
              <a:spcBef>
                <a:spcPts val="600"/>
              </a:spcBef>
              <a:spcAft>
                <a:spcPts val="0"/>
              </a:spcAft>
              <a:buClr>
                <a:schemeClr val="dk1"/>
              </a:buClr>
              <a:buSzPts val="1100"/>
              <a:buFont typeface="Arial"/>
              <a:buNone/>
            </a:pPr>
            <a:r>
              <a:rPr lang="en-GB">
                <a:solidFill>
                  <a:srgbClr val="434343"/>
                </a:solidFill>
                <a:latin typeface="Lato"/>
                <a:ea typeface="Lato"/>
                <a:cs typeface="Lato"/>
                <a:sym typeface="Lato"/>
              </a:rPr>
              <a:t>Uncle Sam poster:</a:t>
            </a:r>
            <a:endParaRPr>
              <a:solidFill>
                <a:srgbClr val="434343"/>
              </a:solidFill>
              <a:latin typeface="Lato"/>
              <a:ea typeface="Lato"/>
              <a:cs typeface="Lato"/>
              <a:sym typeface="Lato"/>
            </a:endParaRPr>
          </a:p>
          <a:p>
            <a:pPr indent="-298450" lvl="0" marL="457200" rtl="0" algn="just">
              <a:lnSpc>
                <a:spcPct val="150000"/>
              </a:lnSpc>
              <a:spcBef>
                <a:spcPts val="600"/>
              </a:spcBef>
              <a:spcAft>
                <a:spcPts val="0"/>
              </a:spcAft>
              <a:buClr>
                <a:srgbClr val="434343"/>
              </a:buClr>
              <a:buSzPts val="1100"/>
              <a:buFont typeface="Lato"/>
              <a:buChar char="-"/>
            </a:pPr>
            <a:r>
              <a:rPr lang="en-GB">
                <a:solidFill>
                  <a:srgbClr val="434343"/>
                </a:solidFill>
                <a:latin typeface="Lato"/>
                <a:ea typeface="Lato"/>
                <a:cs typeface="Lato"/>
                <a:sym typeface="Lato"/>
              </a:rPr>
              <a:t>Calls out US citizens to enlist for the US army</a:t>
            </a:r>
            <a:endParaRPr>
              <a:solidFill>
                <a:srgbClr val="434343"/>
              </a:solidFill>
              <a:latin typeface="Lato"/>
              <a:ea typeface="Lato"/>
              <a:cs typeface="Lato"/>
              <a:sym typeface="Lato"/>
            </a:endParaRPr>
          </a:p>
          <a:p>
            <a:pPr indent="-298450" lvl="0" marL="457200" rtl="0" algn="just">
              <a:lnSpc>
                <a:spcPct val="150000"/>
              </a:lnSpc>
              <a:spcBef>
                <a:spcPts val="0"/>
              </a:spcBef>
              <a:spcAft>
                <a:spcPts val="0"/>
              </a:spcAft>
              <a:buClr>
                <a:srgbClr val="434343"/>
              </a:buClr>
              <a:buSzPts val="1100"/>
              <a:buFont typeface="Lato"/>
              <a:buChar char="-"/>
            </a:pPr>
            <a:r>
              <a:rPr lang="en-GB">
                <a:solidFill>
                  <a:srgbClr val="434343"/>
                </a:solidFill>
                <a:latin typeface="Lato"/>
                <a:ea typeface="Lato"/>
                <a:cs typeface="Lato"/>
                <a:sym typeface="Lato"/>
              </a:rPr>
              <a:t>Used during WWII</a:t>
            </a:r>
            <a:endParaRPr>
              <a:solidFill>
                <a:srgbClr val="434343"/>
              </a:solidFill>
              <a:latin typeface="Lato"/>
              <a:ea typeface="Lato"/>
              <a:cs typeface="Lato"/>
              <a:sym typeface="Lato"/>
            </a:endParaRPr>
          </a:p>
          <a:p>
            <a:pPr indent="-298450" lvl="0" marL="457200" rtl="0" algn="just">
              <a:lnSpc>
                <a:spcPct val="150000"/>
              </a:lnSpc>
              <a:spcBef>
                <a:spcPts val="0"/>
              </a:spcBef>
              <a:spcAft>
                <a:spcPts val="0"/>
              </a:spcAft>
              <a:buClr>
                <a:srgbClr val="434343"/>
              </a:buClr>
              <a:buSzPts val="1100"/>
              <a:buFont typeface="Lato"/>
              <a:buChar char="-"/>
            </a:pPr>
            <a:r>
              <a:rPr lang="en-GB">
                <a:solidFill>
                  <a:srgbClr val="434343"/>
                </a:solidFill>
                <a:latin typeface="Lato"/>
                <a:ea typeface="Lato"/>
                <a:cs typeface="Lato"/>
                <a:sym typeface="Lato"/>
              </a:rPr>
              <a:t>Speaks to the person looking at the poster; he looks at you, points at you, and states that he wants you for the US army, not just any person.</a:t>
            </a:r>
            <a:endParaRPr>
              <a:solidFill>
                <a:srgbClr val="434343"/>
              </a:solidFill>
              <a:latin typeface="Lato"/>
              <a:ea typeface="Lato"/>
              <a:cs typeface="Lato"/>
              <a:sym typeface="Lato"/>
            </a:endParaRPr>
          </a:p>
          <a:p>
            <a:pPr indent="0" lvl="0" marL="0" rtl="0" algn="just">
              <a:lnSpc>
                <a:spcPct val="150000"/>
              </a:lnSpc>
              <a:spcBef>
                <a:spcPts val="600"/>
              </a:spcBef>
              <a:spcAft>
                <a:spcPts val="0"/>
              </a:spcAft>
              <a:buClr>
                <a:schemeClr val="dk1"/>
              </a:buClr>
              <a:buSzPts val="1100"/>
              <a:buFont typeface="Arial"/>
              <a:buNone/>
            </a:pPr>
            <a:r>
              <a:rPr lang="en-GB">
                <a:solidFill>
                  <a:srgbClr val="434343"/>
                </a:solidFill>
                <a:latin typeface="Lato"/>
                <a:ea typeface="Lato"/>
                <a:cs typeface="Lato"/>
                <a:sym typeface="Lato"/>
              </a:rPr>
              <a:t>Uncle Sam: </a:t>
            </a:r>
            <a:endParaRPr>
              <a:solidFill>
                <a:srgbClr val="434343"/>
              </a:solidFill>
              <a:latin typeface="Lato"/>
              <a:ea typeface="Lato"/>
              <a:cs typeface="Lato"/>
              <a:sym typeface="Lato"/>
            </a:endParaRPr>
          </a:p>
          <a:p>
            <a:pPr indent="-298450" lvl="0" marL="457200" rtl="0" algn="just">
              <a:lnSpc>
                <a:spcPct val="150000"/>
              </a:lnSpc>
              <a:spcBef>
                <a:spcPts val="600"/>
              </a:spcBef>
              <a:spcAft>
                <a:spcPts val="0"/>
              </a:spcAft>
              <a:buClr>
                <a:srgbClr val="434343"/>
              </a:buClr>
              <a:buSzPts val="1100"/>
              <a:buFont typeface="Lato"/>
              <a:buChar char="-"/>
            </a:pPr>
            <a:r>
              <a:rPr lang="en-GB">
                <a:solidFill>
                  <a:srgbClr val="434343"/>
                </a:solidFill>
                <a:latin typeface="Lato"/>
                <a:ea typeface="Lato"/>
                <a:cs typeface="Lato"/>
                <a:sym typeface="Lato"/>
              </a:rPr>
              <a:t>Personification of the US government </a:t>
            </a:r>
            <a:endParaRPr>
              <a:solidFill>
                <a:srgbClr val="434343"/>
              </a:solidFill>
              <a:latin typeface="Lato"/>
              <a:ea typeface="Lato"/>
              <a:cs typeface="Lato"/>
              <a:sym typeface="Lato"/>
            </a:endParaRPr>
          </a:p>
          <a:p>
            <a:pPr indent="-298450" lvl="0" marL="457200" rtl="0" algn="just">
              <a:lnSpc>
                <a:spcPct val="150000"/>
              </a:lnSpc>
              <a:spcBef>
                <a:spcPts val="0"/>
              </a:spcBef>
              <a:spcAft>
                <a:spcPts val="0"/>
              </a:spcAft>
              <a:buClr>
                <a:srgbClr val="434343"/>
              </a:buClr>
              <a:buSzPts val="1100"/>
              <a:buFont typeface="Lato"/>
              <a:buChar char="-"/>
            </a:pPr>
            <a:r>
              <a:rPr lang="en-GB">
                <a:solidFill>
                  <a:srgbClr val="434343"/>
                </a:solidFill>
                <a:latin typeface="Lato"/>
                <a:ea typeface="Lato"/>
                <a:cs typeface="Lato"/>
                <a:sym typeface="Lato"/>
              </a:rPr>
              <a:t>Has been used for over 200 years </a:t>
            </a:r>
            <a:endParaRPr>
              <a:solidFill>
                <a:srgbClr val="434343"/>
              </a:solidFill>
              <a:latin typeface="Lato"/>
              <a:ea typeface="Lato"/>
              <a:cs typeface="Lato"/>
              <a:sym typeface="Lato"/>
            </a:endParaRPr>
          </a:p>
          <a:p>
            <a:pPr indent="-298450" lvl="0" marL="457200" rtl="0" algn="just">
              <a:lnSpc>
                <a:spcPct val="150000"/>
              </a:lnSpc>
              <a:spcBef>
                <a:spcPts val="0"/>
              </a:spcBef>
              <a:spcAft>
                <a:spcPts val="0"/>
              </a:spcAft>
              <a:buClr>
                <a:srgbClr val="434343"/>
              </a:buClr>
              <a:buSzPts val="1100"/>
              <a:buFont typeface="Lato"/>
              <a:buChar char="-"/>
            </a:pPr>
            <a:r>
              <a:rPr lang="en-GB">
                <a:solidFill>
                  <a:srgbClr val="434343"/>
                </a:solidFill>
                <a:latin typeface="Lato"/>
                <a:ea typeface="Lato"/>
                <a:cs typeface="Lato"/>
                <a:sym typeface="Lato"/>
              </a:rPr>
              <a:t>Often used to invoke patriotism</a:t>
            </a:r>
            <a:endParaRPr>
              <a:solidFill>
                <a:srgbClr val="434343"/>
              </a:solidFill>
              <a:latin typeface="Lato"/>
              <a:ea typeface="Lato"/>
              <a:cs typeface="Lato"/>
              <a:sym typeface="Lato"/>
            </a:endParaRPr>
          </a:p>
          <a:p>
            <a:pPr indent="0" lvl="0" marL="0" rtl="0" algn="just">
              <a:lnSpc>
                <a:spcPct val="150000"/>
              </a:lnSpc>
              <a:spcBef>
                <a:spcPts val="600"/>
              </a:spcBef>
              <a:spcAft>
                <a:spcPts val="0"/>
              </a:spcAft>
              <a:buClr>
                <a:schemeClr val="dk1"/>
              </a:buClr>
              <a:buSzPts val="1100"/>
              <a:buFont typeface="Arial"/>
              <a:buNone/>
            </a:pPr>
            <a:r>
              <a:rPr lang="en-GB">
                <a:solidFill>
                  <a:srgbClr val="434343"/>
                </a:solidFill>
                <a:latin typeface="Lato"/>
                <a:ea typeface="Lato"/>
                <a:cs typeface="Lato"/>
                <a:sym typeface="Lato"/>
              </a:rPr>
              <a:t>Purpose: getting US citizens to enlist into the army</a:t>
            </a:r>
            <a:endParaRPr>
              <a:solidFill>
                <a:srgbClr val="434343"/>
              </a:solidFill>
              <a:latin typeface="Lato"/>
              <a:ea typeface="Lato"/>
              <a:cs typeface="Lato"/>
              <a:sym typeface="Lato"/>
            </a:endParaRPr>
          </a:p>
          <a:p>
            <a:pPr indent="0" lvl="0" marL="0" rtl="0" algn="l">
              <a:spcBef>
                <a:spcPts val="60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5" name="Shape 1365"/>
        <p:cNvGrpSpPr/>
        <p:nvPr/>
      </p:nvGrpSpPr>
      <p:grpSpPr>
        <a:xfrm>
          <a:off x="0" y="0"/>
          <a:ext cx="0" cy="0"/>
          <a:chOff x="0" y="0"/>
          <a:chExt cx="0" cy="0"/>
        </a:xfrm>
      </p:grpSpPr>
      <p:sp>
        <p:nvSpPr>
          <p:cNvPr id="1366" name="Google Shape;1366;gfae1879a54_0_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7" name="Google Shape;1367;gfae1879a54_0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50000"/>
              </a:lnSpc>
              <a:spcBef>
                <a:spcPts val="0"/>
              </a:spcBef>
              <a:spcAft>
                <a:spcPts val="0"/>
              </a:spcAft>
              <a:buClr>
                <a:schemeClr val="dk1"/>
              </a:buClr>
              <a:buSzPts val="1100"/>
              <a:buFont typeface="Arial"/>
              <a:buNone/>
            </a:pPr>
            <a:r>
              <a:rPr lang="en-GB">
                <a:solidFill>
                  <a:srgbClr val="434343"/>
                </a:solidFill>
                <a:latin typeface="Lato"/>
                <a:ea typeface="Lato"/>
                <a:cs typeface="Lato"/>
                <a:sym typeface="Lato"/>
              </a:rPr>
              <a:t>Most of this message is conveyed by the text, which makes clear that German citizens should see themselves as part of the war and get involved. The use of art provides a powerful image to sway German citizens, as the man in the poster is strong and powerful, creating an impactful image of the front and the men involved. The soldier we can see in the background creates a sense that joining the front is an honorable action and respected.</a:t>
            </a:r>
            <a:endParaRPr>
              <a:solidFill>
                <a:srgbClr val="434343"/>
              </a:solidFill>
              <a:latin typeface="Lato"/>
              <a:ea typeface="Lato"/>
              <a:cs typeface="Lato"/>
              <a:sym typeface="Lato"/>
            </a:endParaRPr>
          </a:p>
          <a:p>
            <a:pPr indent="0" lvl="0" marL="0" rtl="0" algn="just">
              <a:lnSpc>
                <a:spcPct val="150000"/>
              </a:lnSpc>
              <a:spcBef>
                <a:spcPts val="600"/>
              </a:spcBef>
              <a:spcAft>
                <a:spcPts val="600"/>
              </a:spcAft>
              <a:buClr>
                <a:schemeClr val="dk1"/>
              </a:buClr>
              <a:buSzPts val="1100"/>
              <a:buFont typeface="Arial"/>
              <a:buNone/>
            </a:pPr>
            <a:r>
              <a:rPr lang="en-GB">
                <a:solidFill>
                  <a:srgbClr val="434343"/>
                </a:solidFill>
                <a:latin typeface="Lato"/>
                <a:ea typeface="Lato"/>
                <a:cs typeface="Lato"/>
                <a:sym typeface="Lato"/>
              </a:rPr>
              <a:t>Propaganda posters were a widespread phenomenon during WWII. The two earlier posters have the aim of enlisting men to join the front and war effort. However, propaganda posters also have the pow</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3" name="Shape 1373"/>
        <p:cNvGrpSpPr/>
        <p:nvPr/>
      </p:nvGrpSpPr>
      <p:grpSpPr>
        <a:xfrm>
          <a:off x="0" y="0"/>
          <a:ext cx="0" cy="0"/>
          <a:chOff x="0" y="0"/>
          <a:chExt cx="0" cy="0"/>
        </a:xfrm>
      </p:grpSpPr>
      <p:sp>
        <p:nvSpPr>
          <p:cNvPr id="1374" name="Google Shape;1374;gfae1879a54_0_3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5" name="Google Shape;1375;gfae1879a54_0_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50000"/>
              </a:lnSpc>
              <a:spcBef>
                <a:spcPts val="0"/>
              </a:spcBef>
              <a:spcAft>
                <a:spcPts val="0"/>
              </a:spcAft>
              <a:buClr>
                <a:schemeClr val="dk1"/>
              </a:buClr>
              <a:buSzPts val="1100"/>
              <a:buFont typeface="Arial"/>
              <a:buNone/>
            </a:pPr>
            <a:r>
              <a:rPr lang="en-GB">
                <a:solidFill>
                  <a:srgbClr val="434343"/>
                </a:solidFill>
                <a:latin typeface="Lato"/>
                <a:ea typeface="Lato"/>
                <a:cs typeface="Lato"/>
                <a:sym typeface="Lato"/>
              </a:rPr>
              <a:t>Message: Japan is a threat </a:t>
            </a:r>
            <a:endParaRPr>
              <a:solidFill>
                <a:srgbClr val="434343"/>
              </a:solidFill>
              <a:latin typeface="Lato"/>
              <a:ea typeface="Lato"/>
              <a:cs typeface="Lato"/>
              <a:sym typeface="Lato"/>
            </a:endParaRPr>
          </a:p>
          <a:p>
            <a:pPr indent="0" lvl="0" marL="0" rtl="0" algn="just">
              <a:lnSpc>
                <a:spcPct val="150000"/>
              </a:lnSpc>
              <a:spcBef>
                <a:spcPts val="600"/>
              </a:spcBef>
              <a:spcAft>
                <a:spcPts val="0"/>
              </a:spcAft>
              <a:buClr>
                <a:schemeClr val="dk1"/>
              </a:buClr>
              <a:buSzPts val="1100"/>
              <a:buFont typeface="Arial"/>
              <a:buNone/>
            </a:pPr>
            <a:r>
              <a:rPr i="1" lang="en-GB">
                <a:solidFill>
                  <a:srgbClr val="434343"/>
                </a:solidFill>
                <a:latin typeface="Lato"/>
                <a:ea typeface="Lato"/>
                <a:cs typeface="Lato"/>
                <a:sym typeface="Lato"/>
              </a:rPr>
              <a:t>Portrayed: Japanese soldier advancing on Australia, and a strong image combined with the text “It’s fight work or perish.” </a:t>
            </a:r>
            <a:endParaRPr i="1">
              <a:solidFill>
                <a:srgbClr val="434343"/>
              </a:solidFill>
              <a:latin typeface="Lato"/>
              <a:ea typeface="Lato"/>
              <a:cs typeface="Lato"/>
              <a:sym typeface="Lato"/>
            </a:endParaRPr>
          </a:p>
          <a:p>
            <a:pPr indent="0" lvl="0" marL="0" rtl="0" algn="just">
              <a:lnSpc>
                <a:spcPct val="150000"/>
              </a:lnSpc>
              <a:spcBef>
                <a:spcPts val="600"/>
              </a:spcBef>
              <a:spcAft>
                <a:spcPts val="0"/>
              </a:spcAft>
              <a:buClr>
                <a:schemeClr val="dk1"/>
              </a:buClr>
              <a:buSzPts val="1100"/>
              <a:buFont typeface="Arial"/>
              <a:buNone/>
            </a:pPr>
            <a:r>
              <a:rPr lang="en-GB">
                <a:solidFill>
                  <a:srgbClr val="434343"/>
                </a:solidFill>
                <a:latin typeface="Lato"/>
                <a:ea typeface="Lato"/>
                <a:cs typeface="Lato"/>
                <a:sym typeface="Lato"/>
              </a:rPr>
              <a:t>The Australian government wants to warn its citizens of the potential threat that Japan poses, and that the way forward is to prepare for any attack by fighting for the military or working in another way for the war front.</a:t>
            </a:r>
            <a:endParaRPr>
              <a:solidFill>
                <a:srgbClr val="434343"/>
              </a:solidFill>
              <a:latin typeface="Lato"/>
              <a:ea typeface="Lato"/>
              <a:cs typeface="Lato"/>
              <a:sym typeface="Lato"/>
            </a:endParaRPr>
          </a:p>
          <a:p>
            <a:pPr indent="0" lvl="0" marL="0" rtl="0" algn="just">
              <a:lnSpc>
                <a:spcPct val="150000"/>
              </a:lnSpc>
              <a:spcBef>
                <a:spcPts val="600"/>
              </a:spcBef>
              <a:spcAft>
                <a:spcPts val="0"/>
              </a:spcAft>
              <a:buClr>
                <a:schemeClr val="dk1"/>
              </a:buClr>
              <a:buSzPts val="1100"/>
              <a:buFont typeface="Arial"/>
              <a:buNone/>
            </a:pPr>
            <a:r>
              <a:rPr lang="en-GB">
                <a:solidFill>
                  <a:srgbClr val="434343"/>
                </a:solidFill>
                <a:latin typeface="Lato"/>
                <a:ea typeface="Lato"/>
                <a:cs typeface="Lato"/>
                <a:sym typeface="Lato"/>
              </a:rPr>
              <a:t>This poster, however, differs from the previous two examples in the sense that the nation is to unite against an external enemy, whereas the two earlier posters want their citizens to act, enlist, and contribute in war times. </a:t>
            </a:r>
            <a:endParaRPr>
              <a:solidFill>
                <a:srgbClr val="434343"/>
              </a:solidFill>
              <a:latin typeface="Lato"/>
              <a:ea typeface="Lato"/>
              <a:cs typeface="Lato"/>
              <a:sym typeface="Lato"/>
            </a:endParaRPr>
          </a:p>
          <a:p>
            <a:pPr indent="0" lvl="0" marL="0" rtl="0" algn="l">
              <a:spcBef>
                <a:spcPts val="60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1" name="Shape 1381"/>
        <p:cNvGrpSpPr/>
        <p:nvPr/>
      </p:nvGrpSpPr>
      <p:grpSpPr>
        <a:xfrm>
          <a:off x="0" y="0"/>
          <a:ext cx="0" cy="0"/>
          <a:chOff x="0" y="0"/>
          <a:chExt cx="0" cy="0"/>
        </a:xfrm>
      </p:grpSpPr>
      <p:sp>
        <p:nvSpPr>
          <p:cNvPr id="1382" name="Google Shape;1382;gfae1879a54_0_3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3" name="Google Shape;1383;gfae1879a54_0_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6" name="Shape 1246"/>
        <p:cNvGrpSpPr/>
        <p:nvPr/>
      </p:nvGrpSpPr>
      <p:grpSpPr>
        <a:xfrm>
          <a:off x="0" y="0"/>
          <a:ext cx="0" cy="0"/>
          <a:chOff x="0" y="0"/>
          <a:chExt cx="0" cy="0"/>
        </a:xfrm>
      </p:grpSpPr>
      <p:sp>
        <p:nvSpPr>
          <p:cNvPr id="1247" name="Google Shape;1247;g353ef944b82_0_5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8" name="Google Shape;1248;g353ef944b82_0_5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6" name="Shape 1386"/>
        <p:cNvGrpSpPr/>
        <p:nvPr/>
      </p:nvGrpSpPr>
      <p:grpSpPr>
        <a:xfrm>
          <a:off x="0" y="0"/>
          <a:ext cx="0" cy="0"/>
          <a:chOff x="0" y="0"/>
          <a:chExt cx="0" cy="0"/>
        </a:xfrm>
      </p:grpSpPr>
      <p:sp>
        <p:nvSpPr>
          <p:cNvPr id="1387" name="Google Shape;1387;gfae1879a54_0_3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8" name="Google Shape;1388;gfae1879a54_0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GB">
                <a:solidFill>
                  <a:srgbClr val="434343"/>
                </a:solidFill>
                <a:latin typeface="Lato"/>
                <a:ea typeface="Lato"/>
                <a:cs typeface="Lato"/>
                <a:sym typeface="Lato"/>
              </a:rPr>
              <a:t>This is a modern day example of propaganda, as the Royal Navy uses these short videos to recruit young people in the UK. It shares similarities with some of the war propaganda posters that urge people to enlist in the war effort. However, the format is different. </a:t>
            </a:r>
            <a:endParaRPr>
              <a:solidFill>
                <a:srgbClr val="434343"/>
              </a:solidFill>
              <a:latin typeface="Lato"/>
              <a:ea typeface="Lato"/>
              <a:cs typeface="Lato"/>
              <a:sym typeface="Lato"/>
            </a:endParaRPr>
          </a:p>
          <a:p>
            <a:pPr indent="0" lvl="0" marL="0" rtl="0" algn="l">
              <a:lnSpc>
                <a:spcPct val="150000"/>
              </a:lnSpc>
              <a:spcBef>
                <a:spcPts val="600"/>
              </a:spcBef>
              <a:spcAft>
                <a:spcPts val="0"/>
              </a:spcAft>
              <a:buClr>
                <a:schemeClr val="dk1"/>
              </a:buClr>
              <a:buSzPts val="1100"/>
              <a:buFont typeface="Arial"/>
              <a:buNone/>
            </a:pPr>
            <a:r>
              <a:rPr lang="en-GB">
                <a:solidFill>
                  <a:srgbClr val="434343"/>
                </a:solidFill>
                <a:latin typeface="Lato"/>
                <a:ea typeface="Lato"/>
                <a:cs typeface="Lato"/>
                <a:sym typeface="Lato"/>
              </a:rPr>
              <a:t>It could be argued that advertising is a form of propaganda, as adverts have an aim of getting their audience to do something (buy the product). However, the political motivation may be lacking. </a:t>
            </a:r>
            <a:endParaRPr>
              <a:solidFill>
                <a:srgbClr val="434343"/>
              </a:solidFill>
              <a:latin typeface="Lato"/>
              <a:ea typeface="Lato"/>
              <a:cs typeface="Lato"/>
              <a:sym typeface="Lato"/>
            </a:endParaRPr>
          </a:p>
          <a:p>
            <a:pPr indent="0" lvl="0" marL="0" rtl="0" algn="l">
              <a:spcBef>
                <a:spcPts val="60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4" name="Shape 1394"/>
        <p:cNvGrpSpPr/>
        <p:nvPr/>
      </p:nvGrpSpPr>
      <p:grpSpPr>
        <a:xfrm>
          <a:off x="0" y="0"/>
          <a:ext cx="0" cy="0"/>
          <a:chOff x="0" y="0"/>
          <a:chExt cx="0" cy="0"/>
        </a:xfrm>
      </p:grpSpPr>
      <p:sp>
        <p:nvSpPr>
          <p:cNvPr id="1395" name="Google Shape;1395;gfae1879a54_0_3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6" name="Google Shape;1396;gfae1879a54_0_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GB">
                <a:solidFill>
                  <a:srgbClr val="434343"/>
                </a:solidFill>
                <a:latin typeface="Lato"/>
                <a:ea typeface="Lato"/>
                <a:cs typeface="Lato"/>
                <a:sym typeface="Lato"/>
              </a:rPr>
              <a:t>This advert could be seen as propaganda. This advert is making Coca-Cola desirable and enticing for consumers to buy. Therefore, the advert is trying to convince their audience of something. However, it does not have an explicit political angle, and thus it could also be argued that the advert is not propaganda. </a:t>
            </a:r>
            <a:endParaRPr>
              <a:solidFill>
                <a:srgbClr val="434343"/>
              </a:solidFill>
              <a:latin typeface="Lato"/>
              <a:ea typeface="Lato"/>
              <a:cs typeface="Lato"/>
              <a:sym typeface="Lato"/>
            </a:endParaRPr>
          </a:p>
          <a:p>
            <a:pPr indent="0" lvl="0" marL="0" rtl="0" algn="l">
              <a:spcBef>
                <a:spcPts val="60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2" name="Shape 1402"/>
        <p:cNvGrpSpPr/>
        <p:nvPr/>
      </p:nvGrpSpPr>
      <p:grpSpPr>
        <a:xfrm>
          <a:off x="0" y="0"/>
          <a:ext cx="0" cy="0"/>
          <a:chOff x="0" y="0"/>
          <a:chExt cx="0" cy="0"/>
        </a:xfrm>
      </p:grpSpPr>
      <p:sp>
        <p:nvSpPr>
          <p:cNvPr id="1403" name="Google Shape;1403;gfae1879a54_0_3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4" name="Google Shape;1404;gfae1879a54_0_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600"/>
              </a:spcAft>
              <a:buClr>
                <a:schemeClr val="dk1"/>
              </a:buClr>
              <a:buSzPts val="1100"/>
              <a:buFont typeface="Arial"/>
              <a:buNone/>
            </a:pPr>
            <a:r>
              <a:rPr lang="en-GB">
                <a:solidFill>
                  <a:srgbClr val="434343"/>
                </a:solidFill>
                <a:latin typeface="Lato"/>
                <a:ea typeface="Lato"/>
                <a:cs typeface="Lato"/>
                <a:sym typeface="Lato"/>
              </a:rPr>
              <a:t>These examples of propaganda show that within the expression of political ideas through propaganda, power lies in the hands of the government or political party.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7" name="Shape 1407"/>
        <p:cNvGrpSpPr/>
        <p:nvPr/>
      </p:nvGrpSpPr>
      <p:grpSpPr>
        <a:xfrm>
          <a:off x="0" y="0"/>
          <a:ext cx="0" cy="0"/>
          <a:chOff x="0" y="0"/>
          <a:chExt cx="0" cy="0"/>
        </a:xfrm>
      </p:grpSpPr>
      <p:sp>
        <p:nvSpPr>
          <p:cNvPr id="1408" name="Google Shape;1408;g353ef944b82_0_14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9" name="Google Shape;1409;g353ef944b82_0_14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5" name="Shape 1415"/>
        <p:cNvGrpSpPr/>
        <p:nvPr/>
      </p:nvGrpSpPr>
      <p:grpSpPr>
        <a:xfrm>
          <a:off x="0" y="0"/>
          <a:ext cx="0" cy="0"/>
          <a:chOff x="0" y="0"/>
          <a:chExt cx="0" cy="0"/>
        </a:xfrm>
      </p:grpSpPr>
      <p:sp>
        <p:nvSpPr>
          <p:cNvPr id="1416" name="Google Shape;1416;gfae1879a54_0_4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7" name="Google Shape;1417;gfae1879a54_0_4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50000"/>
              </a:lnSpc>
              <a:spcBef>
                <a:spcPts val="0"/>
              </a:spcBef>
              <a:spcAft>
                <a:spcPts val="600"/>
              </a:spcAft>
              <a:buClr>
                <a:schemeClr val="dk1"/>
              </a:buClr>
              <a:buSzPts val="1100"/>
              <a:buFont typeface="Arial"/>
              <a:buNone/>
            </a:pPr>
            <a:r>
              <a:rPr lang="en-GB">
                <a:solidFill>
                  <a:srgbClr val="434343"/>
                </a:solidFill>
                <a:latin typeface="Lato"/>
                <a:ea typeface="Lato"/>
                <a:cs typeface="Lato"/>
                <a:sym typeface="Lato"/>
              </a:rPr>
              <a:t>Art is not only used by the government to sway its citizens, but is also used by citizens to criticize the government. For example, protest movements often use symbols in order to stick to people’s memory. Power can yet again be seen, as protest art gives citizens agency and power to express their opinion in the hope of actually changing government action.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1" name="Shape 1421"/>
        <p:cNvGrpSpPr/>
        <p:nvPr/>
      </p:nvGrpSpPr>
      <p:grpSpPr>
        <a:xfrm>
          <a:off x="0" y="0"/>
          <a:ext cx="0" cy="0"/>
          <a:chOff x="0" y="0"/>
          <a:chExt cx="0" cy="0"/>
        </a:xfrm>
      </p:grpSpPr>
      <p:sp>
        <p:nvSpPr>
          <p:cNvPr id="1422" name="Google Shape;1422;gfae1879a54_0_4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3" name="Google Shape;1423;gfae1879a54_0_4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8" name="Shape 1428"/>
        <p:cNvGrpSpPr/>
        <p:nvPr/>
      </p:nvGrpSpPr>
      <p:grpSpPr>
        <a:xfrm>
          <a:off x="0" y="0"/>
          <a:ext cx="0" cy="0"/>
          <a:chOff x="0" y="0"/>
          <a:chExt cx="0" cy="0"/>
        </a:xfrm>
      </p:grpSpPr>
      <p:sp>
        <p:nvSpPr>
          <p:cNvPr id="1429" name="Google Shape;1429;gfae1879a54_0_4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0" name="Google Shape;1430;gfae1879a54_0_4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GB">
                <a:solidFill>
                  <a:srgbClr val="434343"/>
                </a:solidFill>
                <a:latin typeface="Lato"/>
                <a:ea typeface="Lato"/>
                <a:cs typeface="Lato"/>
                <a:sym typeface="Lato"/>
              </a:rPr>
              <a:t>Answer:</a:t>
            </a:r>
            <a:endParaRPr>
              <a:solidFill>
                <a:srgbClr val="434343"/>
              </a:solidFill>
              <a:latin typeface="Lato"/>
              <a:ea typeface="Lato"/>
              <a:cs typeface="Lato"/>
              <a:sym typeface="Lato"/>
            </a:endParaRPr>
          </a:p>
          <a:p>
            <a:pPr indent="0" lvl="0" marL="0" rtl="0" algn="l">
              <a:lnSpc>
                <a:spcPct val="150000"/>
              </a:lnSpc>
              <a:spcBef>
                <a:spcPts val="600"/>
              </a:spcBef>
              <a:spcAft>
                <a:spcPts val="0"/>
              </a:spcAft>
              <a:buClr>
                <a:schemeClr val="dk1"/>
              </a:buClr>
              <a:buSzPts val="1100"/>
              <a:buFont typeface="Arial"/>
              <a:buNone/>
            </a:pPr>
            <a:r>
              <a:rPr lang="en-GB">
                <a:solidFill>
                  <a:srgbClr val="434343"/>
                </a:solidFill>
                <a:latin typeface="Lato"/>
                <a:ea typeface="Lato"/>
                <a:cs typeface="Lato"/>
                <a:sym typeface="Lato"/>
              </a:rPr>
              <a:t>This is the peace symbol. It has been around since 1958.  You may not think of it as art, but this symbol is designed with much purpose, for the British campaign promoting nuclear disarmament. </a:t>
            </a:r>
            <a:endParaRPr>
              <a:solidFill>
                <a:srgbClr val="434343"/>
              </a:solidFill>
              <a:latin typeface="Lato"/>
              <a:ea typeface="Lato"/>
              <a:cs typeface="Lato"/>
              <a:sym typeface="Lato"/>
            </a:endParaRPr>
          </a:p>
          <a:p>
            <a:pPr indent="0" lvl="0" marL="0" rtl="0" algn="l">
              <a:lnSpc>
                <a:spcPct val="150000"/>
              </a:lnSpc>
              <a:spcBef>
                <a:spcPts val="600"/>
              </a:spcBef>
              <a:spcAft>
                <a:spcPts val="0"/>
              </a:spcAft>
              <a:buClr>
                <a:schemeClr val="dk1"/>
              </a:buClr>
              <a:buSzPts val="1100"/>
              <a:buFont typeface="Arial"/>
              <a:buNone/>
            </a:pPr>
            <a:r>
              <a:rPr lang="en-GB">
                <a:solidFill>
                  <a:srgbClr val="434343"/>
                </a:solidFill>
                <a:latin typeface="Lato"/>
                <a:ea typeface="Lato"/>
                <a:cs typeface="Lato"/>
                <a:sym typeface="Lato"/>
              </a:rPr>
              <a:t>The sign was created using the letters “N” and “D” of the semaphore alphabet, referring to Nuclear Disarmament. Gerald Holtom, the designer of the symbol, not only meant to portray letters with this symbol; he also wanted to show an individual – himself – in despair with hands palm outstretched outwards and downwards.</a:t>
            </a:r>
            <a:endParaRPr>
              <a:solidFill>
                <a:srgbClr val="434343"/>
              </a:solidFill>
              <a:latin typeface="Lato"/>
              <a:ea typeface="Lato"/>
              <a:cs typeface="Lato"/>
              <a:sym typeface="Lato"/>
            </a:endParaRPr>
          </a:p>
          <a:p>
            <a:pPr indent="0" lvl="0" marL="0" rtl="0" algn="l">
              <a:spcBef>
                <a:spcPts val="60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7" name="Shape 1437"/>
        <p:cNvGrpSpPr/>
        <p:nvPr/>
      </p:nvGrpSpPr>
      <p:grpSpPr>
        <a:xfrm>
          <a:off x="0" y="0"/>
          <a:ext cx="0" cy="0"/>
          <a:chOff x="0" y="0"/>
          <a:chExt cx="0" cy="0"/>
        </a:xfrm>
      </p:grpSpPr>
      <p:sp>
        <p:nvSpPr>
          <p:cNvPr id="1438" name="Google Shape;1438;gfae1879a54_0_4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9" name="Google Shape;1439;gfae1879a54_0_4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50000"/>
              </a:lnSpc>
              <a:spcBef>
                <a:spcPts val="0"/>
              </a:spcBef>
              <a:spcAft>
                <a:spcPts val="0"/>
              </a:spcAft>
              <a:buClr>
                <a:schemeClr val="dk1"/>
              </a:buClr>
              <a:buSzPts val="1100"/>
              <a:buFont typeface="Arial"/>
              <a:buNone/>
            </a:pPr>
            <a:r>
              <a:rPr lang="en-GB">
                <a:solidFill>
                  <a:srgbClr val="434343"/>
                </a:solidFill>
                <a:latin typeface="Lato"/>
                <a:ea typeface="Lato"/>
                <a:cs typeface="Lato"/>
                <a:sym typeface="Lato"/>
              </a:rPr>
              <a:t>These examples of protest art have many of the same elements as propaganda have:</a:t>
            </a:r>
            <a:endParaRPr>
              <a:solidFill>
                <a:srgbClr val="434343"/>
              </a:solidFill>
              <a:latin typeface="Lato"/>
              <a:ea typeface="Lato"/>
              <a:cs typeface="Lato"/>
              <a:sym typeface="Lato"/>
            </a:endParaRPr>
          </a:p>
          <a:p>
            <a:pPr indent="-298450" lvl="0" marL="457200" rtl="0" algn="just">
              <a:lnSpc>
                <a:spcPct val="150000"/>
              </a:lnSpc>
              <a:spcBef>
                <a:spcPts val="600"/>
              </a:spcBef>
              <a:spcAft>
                <a:spcPts val="0"/>
              </a:spcAft>
              <a:buClr>
                <a:srgbClr val="434343"/>
              </a:buClr>
              <a:buSzPts val="1100"/>
              <a:buFont typeface="Lato"/>
              <a:buChar char="-"/>
            </a:pPr>
            <a:r>
              <a:rPr lang="en-GB">
                <a:solidFill>
                  <a:srgbClr val="434343"/>
                </a:solidFill>
                <a:latin typeface="Lato"/>
                <a:ea typeface="Lato"/>
                <a:cs typeface="Lato"/>
                <a:sym typeface="Lato"/>
              </a:rPr>
              <a:t>Powerful imagery</a:t>
            </a:r>
            <a:endParaRPr>
              <a:solidFill>
                <a:srgbClr val="434343"/>
              </a:solidFill>
              <a:latin typeface="Lato"/>
              <a:ea typeface="Lato"/>
              <a:cs typeface="Lato"/>
              <a:sym typeface="Lato"/>
            </a:endParaRPr>
          </a:p>
          <a:p>
            <a:pPr indent="-298450" lvl="0" marL="457200" rtl="0" algn="just">
              <a:lnSpc>
                <a:spcPct val="150000"/>
              </a:lnSpc>
              <a:spcBef>
                <a:spcPts val="0"/>
              </a:spcBef>
              <a:spcAft>
                <a:spcPts val="0"/>
              </a:spcAft>
              <a:buClr>
                <a:srgbClr val="434343"/>
              </a:buClr>
              <a:buSzPts val="1100"/>
              <a:buFont typeface="Lato"/>
              <a:buChar char="-"/>
            </a:pPr>
            <a:r>
              <a:rPr lang="en-GB">
                <a:solidFill>
                  <a:srgbClr val="434343"/>
                </a:solidFill>
                <a:latin typeface="Lato"/>
                <a:ea typeface="Lato"/>
                <a:cs typeface="Lato"/>
                <a:sym typeface="Lato"/>
              </a:rPr>
              <a:t>Issued by the people in order to convince a powerful party to do something</a:t>
            </a:r>
            <a:endParaRPr>
              <a:solidFill>
                <a:srgbClr val="434343"/>
              </a:solidFill>
              <a:latin typeface="Lato"/>
              <a:ea typeface="Lato"/>
              <a:cs typeface="Lato"/>
              <a:sym typeface="Lato"/>
            </a:endParaRPr>
          </a:p>
          <a:p>
            <a:pPr indent="-298450" lvl="0" marL="457200" rtl="0" algn="just">
              <a:lnSpc>
                <a:spcPct val="150000"/>
              </a:lnSpc>
              <a:spcBef>
                <a:spcPts val="0"/>
              </a:spcBef>
              <a:spcAft>
                <a:spcPts val="0"/>
              </a:spcAft>
              <a:buClr>
                <a:srgbClr val="434343"/>
              </a:buClr>
              <a:buSzPts val="1100"/>
              <a:buFont typeface="Lato"/>
              <a:buChar char="-"/>
            </a:pPr>
            <a:r>
              <a:rPr lang="en-GB">
                <a:solidFill>
                  <a:srgbClr val="434343"/>
                </a:solidFill>
                <a:latin typeface="Lato"/>
                <a:ea typeface="Lato"/>
                <a:cs typeface="Lato"/>
                <a:sym typeface="Lato"/>
              </a:rPr>
              <a:t>Clear message: unlike some other types of art you do not have to think deeply in order to understand the message</a:t>
            </a:r>
            <a:endParaRPr>
              <a:solidFill>
                <a:srgbClr val="434343"/>
              </a:solidFill>
              <a:latin typeface="Lato"/>
              <a:ea typeface="Lato"/>
              <a:cs typeface="Lato"/>
              <a:sym typeface="Lato"/>
            </a:endParaRPr>
          </a:p>
          <a:p>
            <a:pPr indent="-298450" lvl="0" marL="457200" rtl="0" algn="just">
              <a:lnSpc>
                <a:spcPct val="150000"/>
              </a:lnSpc>
              <a:spcBef>
                <a:spcPts val="0"/>
              </a:spcBef>
              <a:spcAft>
                <a:spcPts val="0"/>
              </a:spcAft>
              <a:buClr>
                <a:srgbClr val="434343"/>
              </a:buClr>
              <a:buSzPts val="1100"/>
              <a:buFont typeface="Lato"/>
              <a:buChar char="-"/>
            </a:pPr>
            <a:r>
              <a:rPr lang="en-GB">
                <a:solidFill>
                  <a:srgbClr val="434343"/>
                </a:solidFill>
                <a:latin typeface="Lato"/>
                <a:ea typeface="Lato"/>
                <a:cs typeface="Lato"/>
                <a:sym typeface="Lato"/>
              </a:rPr>
              <a:t>Combination of imagery and text: imagery is used to support a written message</a:t>
            </a:r>
            <a:endParaRPr>
              <a:solidFill>
                <a:srgbClr val="434343"/>
              </a:solidFill>
              <a:latin typeface="Lato"/>
              <a:ea typeface="Lato"/>
              <a:cs typeface="Lato"/>
              <a:sym typeface="Lato"/>
            </a:endParaRPr>
          </a:p>
          <a:p>
            <a:pPr indent="0" lvl="0" marL="0" rtl="0" algn="just">
              <a:lnSpc>
                <a:spcPct val="150000"/>
              </a:lnSpc>
              <a:spcBef>
                <a:spcPts val="600"/>
              </a:spcBef>
              <a:spcAft>
                <a:spcPts val="0"/>
              </a:spcAft>
              <a:buClr>
                <a:schemeClr val="dk1"/>
              </a:buClr>
              <a:buSzPts val="1100"/>
              <a:buFont typeface="Arial"/>
              <a:buNone/>
            </a:pPr>
            <a:r>
              <a:rPr lang="en-GB">
                <a:solidFill>
                  <a:srgbClr val="434343"/>
                </a:solidFill>
                <a:latin typeface="Lato"/>
                <a:ea typeface="Lato"/>
                <a:cs typeface="Lato"/>
                <a:sym typeface="Lato"/>
              </a:rPr>
              <a:t>Impact of climate marches:</a:t>
            </a:r>
            <a:endParaRPr>
              <a:solidFill>
                <a:srgbClr val="434343"/>
              </a:solidFill>
              <a:latin typeface="Lato"/>
              <a:ea typeface="Lato"/>
              <a:cs typeface="Lato"/>
              <a:sym typeface="Lato"/>
            </a:endParaRPr>
          </a:p>
          <a:p>
            <a:pPr indent="-298450" lvl="0" marL="457200" rtl="0" algn="just">
              <a:lnSpc>
                <a:spcPct val="150000"/>
              </a:lnSpc>
              <a:spcBef>
                <a:spcPts val="600"/>
              </a:spcBef>
              <a:spcAft>
                <a:spcPts val="0"/>
              </a:spcAft>
              <a:buClr>
                <a:srgbClr val="434343"/>
              </a:buClr>
              <a:buSzPts val="1100"/>
              <a:buFont typeface="Lato"/>
              <a:buChar char="-"/>
            </a:pPr>
            <a:r>
              <a:rPr lang="en-GB">
                <a:solidFill>
                  <a:srgbClr val="434343"/>
                </a:solidFill>
                <a:latin typeface="Lato"/>
                <a:ea typeface="Lato"/>
                <a:cs typeface="Lato"/>
                <a:sym typeface="Lato"/>
              </a:rPr>
              <a:t>Research shows that protest has the ability to sway the public and policy makers and that these effects are critical for movements to achieve their goals</a:t>
            </a:r>
            <a:endParaRPr>
              <a:solidFill>
                <a:srgbClr val="434343"/>
              </a:solidFill>
              <a:latin typeface="Lato"/>
              <a:ea typeface="Lato"/>
              <a:cs typeface="Lato"/>
              <a:sym typeface="Lato"/>
            </a:endParaRPr>
          </a:p>
          <a:p>
            <a:pPr indent="-298450" lvl="0" marL="457200" rtl="0" algn="just">
              <a:lnSpc>
                <a:spcPct val="150000"/>
              </a:lnSpc>
              <a:spcBef>
                <a:spcPts val="0"/>
              </a:spcBef>
              <a:spcAft>
                <a:spcPts val="0"/>
              </a:spcAft>
              <a:buClr>
                <a:srgbClr val="434343"/>
              </a:buClr>
              <a:buSzPts val="1100"/>
              <a:buFont typeface="Lato"/>
              <a:buChar char="-"/>
            </a:pPr>
            <a:r>
              <a:rPr lang="en-GB">
                <a:solidFill>
                  <a:srgbClr val="434343"/>
                </a:solidFill>
                <a:latin typeface="Lato"/>
                <a:ea typeface="Lato"/>
                <a:cs typeface="Lato"/>
                <a:sym typeface="Lato"/>
              </a:rPr>
              <a:t>Can shift public opinion, alienate bystanders (to encourage action) and motivate policy makers</a:t>
            </a:r>
            <a:endParaRPr>
              <a:solidFill>
                <a:srgbClr val="434343"/>
              </a:solidFill>
              <a:latin typeface="Lato"/>
              <a:ea typeface="Lato"/>
              <a:cs typeface="Lato"/>
              <a:sym typeface="Lato"/>
            </a:endParaRPr>
          </a:p>
          <a:p>
            <a:pPr indent="0" lvl="0" marL="0" rtl="0" algn="l">
              <a:spcBef>
                <a:spcPts val="60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4" name="Shape 1444"/>
        <p:cNvGrpSpPr/>
        <p:nvPr/>
      </p:nvGrpSpPr>
      <p:grpSpPr>
        <a:xfrm>
          <a:off x="0" y="0"/>
          <a:ext cx="0" cy="0"/>
          <a:chOff x="0" y="0"/>
          <a:chExt cx="0" cy="0"/>
        </a:xfrm>
      </p:grpSpPr>
      <p:sp>
        <p:nvSpPr>
          <p:cNvPr id="1445" name="Google Shape;1445;gfae1879a54_0_4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6" name="Google Shape;1446;gfae1879a54_0_4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50000"/>
              </a:lnSpc>
              <a:spcBef>
                <a:spcPts val="0"/>
              </a:spcBef>
              <a:spcAft>
                <a:spcPts val="0"/>
              </a:spcAft>
              <a:buClr>
                <a:schemeClr val="dk1"/>
              </a:buClr>
              <a:buSzPts val="1100"/>
              <a:buFont typeface="Arial"/>
              <a:buNone/>
            </a:pPr>
            <a:r>
              <a:rPr lang="en-GB">
                <a:solidFill>
                  <a:srgbClr val="434343"/>
                </a:solidFill>
                <a:latin typeface="Lato"/>
                <a:ea typeface="Lato"/>
                <a:cs typeface="Lato"/>
                <a:sym typeface="Lato"/>
              </a:rPr>
              <a:t>In what way is plastic pollution reflected in political art nowadays? Plastic pollution can mainly be found in protest art. </a:t>
            </a:r>
            <a:endParaRPr>
              <a:solidFill>
                <a:srgbClr val="434343"/>
              </a:solidFill>
              <a:latin typeface="Lato"/>
              <a:ea typeface="Lato"/>
              <a:cs typeface="Lato"/>
              <a:sym typeface="Lato"/>
            </a:endParaRPr>
          </a:p>
          <a:p>
            <a:pPr indent="0" lvl="0" marL="0" rtl="0" algn="just">
              <a:lnSpc>
                <a:spcPct val="150000"/>
              </a:lnSpc>
              <a:spcBef>
                <a:spcPts val="600"/>
              </a:spcBef>
              <a:spcAft>
                <a:spcPts val="0"/>
              </a:spcAft>
              <a:buClr>
                <a:schemeClr val="dk1"/>
              </a:buClr>
              <a:buSzPts val="1100"/>
              <a:buFont typeface="Arial"/>
              <a:buNone/>
            </a:pPr>
            <a:r>
              <a:rPr lang="en-GB">
                <a:solidFill>
                  <a:srgbClr val="434343"/>
                </a:solidFill>
                <a:latin typeface="Lato"/>
                <a:ea typeface="Lato"/>
                <a:cs typeface="Lato"/>
                <a:sym typeface="Lato"/>
              </a:rPr>
              <a:t>Coca Cola is a large multinational which sells most products in single-use plastic bottles. They therefore massively contribute to plastic pollution, being the largest polluter on British beaches. Such a visible polluter calls for protest art.</a:t>
            </a:r>
            <a:endParaRPr>
              <a:solidFill>
                <a:srgbClr val="434343"/>
              </a:solidFill>
              <a:latin typeface="Lato"/>
              <a:ea typeface="Lato"/>
              <a:cs typeface="Lato"/>
              <a:sym typeface="Lato"/>
            </a:endParaRPr>
          </a:p>
          <a:p>
            <a:pPr indent="0" lvl="0" marL="0" rtl="0" algn="just">
              <a:lnSpc>
                <a:spcPct val="150000"/>
              </a:lnSpc>
              <a:spcBef>
                <a:spcPts val="600"/>
              </a:spcBef>
              <a:spcAft>
                <a:spcPts val="0"/>
              </a:spcAft>
              <a:buClr>
                <a:schemeClr val="dk1"/>
              </a:buClr>
              <a:buSzPts val="1100"/>
              <a:buFont typeface="Arial"/>
              <a:buNone/>
            </a:pPr>
            <a:r>
              <a:rPr lang="en-GB">
                <a:solidFill>
                  <a:srgbClr val="434343"/>
                </a:solidFill>
                <a:latin typeface="Lato"/>
                <a:ea typeface="Lato"/>
                <a:cs typeface="Lato"/>
                <a:sym typeface="Lato"/>
              </a:rPr>
              <a:t>Picture left: </a:t>
            </a:r>
            <a:endParaRPr>
              <a:solidFill>
                <a:srgbClr val="434343"/>
              </a:solidFill>
              <a:latin typeface="Lato"/>
              <a:ea typeface="Lato"/>
              <a:cs typeface="Lato"/>
              <a:sym typeface="Lato"/>
            </a:endParaRPr>
          </a:p>
          <a:p>
            <a:pPr indent="-298450" lvl="0" marL="457200" rtl="0" algn="just">
              <a:lnSpc>
                <a:spcPct val="150000"/>
              </a:lnSpc>
              <a:spcBef>
                <a:spcPts val="600"/>
              </a:spcBef>
              <a:spcAft>
                <a:spcPts val="0"/>
              </a:spcAft>
              <a:buClr>
                <a:srgbClr val="434343"/>
              </a:buClr>
              <a:buSzPts val="1100"/>
              <a:buFont typeface="Lato"/>
              <a:buChar char="-"/>
            </a:pPr>
            <a:r>
              <a:rPr lang="en-GB">
                <a:solidFill>
                  <a:srgbClr val="434343"/>
                </a:solidFill>
                <a:latin typeface="Lato"/>
                <a:ea typeface="Lato"/>
                <a:cs typeface="Lato"/>
                <a:sym typeface="Lato"/>
              </a:rPr>
              <a:t>This is a poster by Greenpeace, which illustrates a parody of Coca Cola’s logo. Hereby it calls out against the plastic pollution caused by single use coke bottles. </a:t>
            </a:r>
            <a:endParaRPr>
              <a:solidFill>
                <a:srgbClr val="434343"/>
              </a:solidFill>
              <a:latin typeface="Lato"/>
              <a:ea typeface="Lato"/>
              <a:cs typeface="Lato"/>
              <a:sym typeface="Lato"/>
            </a:endParaRPr>
          </a:p>
          <a:p>
            <a:pPr indent="-298450" lvl="0" marL="457200" rtl="0" algn="just">
              <a:lnSpc>
                <a:spcPct val="150000"/>
              </a:lnSpc>
              <a:spcBef>
                <a:spcPts val="0"/>
              </a:spcBef>
              <a:spcAft>
                <a:spcPts val="0"/>
              </a:spcAft>
              <a:buClr>
                <a:srgbClr val="434343"/>
              </a:buClr>
              <a:buSzPts val="1100"/>
              <a:buFont typeface="Lato"/>
              <a:buChar char="-"/>
            </a:pPr>
            <a:r>
              <a:rPr lang="en-GB">
                <a:solidFill>
                  <a:srgbClr val="434343"/>
                </a:solidFill>
                <a:latin typeface="Lato"/>
                <a:ea typeface="Lato"/>
                <a:cs typeface="Lato"/>
                <a:sym typeface="Lato"/>
              </a:rPr>
              <a:t>Imagery:</a:t>
            </a:r>
            <a:endParaRPr>
              <a:solidFill>
                <a:srgbClr val="434343"/>
              </a:solidFill>
              <a:latin typeface="Lato"/>
              <a:ea typeface="Lato"/>
              <a:cs typeface="Lato"/>
              <a:sym typeface="Lato"/>
            </a:endParaRPr>
          </a:p>
          <a:p>
            <a:pPr indent="-298450" lvl="1" marL="914400" rtl="0" algn="just">
              <a:lnSpc>
                <a:spcPct val="150000"/>
              </a:lnSpc>
              <a:spcBef>
                <a:spcPts val="0"/>
              </a:spcBef>
              <a:spcAft>
                <a:spcPts val="0"/>
              </a:spcAft>
              <a:buClr>
                <a:srgbClr val="434343"/>
              </a:buClr>
              <a:buSzPts val="1100"/>
              <a:buFont typeface="Lato"/>
              <a:buChar char="-"/>
            </a:pPr>
            <a:r>
              <a:rPr lang="en-GB">
                <a:solidFill>
                  <a:srgbClr val="434343"/>
                </a:solidFill>
                <a:latin typeface="Lato"/>
                <a:ea typeface="Lato"/>
                <a:cs typeface="Lato"/>
                <a:sym typeface="Lato"/>
              </a:rPr>
              <a:t>plastic bottles floating around in the ocean</a:t>
            </a:r>
            <a:endParaRPr>
              <a:solidFill>
                <a:srgbClr val="434343"/>
              </a:solidFill>
              <a:latin typeface="Lato"/>
              <a:ea typeface="Lato"/>
              <a:cs typeface="Lato"/>
              <a:sym typeface="Lato"/>
            </a:endParaRPr>
          </a:p>
          <a:p>
            <a:pPr indent="-298450" lvl="1" marL="914400" rtl="0" algn="just">
              <a:lnSpc>
                <a:spcPct val="150000"/>
              </a:lnSpc>
              <a:spcBef>
                <a:spcPts val="0"/>
              </a:spcBef>
              <a:spcAft>
                <a:spcPts val="0"/>
              </a:spcAft>
              <a:buClr>
                <a:srgbClr val="434343"/>
              </a:buClr>
              <a:buSzPts val="1100"/>
              <a:buFont typeface="Lato"/>
              <a:buChar char="-"/>
            </a:pPr>
            <a:r>
              <a:rPr lang="en-GB">
                <a:solidFill>
                  <a:srgbClr val="434343"/>
                </a:solidFill>
                <a:latin typeface="Lato"/>
                <a:ea typeface="Lato"/>
                <a:cs typeface="Lato"/>
                <a:sym typeface="Lato"/>
              </a:rPr>
              <a:t>seagulls picking up the plastic</a:t>
            </a:r>
            <a:endParaRPr>
              <a:solidFill>
                <a:srgbClr val="434343"/>
              </a:solidFill>
              <a:latin typeface="Lato"/>
              <a:ea typeface="Lato"/>
              <a:cs typeface="Lato"/>
              <a:sym typeface="Lato"/>
            </a:endParaRPr>
          </a:p>
          <a:p>
            <a:pPr indent="-298450" lvl="0" marL="457200" rtl="0" algn="just">
              <a:lnSpc>
                <a:spcPct val="150000"/>
              </a:lnSpc>
              <a:spcBef>
                <a:spcPts val="0"/>
              </a:spcBef>
              <a:spcAft>
                <a:spcPts val="0"/>
              </a:spcAft>
              <a:buClr>
                <a:srgbClr val="434343"/>
              </a:buClr>
              <a:buSzPts val="1100"/>
              <a:buFont typeface="Lato"/>
              <a:buChar char="-"/>
            </a:pPr>
            <a:r>
              <a:rPr lang="en-GB">
                <a:solidFill>
                  <a:srgbClr val="434343"/>
                </a:solidFill>
                <a:latin typeface="Lato"/>
                <a:ea typeface="Lato"/>
                <a:cs typeface="Lato"/>
                <a:sym typeface="Lato"/>
              </a:rPr>
              <a:t>Messages:</a:t>
            </a:r>
            <a:endParaRPr>
              <a:solidFill>
                <a:srgbClr val="434343"/>
              </a:solidFill>
              <a:latin typeface="Lato"/>
              <a:ea typeface="Lato"/>
              <a:cs typeface="Lato"/>
              <a:sym typeface="Lato"/>
            </a:endParaRPr>
          </a:p>
          <a:p>
            <a:pPr indent="-298450" lvl="1" marL="914400" rtl="0" algn="just">
              <a:lnSpc>
                <a:spcPct val="150000"/>
              </a:lnSpc>
              <a:spcBef>
                <a:spcPts val="0"/>
              </a:spcBef>
              <a:spcAft>
                <a:spcPts val="0"/>
              </a:spcAft>
              <a:buClr>
                <a:srgbClr val="434343"/>
              </a:buClr>
              <a:buSzPts val="1100"/>
              <a:buFont typeface="Lato"/>
              <a:buChar char="-"/>
            </a:pPr>
            <a:r>
              <a:rPr lang="en-GB">
                <a:solidFill>
                  <a:srgbClr val="434343"/>
                </a:solidFill>
                <a:latin typeface="Lato"/>
                <a:ea typeface="Lato"/>
                <a:cs typeface="Lato"/>
                <a:sym typeface="Lato"/>
              </a:rPr>
              <a:t>calls out both the company coca cola as consumers</a:t>
            </a:r>
            <a:endParaRPr>
              <a:solidFill>
                <a:srgbClr val="434343"/>
              </a:solidFill>
              <a:latin typeface="Lato"/>
              <a:ea typeface="Lato"/>
              <a:cs typeface="Lato"/>
              <a:sym typeface="Lato"/>
            </a:endParaRPr>
          </a:p>
          <a:p>
            <a:pPr indent="-298450" lvl="1" marL="914400" rtl="0" algn="just">
              <a:lnSpc>
                <a:spcPct val="150000"/>
              </a:lnSpc>
              <a:spcBef>
                <a:spcPts val="0"/>
              </a:spcBef>
              <a:spcAft>
                <a:spcPts val="0"/>
              </a:spcAft>
              <a:buClr>
                <a:srgbClr val="434343"/>
              </a:buClr>
              <a:buSzPts val="1100"/>
              <a:buFont typeface="Lato"/>
              <a:buChar char="-"/>
            </a:pPr>
            <a:r>
              <a:rPr lang="en-GB">
                <a:solidFill>
                  <a:srgbClr val="434343"/>
                </a:solidFill>
                <a:latin typeface="Lato"/>
                <a:ea typeface="Lato"/>
                <a:cs typeface="Lato"/>
                <a:sym typeface="Lato"/>
              </a:rPr>
              <a:t>buy less single-use plastics</a:t>
            </a:r>
            <a:endParaRPr>
              <a:solidFill>
                <a:srgbClr val="434343"/>
              </a:solidFill>
              <a:latin typeface="Lato"/>
              <a:ea typeface="Lato"/>
              <a:cs typeface="Lato"/>
              <a:sym typeface="Lato"/>
            </a:endParaRPr>
          </a:p>
          <a:p>
            <a:pPr indent="-298450" lvl="1" marL="914400" rtl="0" algn="just">
              <a:lnSpc>
                <a:spcPct val="150000"/>
              </a:lnSpc>
              <a:spcBef>
                <a:spcPts val="0"/>
              </a:spcBef>
              <a:spcAft>
                <a:spcPts val="0"/>
              </a:spcAft>
              <a:buClr>
                <a:srgbClr val="434343"/>
              </a:buClr>
              <a:buSzPts val="1100"/>
              <a:buFont typeface="Lato"/>
              <a:buChar char="-"/>
            </a:pPr>
            <a:r>
              <a:rPr lang="en-GB">
                <a:solidFill>
                  <a:srgbClr val="434343"/>
                </a:solidFill>
                <a:latin typeface="Lato"/>
                <a:ea typeface="Lato"/>
                <a:cs typeface="Lato"/>
                <a:sym typeface="Lato"/>
              </a:rPr>
              <a:t>specifically calls out Coca Cola (directs blame)</a:t>
            </a:r>
            <a:endParaRPr>
              <a:solidFill>
                <a:srgbClr val="434343"/>
              </a:solidFill>
              <a:latin typeface="Lato"/>
              <a:ea typeface="Lato"/>
              <a:cs typeface="Lato"/>
              <a:sym typeface="Lato"/>
            </a:endParaRPr>
          </a:p>
          <a:p>
            <a:pPr indent="0" lvl="0" marL="0" rtl="0" algn="just">
              <a:lnSpc>
                <a:spcPct val="150000"/>
              </a:lnSpc>
              <a:spcBef>
                <a:spcPts val="600"/>
              </a:spcBef>
              <a:spcAft>
                <a:spcPts val="0"/>
              </a:spcAft>
              <a:buClr>
                <a:schemeClr val="dk1"/>
              </a:buClr>
              <a:buSzPts val="1100"/>
              <a:buFont typeface="Arial"/>
              <a:buNone/>
            </a:pPr>
            <a:r>
              <a:rPr lang="en-GB">
                <a:solidFill>
                  <a:srgbClr val="434343"/>
                </a:solidFill>
                <a:latin typeface="Lato"/>
                <a:ea typeface="Lato"/>
                <a:cs typeface="Lato"/>
                <a:sym typeface="Lato"/>
              </a:rPr>
              <a:t>Picture right: </a:t>
            </a:r>
            <a:endParaRPr>
              <a:solidFill>
                <a:srgbClr val="434343"/>
              </a:solidFill>
              <a:latin typeface="Lato"/>
              <a:ea typeface="Lato"/>
              <a:cs typeface="Lato"/>
              <a:sym typeface="Lato"/>
            </a:endParaRPr>
          </a:p>
          <a:p>
            <a:pPr indent="-298450" lvl="0" marL="457200" rtl="0" algn="just">
              <a:lnSpc>
                <a:spcPct val="150000"/>
              </a:lnSpc>
              <a:spcBef>
                <a:spcPts val="600"/>
              </a:spcBef>
              <a:spcAft>
                <a:spcPts val="0"/>
              </a:spcAft>
              <a:buClr>
                <a:srgbClr val="434343"/>
              </a:buClr>
              <a:buSzPts val="1100"/>
              <a:buFont typeface="Lato"/>
              <a:buChar char="-"/>
            </a:pPr>
            <a:r>
              <a:rPr lang="en-GB">
                <a:solidFill>
                  <a:srgbClr val="434343"/>
                </a:solidFill>
                <a:latin typeface="Lato"/>
                <a:ea typeface="Lato"/>
                <a:cs typeface="Lato"/>
                <a:sym typeface="Lato"/>
              </a:rPr>
              <a:t>This protest art pictures an angry looking man in snorkeling gear, holding up a coke bottle and a sign with the question “Coca Cola, is this yours?” referring to the plastic pollution of the ocean caused by single use plastics. → very straightforward message</a:t>
            </a:r>
            <a:endParaRPr>
              <a:solidFill>
                <a:srgbClr val="434343"/>
              </a:solidFill>
              <a:latin typeface="Lato"/>
              <a:ea typeface="Lato"/>
              <a:cs typeface="Lato"/>
              <a:sym typeface="Lato"/>
            </a:endParaRPr>
          </a:p>
          <a:p>
            <a:pPr indent="0" lvl="0" marL="0" rtl="0" algn="just">
              <a:lnSpc>
                <a:spcPct val="150000"/>
              </a:lnSpc>
              <a:spcBef>
                <a:spcPts val="600"/>
              </a:spcBef>
              <a:spcAft>
                <a:spcPts val="0"/>
              </a:spcAft>
              <a:buClr>
                <a:schemeClr val="dk1"/>
              </a:buClr>
              <a:buSzPts val="1100"/>
              <a:buFont typeface="Arial"/>
              <a:buNone/>
            </a:pPr>
            <a:r>
              <a:rPr lang="en-GB">
                <a:solidFill>
                  <a:srgbClr val="434343"/>
                </a:solidFill>
                <a:latin typeface="Lato"/>
                <a:ea typeface="Lato"/>
                <a:cs typeface="Lato"/>
                <a:sym typeface="Lato"/>
              </a:rPr>
              <a:t> </a:t>
            </a:r>
            <a:endParaRPr>
              <a:solidFill>
                <a:srgbClr val="434343"/>
              </a:solidFill>
              <a:latin typeface="Lato"/>
              <a:ea typeface="Lato"/>
              <a:cs typeface="Lato"/>
              <a:sym typeface="Lato"/>
            </a:endParaRPr>
          </a:p>
          <a:p>
            <a:pPr indent="0" lvl="0" marL="0" rtl="0" algn="just">
              <a:lnSpc>
                <a:spcPct val="150000"/>
              </a:lnSpc>
              <a:spcBef>
                <a:spcPts val="600"/>
              </a:spcBef>
              <a:spcAft>
                <a:spcPts val="0"/>
              </a:spcAft>
              <a:buClr>
                <a:schemeClr val="dk1"/>
              </a:buClr>
              <a:buSzPts val="1100"/>
              <a:buFont typeface="Arial"/>
              <a:buNone/>
            </a:pPr>
            <a:r>
              <a:rPr lang="en-GB">
                <a:solidFill>
                  <a:srgbClr val="434343"/>
                </a:solidFill>
                <a:latin typeface="Lato"/>
                <a:ea typeface="Lato"/>
                <a:cs typeface="Lato"/>
                <a:sym typeface="Lato"/>
              </a:rPr>
              <a:t>Even though these images are examples of protest art, they have many of the same characteristics we saw in propaganda:</a:t>
            </a:r>
            <a:endParaRPr>
              <a:solidFill>
                <a:srgbClr val="434343"/>
              </a:solidFill>
              <a:latin typeface="Lato"/>
              <a:ea typeface="Lato"/>
              <a:cs typeface="Lato"/>
              <a:sym typeface="Lato"/>
            </a:endParaRPr>
          </a:p>
          <a:p>
            <a:pPr indent="-298450" lvl="0" marL="457200" rtl="0" algn="just">
              <a:lnSpc>
                <a:spcPct val="150000"/>
              </a:lnSpc>
              <a:spcBef>
                <a:spcPts val="600"/>
              </a:spcBef>
              <a:spcAft>
                <a:spcPts val="0"/>
              </a:spcAft>
              <a:buClr>
                <a:srgbClr val="434343"/>
              </a:buClr>
              <a:buSzPts val="1100"/>
              <a:buFont typeface="Lato"/>
              <a:buChar char="-"/>
            </a:pPr>
            <a:r>
              <a:rPr lang="en-GB">
                <a:solidFill>
                  <a:srgbClr val="434343"/>
                </a:solidFill>
                <a:latin typeface="Lato"/>
                <a:ea typeface="Lato"/>
                <a:cs typeface="Lato"/>
                <a:sym typeface="Lato"/>
              </a:rPr>
              <a:t>Powerful imagery</a:t>
            </a:r>
            <a:endParaRPr>
              <a:solidFill>
                <a:srgbClr val="434343"/>
              </a:solidFill>
              <a:latin typeface="Lato"/>
              <a:ea typeface="Lato"/>
              <a:cs typeface="Lato"/>
              <a:sym typeface="Lato"/>
            </a:endParaRPr>
          </a:p>
          <a:p>
            <a:pPr indent="-298450" lvl="0" marL="457200" rtl="0" algn="just">
              <a:lnSpc>
                <a:spcPct val="150000"/>
              </a:lnSpc>
              <a:spcBef>
                <a:spcPts val="0"/>
              </a:spcBef>
              <a:spcAft>
                <a:spcPts val="0"/>
              </a:spcAft>
              <a:buClr>
                <a:srgbClr val="434343"/>
              </a:buClr>
              <a:buSzPts val="1100"/>
              <a:buFont typeface="Lato"/>
              <a:buChar char="-"/>
            </a:pPr>
            <a:r>
              <a:rPr lang="en-GB">
                <a:solidFill>
                  <a:srgbClr val="434343"/>
                </a:solidFill>
                <a:latin typeface="Lato"/>
                <a:ea typeface="Lato"/>
                <a:cs typeface="Lato"/>
                <a:sym typeface="Lato"/>
              </a:rPr>
              <a:t>Issued by the people in order to convince a powerful party to do something</a:t>
            </a:r>
            <a:endParaRPr>
              <a:solidFill>
                <a:srgbClr val="434343"/>
              </a:solidFill>
              <a:latin typeface="Lato"/>
              <a:ea typeface="Lato"/>
              <a:cs typeface="Lato"/>
              <a:sym typeface="Lato"/>
            </a:endParaRPr>
          </a:p>
          <a:p>
            <a:pPr indent="-298450" lvl="0" marL="457200" rtl="0" algn="just">
              <a:lnSpc>
                <a:spcPct val="150000"/>
              </a:lnSpc>
              <a:spcBef>
                <a:spcPts val="0"/>
              </a:spcBef>
              <a:spcAft>
                <a:spcPts val="0"/>
              </a:spcAft>
              <a:buClr>
                <a:srgbClr val="434343"/>
              </a:buClr>
              <a:buSzPts val="1100"/>
              <a:buFont typeface="Lato"/>
              <a:buChar char="-"/>
            </a:pPr>
            <a:r>
              <a:rPr lang="en-GB">
                <a:solidFill>
                  <a:srgbClr val="434343"/>
                </a:solidFill>
                <a:latin typeface="Lato"/>
                <a:ea typeface="Lato"/>
                <a:cs typeface="Lato"/>
                <a:sym typeface="Lato"/>
              </a:rPr>
              <a:t>Clear message: unlike some other types of art you do not have to think deeply in order to understand the message</a:t>
            </a:r>
            <a:endParaRPr>
              <a:solidFill>
                <a:srgbClr val="434343"/>
              </a:solidFill>
              <a:latin typeface="Lato"/>
              <a:ea typeface="Lato"/>
              <a:cs typeface="Lato"/>
              <a:sym typeface="Lato"/>
            </a:endParaRPr>
          </a:p>
          <a:p>
            <a:pPr indent="-298450" lvl="0" marL="457200" rtl="0" algn="just">
              <a:lnSpc>
                <a:spcPct val="150000"/>
              </a:lnSpc>
              <a:spcBef>
                <a:spcPts val="0"/>
              </a:spcBef>
              <a:spcAft>
                <a:spcPts val="0"/>
              </a:spcAft>
              <a:buClr>
                <a:srgbClr val="434343"/>
              </a:buClr>
              <a:buSzPts val="1100"/>
              <a:buFont typeface="Lato"/>
              <a:buChar char="-"/>
            </a:pPr>
            <a:r>
              <a:rPr lang="en-GB">
                <a:solidFill>
                  <a:srgbClr val="434343"/>
                </a:solidFill>
                <a:latin typeface="Lato"/>
                <a:ea typeface="Lato"/>
                <a:cs typeface="Lato"/>
                <a:sym typeface="Lato"/>
              </a:rPr>
              <a:t>Combination of imagery and text: imagery is used to support a written message</a:t>
            </a:r>
            <a:endParaRPr>
              <a:solidFill>
                <a:srgbClr val="434343"/>
              </a:solidFill>
              <a:latin typeface="Lato"/>
              <a:ea typeface="Lato"/>
              <a:cs typeface="Lato"/>
              <a:sym typeface="Lato"/>
            </a:endParaRPr>
          </a:p>
          <a:p>
            <a:pPr indent="0" lvl="0" marL="0" rtl="0" algn="just">
              <a:lnSpc>
                <a:spcPct val="150000"/>
              </a:lnSpc>
              <a:spcBef>
                <a:spcPts val="600"/>
              </a:spcBef>
              <a:spcAft>
                <a:spcPts val="0"/>
              </a:spcAft>
              <a:buNone/>
            </a:pPr>
            <a:r>
              <a:rPr lang="en-GB">
                <a:solidFill>
                  <a:srgbClr val="434343"/>
                </a:solidFill>
                <a:latin typeface="Lato"/>
                <a:ea typeface="Lato"/>
                <a:cs typeface="Lato"/>
                <a:sym typeface="Lato"/>
              </a:rPr>
              <a:t>Impact of protest art on Coca Cola:</a:t>
            </a:r>
            <a:endParaRPr>
              <a:solidFill>
                <a:srgbClr val="434343"/>
              </a:solidFill>
              <a:latin typeface="Lato"/>
              <a:ea typeface="Lato"/>
              <a:cs typeface="Lato"/>
              <a:sym typeface="Lato"/>
            </a:endParaRPr>
          </a:p>
          <a:p>
            <a:pPr indent="-298450" lvl="0" marL="457200" rtl="0" algn="just">
              <a:lnSpc>
                <a:spcPct val="150000"/>
              </a:lnSpc>
              <a:spcBef>
                <a:spcPts val="600"/>
              </a:spcBef>
              <a:spcAft>
                <a:spcPts val="0"/>
              </a:spcAft>
              <a:buClr>
                <a:srgbClr val="434343"/>
              </a:buClr>
              <a:buSzPts val="1100"/>
              <a:buFont typeface="Lato"/>
              <a:buChar char="-"/>
            </a:pPr>
            <a:r>
              <a:rPr lang="en-GB">
                <a:solidFill>
                  <a:srgbClr val="434343"/>
                </a:solidFill>
                <a:latin typeface="Lato"/>
                <a:ea typeface="Lato"/>
                <a:cs typeface="Lato"/>
                <a:sym typeface="Lato"/>
              </a:rPr>
              <a:t>Increased societal attention on recycling. Coca Cola is playing into this public movement:</a:t>
            </a:r>
            <a:endParaRPr>
              <a:solidFill>
                <a:srgbClr val="434343"/>
              </a:solidFill>
              <a:latin typeface="Lato"/>
              <a:ea typeface="Lato"/>
              <a:cs typeface="Lato"/>
              <a:sym typeface="Lato"/>
            </a:endParaRPr>
          </a:p>
          <a:p>
            <a:pPr indent="-298450" lvl="1" marL="914400" rtl="0" algn="l">
              <a:lnSpc>
                <a:spcPct val="150000"/>
              </a:lnSpc>
              <a:spcBef>
                <a:spcPts val="0"/>
              </a:spcBef>
              <a:spcAft>
                <a:spcPts val="0"/>
              </a:spcAft>
              <a:buClr>
                <a:srgbClr val="434343"/>
              </a:buClr>
              <a:buSzPts val="1100"/>
              <a:buFont typeface="Lato"/>
              <a:buChar char="-"/>
            </a:pPr>
            <a:r>
              <a:rPr lang="en-GB">
                <a:solidFill>
                  <a:srgbClr val="434343"/>
                </a:solidFill>
                <a:latin typeface="Lato"/>
                <a:ea typeface="Lato"/>
                <a:cs typeface="Lato"/>
                <a:sym typeface="Lato"/>
              </a:rPr>
              <a:t>Claim that all their packaging is 100% recyclable and are researching more sustainable resources to develop their packaging. </a:t>
            </a:r>
            <a:endParaRPr>
              <a:solidFill>
                <a:srgbClr val="434343"/>
              </a:solidFill>
              <a:latin typeface="Lato"/>
              <a:ea typeface="Lato"/>
              <a:cs typeface="Lato"/>
              <a:sym typeface="Lato"/>
            </a:endParaRPr>
          </a:p>
          <a:p>
            <a:pPr indent="-298450" lvl="1" marL="914400" rtl="0" algn="l">
              <a:lnSpc>
                <a:spcPct val="150000"/>
              </a:lnSpc>
              <a:spcBef>
                <a:spcPts val="0"/>
              </a:spcBef>
              <a:spcAft>
                <a:spcPts val="0"/>
              </a:spcAft>
              <a:buClr>
                <a:srgbClr val="434343"/>
              </a:buClr>
              <a:buSzPts val="1100"/>
              <a:buFont typeface="Lato"/>
              <a:buChar char="-"/>
            </a:pPr>
            <a:r>
              <a:rPr lang="en-GB">
                <a:solidFill>
                  <a:srgbClr val="434343"/>
                </a:solidFill>
                <a:latin typeface="Lato"/>
                <a:ea typeface="Lato"/>
                <a:cs typeface="Lato"/>
                <a:sym typeface="Lato"/>
              </a:rPr>
              <a:t>On their American website, a large section is devoted to sustainability, among which recycling and plastic pollution are key themes. </a:t>
            </a:r>
            <a:r>
              <a:rPr lang="en-GB" u="sng">
                <a:solidFill>
                  <a:srgbClr val="1155CC"/>
                </a:solidFill>
                <a:latin typeface="Lato"/>
                <a:ea typeface="Lato"/>
                <a:cs typeface="Lato"/>
                <a:sym typeface="Lato"/>
                <a:hlinkClick r:id="rId2">
                  <a:extLst>
                    <a:ext uri="{A12FA001-AC4F-418D-AE19-62706E023703}">
                      <ahyp:hlinkClr val="tx"/>
                    </a:ext>
                  </a:extLst>
                </a:hlinkClick>
              </a:rPr>
              <a:t>https://www.coca-colacompany.com/learn-more-about-sustainable-packaging</a:t>
            </a:r>
            <a:r>
              <a:rPr lang="en-GB">
                <a:solidFill>
                  <a:srgbClr val="434343"/>
                </a:solidFill>
                <a:latin typeface="Lato"/>
                <a:ea typeface="Lato"/>
                <a:cs typeface="Lato"/>
                <a:sym typeface="Lato"/>
              </a:rPr>
              <a:t> </a:t>
            </a:r>
            <a:endParaRPr>
              <a:solidFill>
                <a:srgbClr val="434343"/>
              </a:solidFill>
              <a:latin typeface="Lato"/>
              <a:ea typeface="Lato"/>
              <a:cs typeface="Lato"/>
              <a:sym typeface="Lato"/>
            </a:endParaRPr>
          </a:p>
          <a:p>
            <a:pPr indent="0" lvl="0" marL="0" rtl="0" algn="l">
              <a:spcBef>
                <a:spcPts val="60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1" name="Shape 1451"/>
        <p:cNvGrpSpPr/>
        <p:nvPr/>
      </p:nvGrpSpPr>
      <p:grpSpPr>
        <a:xfrm>
          <a:off x="0" y="0"/>
          <a:ext cx="0" cy="0"/>
          <a:chOff x="0" y="0"/>
          <a:chExt cx="0" cy="0"/>
        </a:xfrm>
      </p:grpSpPr>
      <p:sp>
        <p:nvSpPr>
          <p:cNvPr id="1452" name="Google Shape;1452;gfae1879a54_0_4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3" name="Google Shape;1453;gfae1879a54_0_4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4" name="Shape 1254"/>
        <p:cNvGrpSpPr/>
        <p:nvPr/>
      </p:nvGrpSpPr>
      <p:grpSpPr>
        <a:xfrm>
          <a:off x="0" y="0"/>
          <a:ext cx="0" cy="0"/>
          <a:chOff x="0" y="0"/>
          <a:chExt cx="0" cy="0"/>
        </a:xfrm>
      </p:grpSpPr>
      <p:sp>
        <p:nvSpPr>
          <p:cNvPr id="1255" name="Google Shape;1255;gfae1879a54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6" name="Google Shape;1256;gfae1879a54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6" name="Shape 1456"/>
        <p:cNvGrpSpPr/>
        <p:nvPr/>
      </p:nvGrpSpPr>
      <p:grpSpPr>
        <a:xfrm>
          <a:off x="0" y="0"/>
          <a:ext cx="0" cy="0"/>
          <a:chOff x="0" y="0"/>
          <a:chExt cx="0" cy="0"/>
        </a:xfrm>
      </p:grpSpPr>
      <p:sp>
        <p:nvSpPr>
          <p:cNvPr id="1457" name="Google Shape;1457;gfae1879a54_0_5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8" name="Google Shape;1458;gfae1879a54_0_5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GB">
                <a:solidFill>
                  <a:srgbClr val="434343"/>
                </a:solidFill>
                <a:latin typeface="Lato"/>
                <a:ea typeface="Lato"/>
                <a:cs typeface="Lato"/>
                <a:sym typeface="Lato"/>
              </a:rPr>
              <a:t>Answer:</a:t>
            </a:r>
            <a:endParaRPr>
              <a:solidFill>
                <a:srgbClr val="434343"/>
              </a:solidFill>
              <a:latin typeface="Lato"/>
              <a:ea typeface="Lato"/>
              <a:cs typeface="Lato"/>
              <a:sym typeface="Lato"/>
            </a:endParaRPr>
          </a:p>
          <a:p>
            <a:pPr indent="0" lvl="0" marL="0" rtl="0" algn="l">
              <a:lnSpc>
                <a:spcPct val="150000"/>
              </a:lnSpc>
              <a:spcBef>
                <a:spcPts val="600"/>
              </a:spcBef>
              <a:spcAft>
                <a:spcPts val="0"/>
              </a:spcAft>
              <a:buClr>
                <a:schemeClr val="dk1"/>
              </a:buClr>
              <a:buSzPts val="1100"/>
              <a:buFont typeface="Arial"/>
              <a:buNone/>
            </a:pPr>
            <a:r>
              <a:rPr lang="en-GB">
                <a:solidFill>
                  <a:srgbClr val="434343"/>
                </a:solidFill>
                <a:latin typeface="Lato"/>
                <a:ea typeface="Lato"/>
                <a:cs typeface="Lato"/>
                <a:sym typeface="Lato"/>
              </a:rPr>
              <a:t>These examples of protest art show that within the expression of political ideas through protest art, power lies in the hands of citizens, both individuals and groups of people.</a:t>
            </a:r>
            <a:endParaRPr>
              <a:solidFill>
                <a:srgbClr val="434343"/>
              </a:solidFill>
              <a:latin typeface="Lato"/>
              <a:ea typeface="Lato"/>
              <a:cs typeface="Lato"/>
              <a:sym typeface="Lato"/>
            </a:endParaRPr>
          </a:p>
          <a:p>
            <a:pPr indent="0" lvl="0" marL="0" rtl="0" algn="l">
              <a:lnSpc>
                <a:spcPct val="150000"/>
              </a:lnSpc>
              <a:spcBef>
                <a:spcPts val="600"/>
              </a:spcBef>
              <a:spcAft>
                <a:spcPts val="0"/>
              </a:spcAft>
              <a:buClr>
                <a:schemeClr val="dk1"/>
              </a:buClr>
              <a:buSzPts val="1100"/>
              <a:buFont typeface="Arial"/>
              <a:buNone/>
            </a:pPr>
            <a:r>
              <a:rPr lang="en-GB" u="sng">
                <a:solidFill>
                  <a:srgbClr val="434343"/>
                </a:solidFill>
                <a:latin typeface="Lato"/>
                <a:ea typeface="Lato"/>
                <a:cs typeface="Lato"/>
                <a:sym typeface="Lato"/>
              </a:rPr>
              <a:t>Advantages: </a:t>
            </a:r>
            <a:endParaRPr u="sng">
              <a:solidFill>
                <a:srgbClr val="434343"/>
              </a:solidFill>
              <a:latin typeface="Lato"/>
              <a:ea typeface="Lato"/>
              <a:cs typeface="Lato"/>
              <a:sym typeface="Lato"/>
            </a:endParaRPr>
          </a:p>
          <a:p>
            <a:pPr indent="-298450" lvl="0" marL="457200" rtl="0" algn="l">
              <a:lnSpc>
                <a:spcPct val="150000"/>
              </a:lnSpc>
              <a:spcBef>
                <a:spcPts val="600"/>
              </a:spcBef>
              <a:spcAft>
                <a:spcPts val="0"/>
              </a:spcAft>
              <a:buClr>
                <a:srgbClr val="434343"/>
              </a:buClr>
              <a:buSzPts val="1100"/>
              <a:buFont typeface="Lato"/>
              <a:buChar char="-"/>
            </a:pPr>
            <a:r>
              <a:rPr lang="en-GB">
                <a:solidFill>
                  <a:srgbClr val="434343"/>
                </a:solidFill>
                <a:latin typeface="Lato"/>
                <a:ea typeface="Lato"/>
                <a:cs typeface="Lato"/>
                <a:sym typeface="Lato"/>
              </a:rPr>
              <a:t>Highly accessible </a:t>
            </a:r>
            <a:endParaRPr>
              <a:solidFill>
                <a:srgbClr val="434343"/>
              </a:solidFill>
              <a:latin typeface="Lato"/>
              <a:ea typeface="Lato"/>
              <a:cs typeface="Lato"/>
              <a:sym typeface="Lato"/>
            </a:endParaRPr>
          </a:p>
          <a:p>
            <a:pPr indent="-298450" lvl="0" marL="457200" rtl="0" algn="l">
              <a:lnSpc>
                <a:spcPct val="150000"/>
              </a:lnSpc>
              <a:spcBef>
                <a:spcPts val="0"/>
              </a:spcBef>
              <a:spcAft>
                <a:spcPts val="0"/>
              </a:spcAft>
              <a:buClr>
                <a:srgbClr val="434343"/>
              </a:buClr>
              <a:buSzPts val="1100"/>
              <a:buFont typeface="Lato"/>
              <a:buChar char="-"/>
            </a:pPr>
            <a:r>
              <a:rPr lang="en-GB">
                <a:solidFill>
                  <a:srgbClr val="434343"/>
                </a:solidFill>
                <a:latin typeface="Lato"/>
                <a:ea typeface="Lato"/>
                <a:cs typeface="Lato"/>
                <a:sym typeface="Lato"/>
              </a:rPr>
              <a:t>Citizens can get their voices heard </a:t>
            </a:r>
            <a:endParaRPr>
              <a:solidFill>
                <a:srgbClr val="434343"/>
              </a:solidFill>
              <a:latin typeface="Lato"/>
              <a:ea typeface="Lato"/>
              <a:cs typeface="Lato"/>
              <a:sym typeface="Lato"/>
            </a:endParaRPr>
          </a:p>
          <a:p>
            <a:pPr indent="-298450" lvl="0" marL="457200" rtl="0" algn="l">
              <a:lnSpc>
                <a:spcPct val="150000"/>
              </a:lnSpc>
              <a:spcBef>
                <a:spcPts val="0"/>
              </a:spcBef>
              <a:spcAft>
                <a:spcPts val="0"/>
              </a:spcAft>
              <a:buClr>
                <a:srgbClr val="434343"/>
              </a:buClr>
              <a:buSzPts val="1100"/>
              <a:buFont typeface="Lato"/>
              <a:buChar char="-"/>
            </a:pPr>
            <a:r>
              <a:rPr lang="en-GB">
                <a:solidFill>
                  <a:srgbClr val="434343"/>
                </a:solidFill>
                <a:latin typeface="Lato"/>
                <a:ea typeface="Lato"/>
                <a:cs typeface="Lato"/>
                <a:sym typeface="Lato"/>
              </a:rPr>
              <a:t>Allows for expression of individual or group politics</a:t>
            </a:r>
            <a:endParaRPr>
              <a:solidFill>
                <a:srgbClr val="434343"/>
              </a:solidFill>
              <a:latin typeface="Lato"/>
              <a:ea typeface="Lato"/>
              <a:cs typeface="Lato"/>
              <a:sym typeface="Lato"/>
            </a:endParaRPr>
          </a:p>
          <a:p>
            <a:pPr indent="-298450" lvl="0" marL="457200" rtl="0" algn="l">
              <a:lnSpc>
                <a:spcPct val="150000"/>
              </a:lnSpc>
              <a:spcBef>
                <a:spcPts val="0"/>
              </a:spcBef>
              <a:spcAft>
                <a:spcPts val="0"/>
              </a:spcAft>
              <a:buClr>
                <a:srgbClr val="434343"/>
              </a:buClr>
              <a:buSzPts val="1100"/>
              <a:buFont typeface="Lato"/>
              <a:buChar char="-"/>
            </a:pPr>
            <a:r>
              <a:rPr lang="en-GB">
                <a:solidFill>
                  <a:srgbClr val="434343"/>
                </a:solidFill>
                <a:latin typeface="Lato"/>
                <a:ea typeface="Lato"/>
                <a:cs typeface="Lato"/>
                <a:sym typeface="Lato"/>
              </a:rPr>
              <a:t>Can have an effect on governments or multinationals </a:t>
            </a:r>
            <a:endParaRPr>
              <a:solidFill>
                <a:srgbClr val="434343"/>
              </a:solidFill>
              <a:latin typeface="Lato"/>
              <a:ea typeface="Lato"/>
              <a:cs typeface="Lato"/>
              <a:sym typeface="Lato"/>
            </a:endParaRPr>
          </a:p>
          <a:p>
            <a:pPr indent="0" lvl="0" marL="0" rtl="0" algn="l">
              <a:lnSpc>
                <a:spcPct val="150000"/>
              </a:lnSpc>
              <a:spcBef>
                <a:spcPts val="600"/>
              </a:spcBef>
              <a:spcAft>
                <a:spcPts val="0"/>
              </a:spcAft>
              <a:buClr>
                <a:schemeClr val="dk1"/>
              </a:buClr>
              <a:buSzPts val="1100"/>
              <a:buFont typeface="Arial"/>
              <a:buNone/>
            </a:pPr>
            <a:r>
              <a:t/>
            </a:r>
            <a:endParaRPr u="sng">
              <a:solidFill>
                <a:srgbClr val="434343"/>
              </a:solidFill>
              <a:latin typeface="Lato"/>
              <a:ea typeface="Lato"/>
              <a:cs typeface="Lato"/>
              <a:sym typeface="Lato"/>
            </a:endParaRPr>
          </a:p>
          <a:p>
            <a:pPr indent="0" lvl="0" marL="0" rtl="0" algn="l">
              <a:lnSpc>
                <a:spcPct val="150000"/>
              </a:lnSpc>
              <a:spcBef>
                <a:spcPts val="600"/>
              </a:spcBef>
              <a:spcAft>
                <a:spcPts val="0"/>
              </a:spcAft>
              <a:buClr>
                <a:schemeClr val="dk1"/>
              </a:buClr>
              <a:buSzPts val="1100"/>
              <a:buFont typeface="Arial"/>
              <a:buNone/>
            </a:pPr>
            <a:r>
              <a:rPr lang="en-GB" u="sng">
                <a:solidFill>
                  <a:srgbClr val="434343"/>
                </a:solidFill>
                <a:latin typeface="Lato"/>
                <a:ea typeface="Lato"/>
                <a:cs typeface="Lato"/>
                <a:sym typeface="Lato"/>
              </a:rPr>
              <a:t>Disadvantages:</a:t>
            </a:r>
            <a:endParaRPr u="sng">
              <a:solidFill>
                <a:srgbClr val="434343"/>
              </a:solidFill>
              <a:latin typeface="Lato"/>
              <a:ea typeface="Lato"/>
              <a:cs typeface="Lato"/>
              <a:sym typeface="Lato"/>
            </a:endParaRPr>
          </a:p>
          <a:p>
            <a:pPr indent="-298450" lvl="0" marL="457200" rtl="0" algn="l">
              <a:lnSpc>
                <a:spcPct val="150000"/>
              </a:lnSpc>
              <a:spcBef>
                <a:spcPts val="600"/>
              </a:spcBef>
              <a:spcAft>
                <a:spcPts val="0"/>
              </a:spcAft>
              <a:buClr>
                <a:srgbClr val="434343"/>
              </a:buClr>
              <a:buSzPts val="1100"/>
              <a:buFont typeface="Lato"/>
              <a:buChar char="-"/>
            </a:pPr>
            <a:r>
              <a:rPr lang="en-GB">
                <a:solidFill>
                  <a:srgbClr val="434343"/>
                </a:solidFill>
                <a:latin typeface="Lato"/>
                <a:ea typeface="Lato"/>
                <a:cs typeface="Lato"/>
                <a:sym typeface="Lato"/>
              </a:rPr>
              <a:t>Can be dismissed</a:t>
            </a:r>
            <a:endParaRPr>
              <a:solidFill>
                <a:srgbClr val="434343"/>
              </a:solidFill>
              <a:latin typeface="Lato"/>
              <a:ea typeface="Lato"/>
              <a:cs typeface="Lato"/>
              <a:sym typeface="Lato"/>
            </a:endParaRPr>
          </a:p>
          <a:p>
            <a:pPr indent="-298450" lvl="0" marL="457200" rtl="0" algn="l">
              <a:lnSpc>
                <a:spcPct val="150000"/>
              </a:lnSpc>
              <a:spcBef>
                <a:spcPts val="0"/>
              </a:spcBef>
              <a:spcAft>
                <a:spcPts val="0"/>
              </a:spcAft>
              <a:buClr>
                <a:srgbClr val="434343"/>
              </a:buClr>
              <a:buSzPts val="1100"/>
              <a:buFont typeface="Lato"/>
              <a:buChar char="-"/>
            </a:pPr>
            <a:r>
              <a:rPr lang="en-GB">
                <a:solidFill>
                  <a:srgbClr val="434343"/>
                </a:solidFill>
                <a:latin typeface="Lato"/>
                <a:ea typeface="Lato"/>
                <a:cs typeface="Lato"/>
                <a:sym typeface="Lato"/>
              </a:rPr>
              <a:t>May not be responded to appropriately </a:t>
            </a:r>
            <a:endParaRPr>
              <a:solidFill>
                <a:srgbClr val="434343"/>
              </a:solidFill>
              <a:latin typeface="Lato"/>
              <a:ea typeface="Lato"/>
              <a:cs typeface="Lato"/>
              <a:sym typeface="Lato"/>
            </a:endParaRPr>
          </a:p>
          <a:p>
            <a:pPr indent="0" lvl="0" marL="0" rtl="0" algn="l">
              <a:spcBef>
                <a:spcPts val="60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1" name="Shape 1461"/>
        <p:cNvGrpSpPr/>
        <p:nvPr/>
      </p:nvGrpSpPr>
      <p:grpSpPr>
        <a:xfrm>
          <a:off x="0" y="0"/>
          <a:ext cx="0" cy="0"/>
          <a:chOff x="0" y="0"/>
          <a:chExt cx="0" cy="0"/>
        </a:xfrm>
      </p:grpSpPr>
      <p:sp>
        <p:nvSpPr>
          <p:cNvPr id="1462" name="Google Shape;1462;gfae1879a54_0_5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3" name="Google Shape;1463;gfae1879a54_0_5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GB">
                <a:solidFill>
                  <a:srgbClr val="434343"/>
                </a:solidFill>
                <a:latin typeface="Lato"/>
                <a:ea typeface="Lato"/>
                <a:cs typeface="Lato"/>
                <a:sym typeface="Lato"/>
              </a:rPr>
              <a:t>These are “Plastic Monsters” about Nestlé. They are made by greenpeace protestors with the aim for Nestlé to stop using single use plastics. This is because Nestlé is one of the largest polluters and is still increasing its use of single-use plastics (according to Greenpeace).  A powerful, visible polluter seems like the right target for protest art. Over the entire world, Greenpeace members created these plastic monsters, who “woke up and decided to return home to Nestlé”. </a:t>
            </a:r>
            <a:endParaRPr>
              <a:solidFill>
                <a:srgbClr val="434343"/>
              </a:solidFill>
              <a:latin typeface="Lato"/>
              <a:ea typeface="Lato"/>
              <a:cs typeface="Lato"/>
              <a:sym typeface="Lato"/>
            </a:endParaRPr>
          </a:p>
          <a:p>
            <a:pPr indent="0" lvl="0" marL="0" rtl="0" algn="l">
              <a:lnSpc>
                <a:spcPct val="150000"/>
              </a:lnSpc>
              <a:spcBef>
                <a:spcPts val="600"/>
              </a:spcBef>
              <a:spcAft>
                <a:spcPts val="0"/>
              </a:spcAft>
              <a:buClr>
                <a:schemeClr val="dk1"/>
              </a:buClr>
              <a:buSzPts val="1100"/>
              <a:buFont typeface="Arial"/>
              <a:buNone/>
            </a:pPr>
            <a:r>
              <a:rPr lang="en-GB">
                <a:solidFill>
                  <a:srgbClr val="434343"/>
                </a:solidFill>
                <a:latin typeface="Lato"/>
                <a:ea typeface="Lato"/>
                <a:cs typeface="Lato"/>
                <a:sym typeface="Lato"/>
              </a:rPr>
              <a:t>Left: activists in front of Nestlé’s headquarter in Nairobi, Kenya. </a:t>
            </a:r>
            <a:endParaRPr>
              <a:solidFill>
                <a:srgbClr val="434343"/>
              </a:solidFill>
              <a:latin typeface="Lato"/>
              <a:ea typeface="Lato"/>
              <a:cs typeface="Lato"/>
              <a:sym typeface="Lato"/>
            </a:endParaRPr>
          </a:p>
          <a:p>
            <a:pPr indent="0" lvl="0" marL="0" rtl="0" algn="l">
              <a:lnSpc>
                <a:spcPct val="150000"/>
              </a:lnSpc>
              <a:spcBef>
                <a:spcPts val="600"/>
              </a:spcBef>
              <a:spcAft>
                <a:spcPts val="0"/>
              </a:spcAft>
              <a:buClr>
                <a:schemeClr val="dk1"/>
              </a:buClr>
              <a:buSzPts val="1100"/>
              <a:buFont typeface="Arial"/>
              <a:buNone/>
            </a:pPr>
            <a:r>
              <a:rPr lang="en-GB">
                <a:solidFill>
                  <a:srgbClr val="434343"/>
                </a:solidFill>
                <a:latin typeface="Lato"/>
                <a:ea typeface="Lato"/>
                <a:cs typeface="Lato"/>
                <a:sym typeface="Lato"/>
              </a:rPr>
              <a:t>Right: plastic monster on a boat which was traveling all throughout Europe, its final destination being Nestlé’s global headquarters in Switzerland. </a:t>
            </a:r>
            <a:endParaRPr>
              <a:solidFill>
                <a:srgbClr val="434343"/>
              </a:solidFill>
              <a:latin typeface="Lato"/>
              <a:ea typeface="Lato"/>
              <a:cs typeface="Lato"/>
              <a:sym typeface="Lato"/>
            </a:endParaRPr>
          </a:p>
          <a:p>
            <a:pPr indent="0" lvl="0" marL="0" rtl="0" algn="l">
              <a:lnSpc>
                <a:spcPct val="150000"/>
              </a:lnSpc>
              <a:spcBef>
                <a:spcPts val="600"/>
              </a:spcBef>
              <a:spcAft>
                <a:spcPts val="0"/>
              </a:spcAft>
              <a:buClr>
                <a:schemeClr val="dk1"/>
              </a:buClr>
              <a:buSzPts val="1100"/>
              <a:buFont typeface="Arial"/>
              <a:buNone/>
            </a:pPr>
            <a:r>
              <a:rPr lang="en-GB">
                <a:solidFill>
                  <a:srgbClr val="434343"/>
                </a:solidFill>
                <a:latin typeface="Lato"/>
                <a:ea typeface="Lato"/>
                <a:cs typeface="Lato"/>
                <a:sym typeface="Lato"/>
              </a:rPr>
              <a:t>Nestlé’s response: “We are determined to reduce our use of single-use plastics. We are introducing reusable packaging, new delivery systems and innovative business models.”</a:t>
            </a:r>
            <a:endParaRPr>
              <a:solidFill>
                <a:srgbClr val="434343"/>
              </a:solidFill>
              <a:latin typeface="Lato"/>
              <a:ea typeface="Lato"/>
              <a:cs typeface="Lato"/>
              <a:sym typeface="Lato"/>
            </a:endParaRPr>
          </a:p>
          <a:p>
            <a:pPr indent="0" lvl="0" marL="0" rtl="0" algn="l">
              <a:lnSpc>
                <a:spcPct val="150000"/>
              </a:lnSpc>
              <a:spcBef>
                <a:spcPts val="600"/>
              </a:spcBef>
              <a:spcAft>
                <a:spcPts val="0"/>
              </a:spcAft>
              <a:buClr>
                <a:schemeClr val="dk1"/>
              </a:buClr>
              <a:buSzPts val="1100"/>
              <a:buFont typeface="Arial"/>
              <a:buNone/>
            </a:pPr>
            <a:r>
              <a:rPr lang="en-GB">
                <a:solidFill>
                  <a:srgbClr val="434343"/>
                </a:solidFill>
                <a:latin typeface="Lato"/>
                <a:ea typeface="Lato"/>
                <a:cs typeface="Lato"/>
                <a:sym typeface="Lato"/>
              </a:rPr>
              <a:t>Impact on nestle:</a:t>
            </a:r>
            <a:endParaRPr>
              <a:solidFill>
                <a:srgbClr val="434343"/>
              </a:solidFill>
              <a:latin typeface="Lato"/>
              <a:ea typeface="Lato"/>
              <a:cs typeface="Lato"/>
              <a:sym typeface="Lato"/>
            </a:endParaRPr>
          </a:p>
          <a:p>
            <a:pPr indent="-298450" lvl="0" marL="457200" rtl="0" algn="l">
              <a:lnSpc>
                <a:spcPct val="150000"/>
              </a:lnSpc>
              <a:spcBef>
                <a:spcPts val="600"/>
              </a:spcBef>
              <a:spcAft>
                <a:spcPts val="0"/>
              </a:spcAft>
              <a:buClr>
                <a:srgbClr val="434343"/>
              </a:buClr>
              <a:buSzPts val="1100"/>
              <a:buFont typeface="Lato"/>
              <a:buChar char="-"/>
            </a:pPr>
            <a:r>
              <a:rPr lang="en-GB">
                <a:solidFill>
                  <a:srgbClr val="434343"/>
                </a:solidFill>
                <a:latin typeface="Lato"/>
                <a:ea typeface="Lato"/>
                <a:cs typeface="Lato"/>
                <a:sym typeface="Lato"/>
              </a:rPr>
              <a:t>Demands Nestlé to show true leadership and confront the throwaway culture that underpins its current business model</a:t>
            </a:r>
            <a:endParaRPr>
              <a:solidFill>
                <a:srgbClr val="434343"/>
              </a:solidFill>
              <a:latin typeface="Lato"/>
              <a:ea typeface="Lato"/>
              <a:cs typeface="Lato"/>
              <a:sym typeface="Lato"/>
            </a:endParaRPr>
          </a:p>
          <a:p>
            <a:pPr indent="-298450" lvl="0" marL="457200" rtl="0" algn="l">
              <a:lnSpc>
                <a:spcPct val="150000"/>
              </a:lnSpc>
              <a:spcBef>
                <a:spcPts val="0"/>
              </a:spcBef>
              <a:spcAft>
                <a:spcPts val="600"/>
              </a:spcAft>
              <a:buClr>
                <a:srgbClr val="434343"/>
              </a:buClr>
              <a:buSzPts val="1100"/>
              <a:buFont typeface="Lato"/>
              <a:buChar char="-"/>
            </a:pPr>
            <a:r>
              <a:rPr lang="en-GB">
                <a:solidFill>
                  <a:srgbClr val="434343"/>
                </a:solidFill>
                <a:latin typeface="Lato"/>
                <a:ea typeface="Lato"/>
                <a:cs typeface="Lato"/>
                <a:sym typeface="Lato"/>
              </a:rPr>
              <a:t>Nestlé has vowed to make 100 percent of its packaging recyclable or reusable by 2025 and push the use of compostable and biodegradable materials polymers.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0" name="Shape 1470"/>
        <p:cNvGrpSpPr/>
        <p:nvPr/>
      </p:nvGrpSpPr>
      <p:grpSpPr>
        <a:xfrm>
          <a:off x="0" y="0"/>
          <a:ext cx="0" cy="0"/>
          <a:chOff x="0" y="0"/>
          <a:chExt cx="0" cy="0"/>
        </a:xfrm>
      </p:grpSpPr>
      <p:sp>
        <p:nvSpPr>
          <p:cNvPr id="1471" name="Google Shape;1471;gfae1879a54_0_5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2" name="Google Shape;1472;gfae1879a54_0_5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GB">
                <a:solidFill>
                  <a:srgbClr val="434343"/>
                </a:solidFill>
                <a:latin typeface="Lato"/>
                <a:ea typeface="Lato"/>
                <a:cs typeface="Lato"/>
                <a:sym typeface="Lato"/>
              </a:rPr>
              <a:t>Answer:</a:t>
            </a:r>
            <a:endParaRPr>
              <a:solidFill>
                <a:srgbClr val="434343"/>
              </a:solidFill>
              <a:latin typeface="Lato"/>
              <a:ea typeface="Lato"/>
              <a:cs typeface="Lato"/>
              <a:sym typeface="Lato"/>
            </a:endParaRPr>
          </a:p>
          <a:p>
            <a:pPr indent="0" lvl="0" marL="0" rtl="0" algn="l">
              <a:lnSpc>
                <a:spcPct val="150000"/>
              </a:lnSpc>
              <a:spcBef>
                <a:spcPts val="600"/>
              </a:spcBef>
              <a:spcAft>
                <a:spcPts val="0"/>
              </a:spcAft>
              <a:buClr>
                <a:schemeClr val="dk1"/>
              </a:buClr>
              <a:buSzPts val="1100"/>
              <a:buFont typeface="Arial"/>
              <a:buNone/>
            </a:pPr>
            <a:r>
              <a:rPr lang="en-GB">
                <a:solidFill>
                  <a:srgbClr val="434343"/>
                </a:solidFill>
                <a:latin typeface="Lato"/>
                <a:ea typeface="Lato"/>
                <a:cs typeface="Lato"/>
                <a:sym typeface="Lato"/>
              </a:rPr>
              <a:t>Recall propaganda: </a:t>
            </a:r>
            <a:endParaRPr>
              <a:solidFill>
                <a:srgbClr val="434343"/>
              </a:solidFill>
              <a:latin typeface="Lato"/>
              <a:ea typeface="Lato"/>
              <a:cs typeface="Lato"/>
              <a:sym typeface="Lato"/>
            </a:endParaRPr>
          </a:p>
          <a:p>
            <a:pPr indent="-298450" lvl="0" marL="457200" rtl="0" algn="l">
              <a:lnSpc>
                <a:spcPct val="150000"/>
              </a:lnSpc>
              <a:spcBef>
                <a:spcPts val="600"/>
              </a:spcBef>
              <a:spcAft>
                <a:spcPts val="0"/>
              </a:spcAft>
              <a:buClr>
                <a:srgbClr val="434343"/>
              </a:buClr>
              <a:buSzPts val="1100"/>
              <a:buFont typeface="Lato"/>
              <a:buChar char="-"/>
            </a:pPr>
            <a:r>
              <a:rPr lang="en-GB">
                <a:solidFill>
                  <a:srgbClr val="434343"/>
                </a:solidFill>
                <a:latin typeface="Lato"/>
                <a:ea typeface="Lato"/>
                <a:cs typeface="Lato"/>
                <a:sym typeface="Lato"/>
              </a:rPr>
              <a:t>The spreading of ideas, information, or rumor for the purpose of helping or injuring an institution, a cause, or a person. </a:t>
            </a:r>
            <a:endParaRPr>
              <a:solidFill>
                <a:srgbClr val="434343"/>
              </a:solidFill>
              <a:latin typeface="Lato"/>
              <a:ea typeface="Lato"/>
              <a:cs typeface="Lato"/>
              <a:sym typeface="Lato"/>
            </a:endParaRPr>
          </a:p>
          <a:p>
            <a:pPr indent="-298450" lvl="0" marL="457200" rtl="0" algn="l">
              <a:lnSpc>
                <a:spcPct val="150000"/>
              </a:lnSpc>
              <a:spcBef>
                <a:spcPts val="0"/>
              </a:spcBef>
              <a:spcAft>
                <a:spcPts val="0"/>
              </a:spcAft>
              <a:buClr>
                <a:srgbClr val="434343"/>
              </a:buClr>
              <a:buSzPts val="1100"/>
              <a:buFont typeface="Lato"/>
              <a:buChar char="-"/>
            </a:pPr>
            <a:r>
              <a:rPr lang="en-GB">
                <a:solidFill>
                  <a:srgbClr val="434343"/>
                </a:solidFill>
                <a:latin typeface="Lato"/>
                <a:ea typeface="Lato"/>
                <a:cs typeface="Lato"/>
                <a:sym typeface="Lato"/>
              </a:rPr>
              <a:t>Ideas, facts, or allegations spread deliberately to further one's cause or to damage an opposing cause.</a:t>
            </a:r>
            <a:endParaRPr>
              <a:solidFill>
                <a:srgbClr val="434343"/>
              </a:solidFill>
              <a:latin typeface="Lato"/>
              <a:ea typeface="Lato"/>
              <a:cs typeface="Lato"/>
              <a:sym typeface="Lato"/>
            </a:endParaRPr>
          </a:p>
          <a:p>
            <a:pPr indent="0" lvl="0" marL="0" rtl="0" algn="l">
              <a:lnSpc>
                <a:spcPct val="150000"/>
              </a:lnSpc>
              <a:spcBef>
                <a:spcPts val="600"/>
              </a:spcBef>
              <a:spcAft>
                <a:spcPts val="0"/>
              </a:spcAft>
              <a:buClr>
                <a:schemeClr val="dk1"/>
              </a:buClr>
              <a:buSzPts val="1100"/>
              <a:buFont typeface="Arial"/>
              <a:buNone/>
            </a:pPr>
            <a:r>
              <a:rPr lang="en-GB">
                <a:solidFill>
                  <a:srgbClr val="434343"/>
                </a:solidFill>
                <a:latin typeface="Lato"/>
                <a:ea typeface="Lato"/>
                <a:cs typeface="Lato"/>
                <a:sym typeface="Lato"/>
              </a:rPr>
              <a:t>Thus, this could be interpreted as propaganda. On the other hand, it could be argued that this is NOT propaganda because Greenpeace is protesting against a powerful multinational, Nestle.  </a:t>
            </a:r>
            <a:endParaRPr>
              <a:solidFill>
                <a:srgbClr val="434343"/>
              </a:solidFill>
              <a:latin typeface="Lato"/>
              <a:ea typeface="Lato"/>
              <a:cs typeface="Lato"/>
              <a:sym typeface="Lato"/>
            </a:endParaRPr>
          </a:p>
          <a:p>
            <a:pPr indent="0" lvl="0" marL="0" rtl="0" algn="l">
              <a:spcBef>
                <a:spcPts val="60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5" name="Shape 1475"/>
        <p:cNvGrpSpPr/>
        <p:nvPr/>
      </p:nvGrpSpPr>
      <p:grpSpPr>
        <a:xfrm>
          <a:off x="0" y="0"/>
          <a:ext cx="0" cy="0"/>
          <a:chOff x="0" y="0"/>
          <a:chExt cx="0" cy="0"/>
        </a:xfrm>
      </p:grpSpPr>
      <p:sp>
        <p:nvSpPr>
          <p:cNvPr id="1476" name="Google Shape;1476;gfae1879a54_0_5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7" name="Google Shape;1477;gfae1879a54_0_5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GB">
                <a:solidFill>
                  <a:srgbClr val="434343"/>
                </a:solidFill>
                <a:latin typeface="Lato"/>
                <a:ea typeface="Lato"/>
                <a:cs typeface="Lato"/>
                <a:sym typeface="Lato"/>
              </a:rPr>
              <a:t>Protest art often requires active participation by those involved. Furthermore, protests are confined to space in which they happen.  and is confined to a space. In however, in order to reach a wider audience, other mediums are adopted. Another way of addressing climate change through art is through cartoon illustrations. These illustrations are often published in both digital and analogue media, meaning that they have the ability to reach a larger number of people. These are often stand alone illustrations that do not include text, or are drawn like cartoon strips with text and speech. We will go through a couple of different cartoons, through which the cartoonist exerts power by expressing their opinion. First, let’s look at an example relating to climate change, and then hone in on plastic pollution.</a:t>
            </a:r>
            <a:endParaRPr>
              <a:solidFill>
                <a:srgbClr val="434343"/>
              </a:solidFill>
              <a:latin typeface="Lato"/>
              <a:ea typeface="Lato"/>
              <a:cs typeface="Lato"/>
              <a:sym typeface="Lato"/>
            </a:endParaRPr>
          </a:p>
          <a:p>
            <a:pPr indent="0" lvl="0" marL="0" rtl="0" algn="l">
              <a:lnSpc>
                <a:spcPct val="150000"/>
              </a:lnSpc>
              <a:spcBef>
                <a:spcPts val="600"/>
              </a:spcBef>
              <a:spcAft>
                <a:spcPts val="0"/>
              </a:spcAft>
              <a:buNone/>
            </a:pPr>
            <a:r>
              <a:rPr lang="en-GB">
                <a:solidFill>
                  <a:srgbClr val="434343"/>
                </a:solidFill>
                <a:latin typeface="Lato"/>
                <a:ea typeface="Lato"/>
                <a:cs typeface="Lato"/>
                <a:sym typeface="Lato"/>
              </a:rPr>
              <a:t>This is a cartoon about climate change, with which Andrei Popow won the 2014 Niels Brugge Cartoon Award. It had a theme of the climate, and a focus on oceans was encouraged, with the idea “we need to save oceans in order to save ourselves.”</a:t>
            </a:r>
            <a:endParaRPr>
              <a:solidFill>
                <a:srgbClr val="434343"/>
              </a:solidFill>
              <a:latin typeface="Lato"/>
              <a:ea typeface="Lato"/>
              <a:cs typeface="Lato"/>
              <a:sym typeface="Lato"/>
            </a:endParaRPr>
          </a:p>
          <a:p>
            <a:pPr indent="0" lvl="0" marL="0" rtl="0" algn="l">
              <a:lnSpc>
                <a:spcPct val="150000"/>
              </a:lnSpc>
              <a:spcBef>
                <a:spcPts val="600"/>
              </a:spcBef>
              <a:spcAft>
                <a:spcPts val="0"/>
              </a:spcAft>
              <a:buNone/>
            </a:pPr>
            <a:r>
              <a:rPr lang="en-GB">
                <a:solidFill>
                  <a:srgbClr val="434343"/>
                </a:solidFill>
                <a:latin typeface="Lato"/>
                <a:ea typeface="Lato"/>
                <a:cs typeface="Lato"/>
                <a:sym typeface="Lato"/>
              </a:rPr>
              <a:t>Cartoon: light, humorous, visual manner of addressing serious issues</a:t>
            </a:r>
            <a:endParaRPr>
              <a:solidFill>
                <a:srgbClr val="434343"/>
              </a:solidFill>
              <a:latin typeface="Lato"/>
              <a:ea typeface="Lato"/>
              <a:cs typeface="Lato"/>
              <a:sym typeface="Lato"/>
            </a:endParaRPr>
          </a:p>
          <a:p>
            <a:pPr indent="0" lvl="0" marL="0" rtl="0" algn="l">
              <a:lnSpc>
                <a:spcPct val="150000"/>
              </a:lnSpc>
              <a:spcBef>
                <a:spcPts val="600"/>
              </a:spcBef>
              <a:spcAft>
                <a:spcPts val="0"/>
              </a:spcAft>
              <a:buNone/>
            </a:pPr>
            <a:r>
              <a:rPr lang="en-GB">
                <a:solidFill>
                  <a:srgbClr val="434343"/>
                </a:solidFill>
                <a:latin typeface="Lato"/>
                <a:ea typeface="Lato"/>
                <a:cs typeface="Lato"/>
                <a:sym typeface="Lato"/>
              </a:rPr>
              <a:t>Interpretation: mankind trying to fix sea level rising</a:t>
            </a:r>
            <a:endParaRPr>
              <a:solidFill>
                <a:srgbClr val="434343"/>
              </a:solidFill>
              <a:latin typeface="Lato"/>
              <a:ea typeface="Lato"/>
              <a:cs typeface="Lato"/>
              <a:sym typeface="Lato"/>
            </a:endParaRPr>
          </a:p>
          <a:p>
            <a:pPr indent="-298450" lvl="0" marL="457200" rtl="0" algn="l">
              <a:lnSpc>
                <a:spcPct val="150000"/>
              </a:lnSpc>
              <a:spcBef>
                <a:spcPts val="600"/>
              </a:spcBef>
              <a:spcAft>
                <a:spcPts val="0"/>
              </a:spcAft>
              <a:buClr>
                <a:srgbClr val="434343"/>
              </a:buClr>
              <a:buSzPts val="1100"/>
              <a:buFont typeface="Lato"/>
              <a:buChar char="-"/>
            </a:pPr>
            <a:r>
              <a:rPr lang="en-GB">
                <a:solidFill>
                  <a:srgbClr val="434343"/>
                </a:solidFill>
                <a:latin typeface="Lato"/>
                <a:ea typeface="Lato"/>
                <a:cs typeface="Lato"/>
                <a:sym typeface="Lato"/>
              </a:rPr>
              <a:t>Man nailing nails in the ocean as if that were to be helpful</a:t>
            </a:r>
            <a:endParaRPr>
              <a:solidFill>
                <a:srgbClr val="434343"/>
              </a:solidFill>
              <a:latin typeface="Lato"/>
              <a:ea typeface="Lato"/>
              <a:cs typeface="Lato"/>
              <a:sym typeface="Lato"/>
            </a:endParaRPr>
          </a:p>
          <a:p>
            <a:pPr indent="-298450" lvl="0" marL="457200" rtl="0" algn="l">
              <a:lnSpc>
                <a:spcPct val="150000"/>
              </a:lnSpc>
              <a:spcBef>
                <a:spcPts val="0"/>
              </a:spcBef>
              <a:spcAft>
                <a:spcPts val="0"/>
              </a:spcAft>
              <a:buClr>
                <a:srgbClr val="434343"/>
              </a:buClr>
              <a:buSzPts val="1100"/>
              <a:buFont typeface="Lato"/>
              <a:buChar char="-"/>
            </a:pPr>
            <a:r>
              <a:rPr lang="en-GB">
                <a:solidFill>
                  <a:srgbClr val="434343"/>
                </a:solidFill>
                <a:latin typeface="Lato"/>
                <a:ea typeface="Lato"/>
                <a:cs typeface="Lato"/>
                <a:sym typeface="Lato"/>
              </a:rPr>
              <a:t>Mankind thinking they can quick-fix everything</a:t>
            </a:r>
            <a:endParaRPr>
              <a:solidFill>
                <a:srgbClr val="434343"/>
              </a:solidFill>
              <a:latin typeface="Lato"/>
              <a:ea typeface="Lato"/>
              <a:cs typeface="Lato"/>
              <a:sym typeface="Lato"/>
            </a:endParaRPr>
          </a:p>
          <a:p>
            <a:pPr indent="0" lvl="0" marL="0" rtl="0" algn="l">
              <a:lnSpc>
                <a:spcPct val="150000"/>
              </a:lnSpc>
              <a:spcBef>
                <a:spcPts val="600"/>
              </a:spcBef>
              <a:spcAft>
                <a:spcPts val="600"/>
              </a:spcAft>
              <a:buNone/>
            </a:pPr>
            <a:r>
              <a:t/>
            </a:r>
            <a:endParaRPr>
              <a:solidFill>
                <a:srgbClr val="434343"/>
              </a:solidFill>
              <a:latin typeface="Lato"/>
              <a:ea typeface="Lato"/>
              <a:cs typeface="Lato"/>
              <a:sym typeface="Lato"/>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2" name="Shape 1482"/>
        <p:cNvGrpSpPr/>
        <p:nvPr/>
      </p:nvGrpSpPr>
      <p:grpSpPr>
        <a:xfrm>
          <a:off x="0" y="0"/>
          <a:ext cx="0" cy="0"/>
          <a:chOff x="0" y="0"/>
          <a:chExt cx="0" cy="0"/>
        </a:xfrm>
      </p:grpSpPr>
      <p:sp>
        <p:nvSpPr>
          <p:cNvPr id="1483" name="Google Shape;1483;gfae1879a54_0_5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4" name="Google Shape;1484;gfae1879a54_0_5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GB">
                <a:solidFill>
                  <a:srgbClr val="434343"/>
                </a:solidFill>
                <a:latin typeface="Lato"/>
                <a:ea typeface="Lato"/>
                <a:cs typeface="Lato"/>
                <a:sym typeface="Lato"/>
              </a:rPr>
              <a:t>This is a cartoon about plastic pollution:</a:t>
            </a:r>
            <a:endParaRPr>
              <a:solidFill>
                <a:srgbClr val="434343"/>
              </a:solidFill>
              <a:latin typeface="Lato"/>
              <a:ea typeface="Lato"/>
              <a:cs typeface="Lato"/>
              <a:sym typeface="Lato"/>
            </a:endParaRPr>
          </a:p>
          <a:p>
            <a:pPr indent="0" lvl="0" marL="0" rtl="0" algn="l">
              <a:lnSpc>
                <a:spcPct val="150000"/>
              </a:lnSpc>
              <a:spcBef>
                <a:spcPts val="600"/>
              </a:spcBef>
              <a:spcAft>
                <a:spcPts val="0"/>
              </a:spcAft>
              <a:buClr>
                <a:schemeClr val="dk1"/>
              </a:buClr>
              <a:buSzPts val="1100"/>
              <a:buFont typeface="Arial"/>
              <a:buNone/>
            </a:pPr>
            <a:r>
              <a:rPr lang="en-GB">
                <a:solidFill>
                  <a:srgbClr val="434343"/>
                </a:solidFill>
                <a:latin typeface="Lato"/>
                <a:ea typeface="Lato"/>
                <a:cs typeface="Lato"/>
                <a:sym typeface="Lato"/>
              </a:rPr>
              <a:t>Theme: the impact of plastic pollution, specifically plastic micro-beads, which are present in many cosmetic products, on marine life. </a:t>
            </a:r>
            <a:endParaRPr>
              <a:solidFill>
                <a:srgbClr val="434343"/>
              </a:solidFill>
              <a:latin typeface="Lato"/>
              <a:ea typeface="Lato"/>
              <a:cs typeface="Lato"/>
              <a:sym typeface="Lato"/>
            </a:endParaRPr>
          </a:p>
          <a:p>
            <a:pPr indent="0" lvl="0" marL="0" rtl="0" algn="l">
              <a:lnSpc>
                <a:spcPct val="150000"/>
              </a:lnSpc>
              <a:spcBef>
                <a:spcPts val="600"/>
              </a:spcBef>
              <a:spcAft>
                <a:spcPts val="0"/>
              </a:spcAft>
              <a:buClr>
                <a:schemeClr val="dk1"/>
              </a:buClr>
              <a:buSzPts val="1100"/>
              <a:buFont typeface="Arial"/>
              <a:buNone/>
            </a:pPr>
            <a:r>
              <a:rPr lang="en-GB">
                <a:solidFill>
                  <a:srgbClr val="434343"/>
                </a:solidFill>
                <a:latin typeface="Lato"/>
                <a:ea typeface="Lato"/>
                <a:cs typeface="Lato"/>
                <a:sym typeface="Lato"/>
              </a:rPr>
              <a:t>Focus: plastic micro-beads in products used to exfoliate skin are deadly to marine life </a:t>
            </a:r>
            <a:endParaRPr>
              <a:solidFill>
                <a:srgbClr val="434343"/>
              </a:solidFill>
              <a:latin typeface="Lato"/>
              <a:ea typeface="Lato"/>
              <a:cs typeface="Lato"/>
              <a:sym typeface="Lato"/>
            </a:endParaRPr>
          </a:p>
          <a:p>
            <a:pPr indent="-298450" lvl="0" marL="457200" rtl="0" algn="l">
              <a:lnSpc>
                <a:spcPct val="150000"/>
              </a:lnSpc>
              <a:spcBef>
                <a:spcPts val="600"/>
              </a:spcBef>
              <a:spcAft>
                <a:spcPts val="0"/>
              </a:spcAft>
              <a:buClr>
                <a:srgbClr val="434343"/>
              </a:buClr>
              <a:buSzPts val="1100"/>
              <a:buFont typeface="Lato"/>
              <a:buChar char="-"/>
            </a:pPr>
            <a:r>
              <a:rPr lang="en-GB">
                <a:solidFill>
                  <a:srgbClr val="434343"/>
                </a:solidFill>
                <a:latin typeface="Lato"/>
                <a:ea typeface="Lato"/>
                <a:cs typeface="Lato"/>
                <a:sym typeface="Lato"/>
              </a:rPr>
              <a:t>The use of satire in the text makes reference to how plastic micro-beads are so efficient; they exfoliate (kill) marine life. </a:t>
            </a:r>
            <a:endParaRPr>
              <a:solidFill>
                <a:srgbClr val="434343"/>
              </a:solidFill>
              <a:latin typeface="Lato"/>
              <a:ea typeface="Lato"/>
              <a:cs typeface="Lato"/>
              <a:sym typeface="Lato"/>
            </a:endParaRPr>
          </a:p>
          <a:p>
            <a:pPr indent="0" lvl="0" marL="0" rtl="0" algn="l">
              <a:lnSpc>
                <a:spcPct val="150000"/>
              </a:lnSpc>
              <a:spcBef>
                <a:spcPts val="600"/>
              </a:spcBef>
              <a:spcAft>
                <a:spcPts val="0"/>
              </a:spcAft>
              <a:buClr>
                <a:schemeClr val="dk1"/>
              </a:buClr>
              <a:buSzPts val="1100"/>
              <a:buFont typeface="Arial"/>
              <a:buNone/>
            </a:pPr>
            <a:r>
              <a:rPr lang="en-GB">
                <a:solidFill>
                  <a:srgbClr val="434343"/>
                </a:solidFill>
                <a:latin typeface="Lato"/>
                <a:ea typeface="Lato"/>
                <a:cs typeface="Lato"/>
                <a:sym typeface="Lato"/>
              </a:rPr>
              <a:t>Interpretation: The products that humans use pollute the earth. Specifically, plastic debris and plastic micro-beads are deadly to fish and other marine organisms. </a:t>
            </a:r>
            <a:endParaRPr>
              <a:solidFill>
                <a:srgbClr val="434343"/>
              </a:solidFill>
              <a:latin typeface="Lato"/>
              <a:ea typeface="Lato"/>
              <a:cs typeface="Lato"/>
              <a:sym typeface="Lato"/>
            </a:endParaRPr>
          </a:p>
          <a:p>
            <a:pPr indent="0" lvl="0" marL="0" rtl="0" algn="l">
              <a:lnSpc>
                <a:spcPct val="150000"/>
              </a:lnSpc>
              <a:spcBef>
                <a:spcPts val="600"/>
              </a:spcBef>
              <a:spcAft>
                <a:spcPts val="0"/>
              </a:spcAft>
              <a:buClr>
                <a:schemeClr val="dk1"/>
              </a:buClr>
              <a:buSzPts val="1100"/>
              <a:buFont typeface="Arial"/>
              <a:buNone/>
            </a:pPr>
            <a:r>
              <a:rPr lang="en-GB">
                <a:solidFill>
                  <a:srgbClr val="434343"/>
                </a:solidFill>
                <a:latin typeface="Lato"/>
                <a:ea typeface="Lato"/>
                <a:cs typeface="Lato"/>
                <a:sym typeface="Lato"/>
              </a:rPr>
              <a:t>Cartoon: Visual representation on the impact of plastic pollution on fish. </a:t>
            </a:r>
            <a:endParaRPr>
              <a:solidFill>
                <a:srgbClr val="434343"/>
              </a:solidFill>
              <a:latin typeface="Lato"/>
              <a:ea typeface="Lato"/>
              <a:cs typeface="Lato"/>
              <a:sym typeface="Lato"/>
            </a:endParaRPr>
          </a:p>
          <a:p>
            <a:pPr indent="0" lvl="0" marL="0" rtl="0" algn="l">
              <a:spcBef>
                <a:spcPts val="60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9" name="Shape 1489"/>
        <p:cNvGrpSpPr/>
        <p:nvPr/>
      </p:nvGrpSpPr>
      <p:grpSpPr>
        <a:xfrm>
          <a:off x="0" y="0"/>
          <a:ext cx="0" cy="0"/>
          <a:chOff x="0" y="0"/>
          <a:chExt cx="0" cy="0"/>
        </a:xfrm>
      </p:grpSpPr>
      <p:sp>
        <p:nvSpPr>
          <p:cNvPr id="1490" name="Google Shape;1490;g353ef944b82_0_15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1" name="Google Shape;1491;g353ef944b82_0_15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7" name="Shape 1497"/>
        <p:cNvGrpSpPr/>
        <p:nvPr/>
      </p:nvGrpSpPr>
      <p:grpSpPr>
        <a:xfrm>
          <a:off x="0" y="0"/>
          <a:ext cx="0" cy="0"/>
          <a:chOff x="0" y="0"/>
          <a:chExt cx="0" cy="0"/>
        </a:xfrm>
      </p:grpSpPr>
      <p:sp>
        <p:nvSpPr>
          <p:cNvPr id="1498" name="Google Shape;1498;gfae1879a54_0_5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9" name="Google Shape;1499;gfae1879a54_0_5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4" name="Shape 1504"/>
        <p:cNvGrpSpPr/>
        <p:nvPr/>
      </p:nvGrpSpPr>
      <p:grpSpPr>
        <a:xfrm>
          <a:off x="0" y="0"/>
          <a:ext cx="0" cy="0"/>
          <a:chOff x="0" y="0"/>
          <a:chExt cx="0" cy="0"/>
        </a:xfrm>
      </p:grpSpPr>
      <p:sp>
        <p:nvSpPr>
          <p:cNvPr id="1505" name="Google Shape;1505;gfae1879a54_0_5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6" name="Google Shape;1506;gfae1879a54_0_5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1" name="Shape 1511"/>
        <p:cNvGrpSpPr/>
        <p:nvPr/>
      </p:nvGrpSpPr>
      <p:grpSpPr>
        <a:xfrm>
          <a:off x="0" y="0"/>
          <a:ext cx="0" cy="0"/>
          <a:chOff x="0" y="0"/>
          <a:chExt cx="0" cy="0"/>
        </a:xfrm>
      </p:grpSpPr>
      <p:sp>
        <p:nvSpPr>
          <p:cNvPr id="1512" name="Google Shape;1512;gfae1879a54_0_5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3" name="Google Shape;1513;gfae1879a54_0_5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7" name="Shape 1517"/>
        <p:cNvGrpSpPr/>
        <p:nvPr/>
      </p:nvGrpSpPr>
      <p:grpSpPr>
        <a:xfrm>
          <a:off x="0" y="0"/>
          <a:ext cx="0" cy="0"/>
          <a:chOff x="0" y="0"/>
          <a:chExt cx="0" cy="0"/>
        </a:xfrm>
      </p:grpSpPr>
      <p:sp>
        <p:nvSpPr>
          <p:cNvPr id="1518" name="Google Shape;1518;geccc5726c0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9" name="Google Shape;1519;geccc5726c0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3" name="Shape 1263"/>
        <p:cNvGrpSpPr/>
        <p:nvPr/>
      </p:nvGrpSpPr>
      <p:grpSpPr>
        <a:xfrm>
          <a:off x="0" y="0"/>
          <a:ext cx="0" cy="0"/>
          <a:chOff x="0" y="0"/>
          <a:chExt cx="0" cy="0"/>
        </a:xfrm>
      </p:grpSpPr>
      <p:sp>
        <p:nvSpPr>
          <p:cNvPr id="1264" name="Google Shape;1264;gfae1879a54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5" name="Google Shape;1265;gfae1879a54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50000"/>
              </a:lnSpc>
              <a:spcBef>
                <a:spcPts val="0"/>
              </a:spcBef>
              <a:spcAft>
                <a:spcPts val="0"/>
              </a:spcAft>
              <a:buClr>
                <a:schemeClr val="dk1"/>
              </a:buClr>
              <a:buSzPts val="1100"/>
              <a:buFont typeface="Arial"/>
              <a:buNone/>
            </a:pPr>
            <a:r>
              <a:rPr b="1" lang="en-GB">
                <a:solidFill>
                  <a:srgbClr val="434343"/>
                </a:solidFill>
                <a:latin typeface="Lato"/>
                <a:ea typeface="Lato"/>
                <a:cs typeface="Lato"/>
                <a:sym typeface="Lato"/>
              </a:rPr>
              <a:t>Answer: </a:t>
            </a:r>
            <a:r>
              <a:rPr lang="en-GB">
                <a:solidFill>
                  <a:srgbClr val="434343"/>
                </a:solidFill>
                <a:latin typeface="Lato"/>
                <a:ea typeface="Lato"/>
                <a:cs typeface="Lato"/>
                <a:sym typeface="Lato"/>
              </a:rPr>
              <a:t>Trick question! They’re both political art.</a:t>
            </a:r>
            <a:endParaRPr>
              <a:solidFill>
                <a:srgbClr val="434343"/>
              </a:solidFill>
              <a:latin typeface="Lato"/>
              <a:ea typeface="Lato"/>
              <a:cs typeface="Lato"/>
              <a:sym typeface="Lato"/>
            </a:endParaRPr>
          </a:p>
          <a:p>
            <a:pPr indent="-298450" lvl="0" marL="457200" rtl="0" algn="just">
              <a:lnSpc>
                <a:spcPct val="150000"/>
              </a:lnSpc>
              <a:spcBef>
                <a:spcPts val="600"/>
              </a:spcBef>
              <a:spcAft>
                <a:spcPts val="0"/>
              </a:spcAft>
              <a:buClr>
                <a:srgbClr val="434343"/>
              </a:buClr>
              <a:buSzPts val="1100"/>
              <a:buFont typeface="Lato"/>
              <a:buChar char="-"/>
            </a:pPr>
            <a:r>
              <a:rPr lang="en-GB">
                <a:solidFill>
                  <a:srgbClr val="434343"/>
                </a:solidFill>
                <a:latin typeface="Lato"/>
                <a:ea typeface="Lato"/>
                <a:cs typeface="Lato"/>
                <a:sym typeface="Lato"/>
              </a:rPr>
              <a:t>Right: “Keep your coins, I want change” by Banksy</a:t>
            </a:r>
            <a:endParaRPr>
              <a:solidFill>
                <a:srgbClr val="434343"/>
              </a:solidFill>
              <a:latin typeface="Lato"/>
              <a:ea typeface="Lato"/>
              <a:cs typeface="Lato"/>
              <a:sym typeface="Lato"/>
            </a:endParaRPr>
          </a:p>
          <a:p>
            <a:pPr indent="-298450" lvl="1" marL="914400" rtl="0" algn="just">
              <a:lnSpc>
                <a:spcPct val="150000"/>
              </a:lnSpc>
              <a:spcBef>
                <a:spcPts val="0"/>
              </a:spcBef>
              <a:spcAft>
                <a:spcPts val="0"/>
              </a:spcAft>
              <a:buClr>
                <a:srgbClr val="434343"/>
              </a:buClr>
              <a:buSzPts val="1100"/>
              <a:buFont typeface="Lato"/>
              <a:buChar char="-"/>
            </a:pPr>
            <a:r>
              <a:rPr lang="en-GB">
                <a:solidFill>
                  <a:srgbClr val="434343"/>
                </a:solidFill>
                <a:latin typeface="Lato"/>
                <a:ea typeface="Lato"/>
                <a:cs typeface="Lato"/>
                <a:sym typeface="Lato"/>
              </a:rPr>
              <a:t>What: an apparent homeless person who does not want coins, but would prefer seeing change in the world. </a:t>
            </a:r>
            <a:endParaRPr>
              <a:solidFill>
                <a:srgbClr val="434343"/>
              </a:solidFill>
              <a:latin typeface="Lato"/>
              <a:ea typeface="Lato"/>
              <a:cs typeface="Lato"/>
              <a:sym typeface="Lato"/>
            </a:endParaRPr>
          </a:p>
          <a:p>
            <a:pPr indent="-298450" lvl="0" marL="457200" rtl="0" algn="just">
              <a:lnSpc>
                <a:spcPct val="150000"/>
              </a:lnSpc>
              <a:spcBef>
                <a:spcPts val="0"/>
              </a:spcBef>
              <a:spcAft>
                <a:spcPts val="0"/>
              </a:spcAft>
              <a:buClr>
                <a:srgbClr val="434343"/>
              </a:buClr>
              <a:buSzPts val="1100"/>
              <a:buFont typeface="Lato"/>
              <a:buChar char="-"/>
            </a:pPr>
            <a:r>
              <a:rPr lang="en-GB">
                <a:solidFill>
                  <a:srgbClr val="434343"/>
                </a:solidFill>
                <a:latin typeface="Lato"/>
                <a:ea typeface="Lato"/>
                <a:cs typeface="Lato"/>
                <a:sym typeface="Lato"/>
              </a:rPr>
              <a:t>Left: “Victory Boogie Woogie” by Mondriaan</a:t>
            </a:r>
            <a:endParaRPr>
              <a:solidFill>
                <a:srgbClr val="434343"/>
              </a:solidFill>
              <a:latin typeface="Lato"/>
              <a:ea typeface="Lato"/>
              <a:cs typeface="Lato"/>
              <a:sym typeface="Lato"/>
            </a:endParaRPr>
          </a:p>
          <a:p>
            <a:pPr indent="-298450" lvl="1" marL="914400" rtl="0" algn="just">
              <a:lnSpc>
                <a:spcPct val="150000"/>
              </a:lnSpc>
              <a:spcBef>
                <a:spcPts val="0"/>
              </a:spcBef>
              <a:spcAft>
                <a:spcPts val="0"/>
              </a:spcAft>
              <a:buClr>
                <a:srgbClr val="434343"/>
              </a:buClr>
              <a:buSzPts val="1100"/>
              <a:buFont typeface="Lato"/>
              <a:buChar char="-"/>
            </a:pPr>
            <a:r>
              <a:rPr lang="en-GB">
                <a:solidFill>
                  <a:srgbClr val="434343"/>
                </a:solidFill>
                <a:latin typeface="Lato"/>
                <a:ea typeface="Lato"/>
                <a:cs typeface="Lato"/>
                <a:sym typeface="Lato"/>
              </a:rPr>
              <a:t>Context: 1941, War US-Japan, Mondriaan believes in a good ending</a:t>
            </a:r>
            <a:endParaRPr>
              <a:solidFill>
                <a:srgbClr val="434343"/>
              </a:solidFill>
              <a:latin typeface="Lato"/>
              <a:ea typeface="Lato"/>
              <a:cs typeface="Lato"/>
              <a:sym typeface="Lato"/>
            </a:endParaRPr>
          </a:p>
          <a:p>
            <a:pPr indent="-298450" lvl="1" marL="914400" rtl="0" algn="just">
              <a:lnSpc>
                <a:spcPct val="150000"/>
              </a:lnSpc>
              <a:spcBef>
                <a:spcPts val="0"/>
              </a:spcBef>
              <a:spcAft>
                <a:spcPts val="0"/>
              </a:spcAft>
              <a:buClr>
                <a:srgbClr val="434343"/>
              </a:buClr>
              <a:buSzPts val="1100"/>
              <a:buFont typeface="Lato"/>
              <a:buChar char="-"/>
            </a:pPr>
            <a:r>
              <a:rPr lang="en-GB">
                <a:solidFill>
                  <a:srgbClr val="434343"/>
                </a:solidFill>
                <a:latin typeface="Lato"/>
                <a:ea typeface="Lato"/>
                <a:cs typeface="Lato"/>
                <a:sym typeface="Lato"/>
              </a:rPr>
              <a:t>What: A painting that attempts to capture the rhythm of America and illustrate the contradictions contained within NYC: </a:t>
            </a:r>
            <a:endParaRPr>
              <a:solidFill>
                <a:srgbClr val="434343"/>
              </a:solidFill>
              <a:latin typeface="Lato"/>
              <a:ea typeface="Lato"/>
              <a:cs typeface="Lato"/>
              <a:sym typeface="Lato"/>
            </a:endParaRPr>
          </a:p>
          <a:p>
            <a:pPr indent="-298450" lvl="2" marL="1371600" rtl="0" algn="just">
              <a:lnSpc>
                <a:spcPct val="150000"/>
              </a:lnSpc>
              <a:spcBef>
                <a:spcPts val="0"/>
              </a:spcBef>
              <a:spcAft>
                <a:spcPts val="0"/>
              </a:spcAft>
              <a:buClr>
                <a:srgbClr val="434343"/>
              </a:buClr>
              <a:buSzPts val="1100"/>
              <a:buFont typeface="Lato"/>
              <a:buChar char="-"/>
            </a:pPr>
            <a:r>
              <a:rPr lang="en-GB">
                <a:solidFill>
                  <a:srgbClr val="434343"/>
                </a:solidFill>
                <a:latin typeface="Lato"/>
                <a:ea typeface="Lato"/>
                <a:cs typeface="Lato"/>
                <a:sym typeface="Lato"/>
              </a:rPr>
              <a:t>Light/dark</a:t>
            </a:r>
            <a:endParaRPr>
              <a:solidFill>
                <a:srgbClr val="434343"/>
              </a:solidFill>
              <a:latin typeface="Lato"/>
              <a:ea typeface="Lato"/>
              <a:cs typeface="Lato"/>
              <a:sym typeface="Lato"/>
            </a:endParaRPr>
          </a:p>
          <a:p>
            <a:pPr indent="-298450" lvl="2" marL="1371600" rtl="0" algn="just">
              <a:lnSpc>
                <a:spcPct val="150000"/>
              </a:lnSpc>
              <a:spcBef>
                <a:spcPts val="0"/>
              </a:spcBef>
              <a:spcAft>
                <a:spcPts val="0"/>
              </a:spcAft>
              <a:buClr>
                <a:srgbClr val="434343"/>
              </a:buClr>
              <a:buSzPts val="1100"/>
              <a:buFont typeface="Lato"/>
              <a:buChar char="-"/>
            </a:pPr>
            <a:r>
              <a:rPr lang="en-GB">
                <a:solidFill>
                  <a:srgbClr val="434343"/>
                </a:solidFill>
                <a:latin typeface="Lato"/>
                <a:ea typeface="Lato"/>
                <a:cs typeface="Lato"/>
                <a:sym typeface="Lato"/>
              </a:rPr>
              <a:t>Chaos/disorder</a:t>
            </a:r>
            <a:endParaRPr>
              <a:solidFill>
                <a:srgbClr val="434343"/>
              </a:solidFill>
              <a:latin typeface="Lato"/>
              <a:ea typeface="Lato"/>
              <a:cs typeface="Lato"/>
              <a:sym typeface="Lato"/>
            </a:endParaRPr>
          </a:p>
          <a:p>
            <a:pPr indent="-298450" lvl="2" marL="1371600" rtl="0" algn="just">
              <a:lnSpc>
                <a:spcPct val="150000"/>
              </a:lnSpc>
              <a:spcBef>
                <a:spcPts val="0"/>
              </a:spcBef>
              <a:spcAft>
                <a:spcPts val="600"/>
              </a:spcAft>
              <a:buClr>
                <a:srgbClr val="434343"/>
              </a:buClr>
              <a:buSzPts val="1100"/>
              <a:buFont typeface="Lato"/>
              <a:buChar char="-"/>
            </a:pPr>
            <a:r>
              <a:rPr lang="en-GB">
                <a:solidFill>
                  <a:srgbClr val="434343"/>
                </a:solidFill>
                <a:latin typeface="Lato"/>
                <a:ea typeface="Lato"/>
                <a:cs typeface="Lato"/>
                <a:sym typeface="Lato"/>
              </a:rPr>
              <a:t>Static/dynamic.</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2" name="Shape 1272"/>
        <p:cNvGrpSpPr/>
        <p:nvPr/>
      </p:nvGrpSpPr>
      <p:grpSpPr>
        <a:xfrm>
          <a:off x="0" y="0"/>
          <a:ext cx="0" cy="0"/>
          <a:chOff x="0" y="0"/>
          <a:chExt cx="0" cy="0"/>
        </a:xfrm>
      </p:grpSpPr>
      <p:sp>
        <p:nvSpPr>
          <p:cNvPr id="1273" name="Google Shape;1273;g1c225dee3b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4" name="Google Shape;1274;g1c225dee3b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GB"/>
              <a:t>Political art is created to express opinions on societal or political issues.</a:t>
            </a:r>
            <a:br>
              <a:rPr lang="en-GB"/>
            </a:br>
            <a:endParaRPr/>
          </a:p>
          <a:p>
            <a:pPr indent="-298450" lvl="0" marL="457200" rtl="0" algn="l">
              <a:spcBef>
                <a:spcPts val="0"/>
              </a:spcBef>
              <a:spcAft>
                <a:spcPts val="0"/>
              </a:spcAft>
              <a:buSzPts val="1100"/>
              <a:buChar char="●"/>
            </a:pPr>
            <a:r>
              <a:rPr lang="en-GB"/>
              <a:t>Its goals are often to raise awareness or persuade audiences about a certain viewpoint.</a:t>
            </a:r>
            <a:br>
              <a:rPr lang="en-GB"/>
            </a:br>
            <a:endParaRPr/>
          </a:p>
          <a:p>
            <a:pPr indent="-298450" lvl="0" marL="457200" rtl="0" algn="l">
              <a:spcBef>
                <a:spcPts val="0"/>
              </a:spcBef>
              <a:spcAft>
                <a:spcPts val="0"/>
              </a:spcAft>
              <a:buSzPts val="1100"/>
              <a:buChar char="●"/>
            </a:pPr>
            <a:r>
              <a:rPr lang="en-GB"/>
              <a:t>Political art appears in many forms, including posters, theatre, comedy, music, and poetry.</a:t>
            </a:r>
            <a:br>
              <a:rPr lang="en-GB"/>
            </a:br>
            <a:endParaRPr/>
          </a:p>
          <a:p>
            <a:pPr indent="-298450" lvl="0" marL="457200" rtl="0" algn="l">
              <a:spcBef>
                <a:spcPts val="0"/>
              </a:spcBef>
              <a:spcAft>
                <a:spcPts val="0"/>
              </a:spcAft>
              <a:buSzPts val="1100"/>
              <a:buChar char="●"/>
            </a:pPr>
            <a:r>
              <a:rPr lang="en-GB"/>
              <a:t>This module focuses on visual art influenced by or targeting governments and multinational corporations.</a:t>
            </a:r>
            <a:br>
              <a:rPr lang="en-GB"/>
            </a:br>
            <a:endParaRPr/>
          </a:p>
          <a:p>
            <a:pPr indent="-298450" lvl="0" marL="457200" rtl="0" algn="l">
              <a:spcBef>
                <a:spcPts val="0"/>
              </a:spcBef>
              <a:spcAft>
                <a:spcPts val="0"/>
              </a:spcAft>
              <a:buSzPts val="1100"/>
              <a:buChar char="●"/>
            </a:pPr>
            <a:r>
              <a:rPr lang="en-GB"/>
              <a:t>Propaganda and protest art are key examples, showing how art interacts with powerful actors.</a:t>
            </a:r>
            <a:endParaRPr/>
          </a:p>
          <a:p>
            <a:pPr indent="0" lvl="0" marL="0" rtl="0" algn="l">
              <a:spcBef>
                <a:spcPts val="0"/>
              </a:spcBef>
              <a:spcAft>
                <a:spcPts val="0"/>
              </a:spcAft>
              <a:buNone/>
            </a:pPr>
            <a:br>
              <a:rPr lang="en-GB"/>
            </a:br>
            <a:r>
              <a:rPr lang="en-GB"/>
              <a:t>Image source: &lt;a href="https://www.vecteezy.com/vector-art/3337485-political-leader-with-his-supporter-illustration-concept-vector"&gt;Political leader with his supporter illustration concept vector Vectors by Vecteezy&lt;/a&gt;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0" name="Shape 1280"/>
        <p:cNvGrpSpPr/>
        <p:nvPr/>
      </p:nvGrpSpPr>
      <p:grpSpPr>
        <a:xfrm>
          <a:off x="0" y="0"/>
          <a:ext cx="0" cy="0"/>
          <a:chOff x="0" y="0"/>
          <a:chExt cx="0" cy="0"/>
        </a:xfrm>
      </p:grpSpPr>
      <p:sp>
        <p:nvSpPr>
          <p:cNvPr id="1281" name="Google Shape;1281;gfae1879a54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2" name="Google Shape;1282;gfae1879a54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50000"/>
              </a:lnSpc>
              <a:spcBef>
                <a:spcPts val="0"/>
              </a:spcBef>
              <a:spcAft>
                <a:spcPts val="600"/>
              </a:spcAft>
              <a:buClr>
                <a:schemeClr val="dk1"/>
              </a:buClr>
              <a:buSzPts val="1100"/>
              <a:buFont typeface="Arial"/>
              <a:buNone/>
            </a:pPr>
            <a:r>
              <a:rPr lang="en-GB">
                <a:solidFill>
                  <a:srgbClr val="434343"/>
                </a:solidFill>
                <a:latin typeface="Lato"/>
                <a:ea typeface="Lato"/>
                <a:cs typeface="Lato"/>
                <a:sym typeface="Lato"/>
              </a:rPr>
              <a:t>Political art does not have to be visual. Artists can express their political opinions in different ways. One example of another art form is music. Let’s watch an example.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6" name="Shape 1286"/>
        <p:cNvGrpSpPr/>
        <p:nvPr/>
      </p:nvGrpSpPr>
      <p:grpSpPr>
        <a:xfrm>
          <a:off x="0" y="0"/>
          <a:ext cx="0" cy="0"/>
          <a:chOff x="0" y="0"/>
          <a:chExt cx="0" cy="0"/>
        </a:xfrm>
      </p:grpSpPr>
      <p:sp>
        <p:nvSpPr>
          <p:cNvPr id="1287" name="Google Shape;1287;gfae1879a54_0_3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8" name="Google Shape;1288;gfae1879a54_0_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3" name="Shape 1293"/>
        <p:cNvGrpSpPr/>
        <p:nvPr/>
      </p:nvGrpSpPr>
      <p:grpSpPr>
        <a:xfrm>
          <a:off x="0" y="0"/>
          <a:ext cx="0" cy="0"/>
          <a:chOff x="0" y="0"/>
          <a:chExt cx="0" cy="0"/>
        </a:xfrm>
      </p:grpSpPr>
      <p:sp>
        <p:nvSpPr>
          <p:cNvPr id="1294" name="Google Shape;1294;g1c225dee3bd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5" name="Google Shape;1295;g1c225dee3bd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50000"/>
              </a:lnSpc>
              <a:spcBef>
                <a:spcPts val="0"/>
              </a:spcBef>
              <a:spcAft>
                <a:spcPts val="600"/>
              </a:spcAft>
              <a:buClr>
                <a:schemeClr val="dk1"/>
              </a:buClr>
              <a:buSzPts val="1100"/>
              <a:buFont typeface="Arial"/>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8" name="Shape 1298"/>
        <p:cNvGrpSpPr/>
        <p:nvPr/>
      </p:nvGrpSpPr>
      <p:grpSpPr>
        <a:xfrm>
          <a:off x="0" y="0"/>
          <a:ext cx="0" cy="0"/>
          <a:chOff x="0" y="0"/>
          <a:chExt cx="0" cy="0"/>
        </a:xfrm>
      </p:grpSpPr>
      <p:sp>
        <p:nvSpPr>
          <p:cNvPr id="1299" name="Google Shape;1299;g1c225dee3bd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0" name="Google Shape;1300;g1c225dee3bd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7.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png"/><Relationship Id="rId3"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7.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 Id="rId3" Type="http://schemas.openxmlformats.org/officeDocument/2006/relationships/image" Target="../media/image4.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 Id="rId3" Type="http://schemas.openxmlformats.org/officeDocument/2006/relationships/image" Target="../media/image4.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7.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7.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7.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7.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7.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9.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9.png"/><Relationship Id="rId3" Type="http://schemas.openxmlformats.org/officeDocument/2006/relationships/image" Target="../media/image44.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9.png"/><Relationship Id="rId3" Type="http://schemas.openxmlformats.org/officeDocument/2006/relationships/image" Target="../media/image44.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9.png"/><Relationship Id="rId3" Type="http://schemas.openxmlformats.org/officeDocument/2006/relationships/image" Target="../media/image4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age" type="tx">
  <p:cSld name="TITLE_AND_BODY">
    <p:spTree>
      <p:nvGrpSpPr>
        <p:cNvPr id="10" name="Shape 10"/>
        <p:cNvGrpSpPr/>
        <p:nvPr/>
      </p:nvGrpSpPr>
      <p:grpSpPr>
        <a:xfrm>
          <a:off x="0" y="0"/>
          <a:ext cx="0" cy="0"/>
          <a:chOff x="0" y="0"/>
          <a:chExt cx="0" cy="0"/>
        </a:xfrm>
      </p:grpSpPr>
      <p:sp>
        <p:nvSpPr>
          <p:cNvPr id="11" name="Google Shape;11;p2"/>
          <p:cNvSpPr txBox="1"/>
          <p:nvPr>
            <p:ph idx="1" type="subTitle"/>
          </p:nvPr>
        </p:nvSpPr>
        <p:spPr>
          <a:xfrm rot="-5400000">
            <a:off x="-1897525" y="2413800"/>
            <a:ext cx="5162400" cy="3159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4FB09E"/>
              </a:buClr>
              <a:buSzPts val="1500"/>
              <a:buFont typeface="Lato"/>
              <a:buNone/>
              <a:defRPr b="1" sz="1500">
                <a:solidFill>
                  <a:srgbClr val="4FB09E"/>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 name="Google Shape;12;p2"/>
          <p:cNvSpPr/>
          <p:nvPr/>
        </p:nvSpPr>
        <p:spPr>
          <a:xfrm>
            <a:off x="3033300" y="-3325"/>
            <a:ext cx="6110700" cy="5150100"/>
          </a:xfrm>
          <a:prstGeom prst="rect">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 name="Google Shape;13;p2"/>
          <p:cNvPicPr preferRelativeResize="0"/>
          <p:nvPr/>
        </p:nvPicPr>
        <p:blipFill rotWithShape="1">
          <a:blip r:embed="rId2">
            <a:alphaModFix/>
          </a:blip>
          <a:srcRect b="0" l="0" r="75812" t="0"/>
          <a:stretch/>
        </p:blipFill>
        <p:spPr>
          <a:xfrm>
            <a:off x="1415120" y="-3323"/>
            <a:ext cx="1745792" cy="5150145"/>
          </a:xfrm>
          <a:prstGeom prst="rect">
            <a:avLst/>
          </a:prstGeom>
          <a:noFill/>
          <a:ln>
            <a:noFill/>
          </a:ln>
        </p:spPr>
      </p:pic>
      <p:pic>
        <p:nvPicPr>
          <p:cNvPr descr="Google Shape;91;p1" id="14" name="Google Shape;14;p2"/>
          <p:cNvPicPr preferRelativeResize="0"/>
          <p:nvPr/>
        </p:nvPicPr>
        <p:blipFill rotWithShape="1">
          <a:blip r:embed="rId3">
            <a:alphaModFix/>
          </a:blip>
          <a:srcRect b="0" l="0" r="0" t="0"/>
          <a:stretch/>
        </p:blipFill>
        <p:spPr>
          <a:xfrm>
            <a:off x="8200105" y="4680138"/>
            <a:ext cx="856350" cy="396883"/>
          </a:xfrm>
          <a:prstGeom prst="rect">
            <a:avLst/>
          </a:prstGeom>
          <a:noFill/>
          <a:ln>
            <a:noFill/>
          </a:ln>
        </p:spPr>
      </p:pic>
      <p:sp>
        <p:nvSpPr>
          <p:cNvPr id="15" name="Google Shape;15;p2"/>
          <p:cNvSpPr txBox="1"/>
          <p:nvPr>
            <p:ph type="title"/>
          </p:nvPr>
        </p:nvSpPr>
        <p:spPr>
          <a:xfrm>
            <a:off x="3601800" y="1741713"/>
            <a:ext cx="4973700" cy="1176000"/>
          </a:xfrm>
          <a:prstGeom prst="rect">
            <a:avLst/>
          </a:prstGeom>
        </p:spPr>
        <p:txBody>
          <a:bodyPr anchorCtr="0" anchor="t" bIns="91425" lIns="91425" spcFirstLastPara="1" rIns="91425" wrap="square" tIns="91425">
            <a:noAutofit/>
          </a:bodyPr>
          <a:lstStyle>
            <a:lvl1pPr lvl="0" algn="ctr">
              <a:lnSpc>
                <a:spcPct val="90000"/>
              </a:lnSpc>
              <a:spcBef>
                <a:spcPts val="0"/>
              </a:spcBef>
              <a:spcAft>
                <a:spcPts val="0"/>
              </a:spcAft>
              <a:buClr>
                <a:schemeClr val="lt1"/>
              </a:buClr>
              <a:buSzPts val="4000"/>
              <a:buFont typeface="Century Gothic"/>
              <a:buNone/>
              <a:defRPr b="1" sz="4000">
                <a:solidFill>
                  <a:schemeClr val="lt1"/>
                </a:solidFill>
                <a:latin typeface="Century Gothic"/>
                <a:ea typeface="Century Gothic"/>
                <a:cs typeface="Century Gothic"/>
                <a:sym typeface="Century Gothic"/>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16" name="Google Shape;16;p2"/>
          <p:cNvSpPr txBox="1"/>
          <p:nvPr>
            <p:ph idx="2" type="subTitle"/>
          </p:nvPr>
        </p:nvSpPr>
        <p:spPr>
          <a:xfrm>
            <a:off x="3674850" y="3004838"/>
            <a:ext cx="4827600" cy="3969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500"/>
              <a:buFont typeface="Lato Light"/>
              <a:buNone/>
              <a:defRPr sz="1500">
                <a:solidFill>
                  <a:schemeClr val="lt1"/>
                </a:solidFill>
                <a:latin typeface="Lato Light"/>
                <a:ea typeface="Lato Light"/>
                <a:cs typeface="Lato Light"/>
                <a:sym typeface="Lato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ple images 2 + text">
  <p:cSld name="CUSTOM_8_2">
    <p:spTree>
      <p:nvGrpSpPr>
        <p:cNvPr id="94" name="Shape 94"/>
        <p:cNvGrpSpPr/>
        <p:nvPr/>
      </p:nvGrpSpPr>
      <p:grpSpPr>
        <a:xfrm>
          <a:off x="0" y="0"/>
          <a:ext cx="0" cy="0"/>
          <a:chOff x="0" y="0"/>
          <a:chExt cx="0" cy="0"/>
        </a:xfrm>
      </p:grpSpPr>
      <p:pic>
        <p:nvPicPr>
          <p:cNvPr id="95" name="Google Shape;95;p11"/>
          <p:cNvPicPr preferRelativeResize="0"/>
          <p:nvPr/>
        </p:nvPicPr>
        <p:blipFill rotWithShape="1">
          <a:blip r:embed="rId2">
            <a:alphaModFix/>
          </a:blip>
          <a:srcRect b="17566" l="32414" r="33402" t="26436"/>
          <a:stretch/>
        </p:blipFill>
        <p:spPr>
          <a:xfrm rot="-9412297">
            <a:off x="6614150" y="-1159905"/>
            <a:ext cx="3194344" cy="3805685"/>
          </a:xfrm>
          <a:prstGeom prst="rect">
            <a:avLst/>
          </a:prstGeom>
          <a:noFill/>
          <a:ln>
            <a:noFill/>
          </a:ln>
        </p:spPr>
      </p:pic>
      <p:sp>
        <p:nvSpPr>
          <p:cNvPr id="96" name="Google Shape;96;p11"/>
          <p:cNvSpPr/>
          <p:nvPr>
            <p:ph idx="2" type="pic"/>
          </p:nvPr>
        </p:nvSpPr>
        <p:spPr>
          <a:xfrm>
            <a:off x="1387211" y="1284580"/>
            <a:ext cx="3032400" cy="3031500"/>
          </a:xfrm>
          <a:prstGeom prst="roundRect">
            <a:avLst>
              <a:gd fmla="val 7694" name="adj"/>
            </a:avLst>
          </a:prstGeom>
          <a:noFill/>
          <a:ln>
            <a:noFill/>
          </a:ln>
        </p:spPr>
      </p:sp>
      <p:sp>
        <p:nvSpPr>
          <p:cNvPr id="97" name="Google Shape;97;p11"/>
          <p:cNvSpPr/>
          <p:nvPr>
            <p:ph idx="3" type="pic"/>
          </p:nvPr>
        </p:nvSpPr>
        <p:spPr>
          <a:xfrm>
            <a:off x="4724395" y="1284605"/>
            <a:ext cx="3032400" cy="3031500"/>
          </a:xfrm>
          <a:prstGeom prst="roundRect">
            <a:avLst>
              <a:gd fmla="val 7694" name="adj"/>
            </a:avLst>
          </a:prstGeom>
          <a:noFill/>
          <a:ln>
            <a:noFill/>
          </a:ln>
        </p:spPr>
      </p:sp>
      <p:pic>
        <p:nvPicPr>
          <p:cNvPr id="98" name="Google Shape;98;p11"/>
          <p:cNvPicPr preferRelativeResize="0"/>
          <p:nvPr/>
        </p:nvPicPr>
        <p:blipFill rotWithShape="1">
          <a:blip r:embed="rId3">
            <a:alphaModFix/>
          </a:blip>
          <a:srcRect b="30109" l="40147" r="32461" t="25157"/>
          <a:stretch/>
        </p:blipFill>
        <p:spPr>
          <a:xfrm flipH="1" rot="7979128">
            <a:off x="-500924" y="1318484"/>
            <a:ext cx="2503913" cy="2974047"/>
          </a:xfrm>
          <a:prstGeom prst="rect">
            <a:avLst/>
          </a:prstGeom>
          <a:noFill/>
          <a:ln>
            <a:noFill/>
          </a:ln>
        </p:spPr>
      </p:pic>
      <p:pic>
        <p:nvPicPr>
          <p:cNvPr id="99" name="Google Shape;99;p11"/>
          <p:cNvPicPr preferRelativeResize="0"/>
          <p:nvPr/>
        </p:nvPicPr>
        <p:blipFill rotWithShape="1">
          <a:blip r:embed="rId2">
            <a:alphaModFix/>
          </a:blip>
          <a:srcRect b="60885" l="47388" r="33403" t="26436"/>
          <a:stretch/>
        </p:blipFill>
        <p:spPr>
          <a:xfrm rot="8781780">
            <a:off x="-406388" y="4850352"/>
            <a:ext cx="1795026" cy="861600"/>
          </a:xfrm>
          <a:prstGeom prst="rect">
            <a:avLst/>
          </a:prstGeom>
          <a:noFill/>
          <a:ln>
            <a:noFill/>
          </a:ln>
        </p:spPr>
      </p:pic>
      <p:sp>
        <p:nvSpPr>
          <p:cNvPr id="100" name="Google Shape;100;p11"/>
          <p:cNvSpPr txBox="1"/>
          <p:nvPr>
            <p:ph type="title"/>
          </p:nvPr>
        </p:nvSpPr>
        <p:spPr>
          <a:xfrm>
            <a:off x="1513350" y="304800"/>
            <a:ext cx="6117300" cy="755100"/>
          </a:xfrm>
          <a:prstGeom prst="rect">
            <a:avLst/>
          </a:prstGeom>
        </p:spPr>
        <p:txBody>
          <a:bodyPr anchorCtr="0" anchor="t" bIns="91425" lIns="91425" spcFirstLastPara="1" rIns="91425" wrap="square" tIns="91425">
            <a:noAutofit/>
          </a:bodyPr>
          <a:lstStyle>
            <a:lvl1pPr lvl="0" rtl="0" algn="ctr">
              <a:lnSpc>
                <a:spcPct val="90000"/>
              </a:lnSpc>
              <a:spcBef>
                <a:spcPts val="0"/>
              </a:spcBef>
              <a:spcAft>
                <a:spcPts val="0"/>
              </a:spcAft>
              <a:buClr>
                <a:srgbClr val="037971"/>
              </a:buClr>
              <a:buSzPts val="2400"/>
              <a:buFont typeface="Century Gothic"/>
              <a:buNone/>
              <a:defRPr b="1" sz="2400">
                <a:solidFill>
                  <a:srgbClr val="037971"/>
                </a:solidFill>
                <a:latin typeface="Century Gothic"/>
                <a:ea typeface="Century Gothic"/>
                <a:cs typeface="Century Gothic"/>
                <a:sym typeface="Century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1" name="Google Shape;101;p11"/>
          <p:cNvSpPr txBox="1"/>
          <p:nvPr>
            <p:ph idx="1" type="subTitle"/>
          </p:nvPr>
        </p:nvSpPr>
        <p:spPr>
          <a:xfrm>
            <a:off x="1387197" y="4316075"/>
            <a:ext cx="3032400" cy="2769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37971"/>
              </a:buClr>
              <a:buSzPts val="1100"/>
              <a:buFont typeface="Lato Light"/>
              <a:buNone/>
              <a:defRPr sz="1100">
                <a:solidFill>
                  <a:srgbClr val="037971"/>
                </a:solidFill>
                <a:latin typeface="Lato Light"/>
                <a:ea typeface="Lato Light"/>
                <a:cs typeface="Lato Light"/>
                <a:sym typeface="Lato Light"/>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02" name="Google Shape;102;p11"/>
          <p:cNvSpPr txBox="1"/>
          <p:nvPr>
            <p:ph idx="4" type="subTitle"/>
          </p:nvPr>
        </p:nvSpPr>
        <p:spPr>
          <a:xfrm>
            <a:off x="4724397" y="4316075"/>
            <a:ext cx="3032400" cy="2769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37971"/>
              </a:buClr>
              <a:buSzPts val="1100"/>
              <a:buFont typeface="Lato Light"/>
              <a:buNone/>
              <a:defRPr sz="1100">
                <a:solidFill>
                  <a:srgbClr val="037971"/>
                </a:solidFill>
                <a:latin typeface="Lato Light"/>
                <a:ea typeface="Lato Light"/>
                <a:cs typeface="Lato Light"/>
                <a:sym typeface="Lato Light"/>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ple images 2 ">
  <p:cSld name="CUSTOM_8_2_1">
    <p:spTree>
      <p:nvGrpSpPr>
        <p:cNvPr id="103" name="Shape 103"/>
        <p:cNvGrpSpPr/>
        <p:nvPr/>
      </p:nvGrpSpPr>
      <p:grpSpPr>
        <a:xfrm>
          <a:off x="0" y="0"/>
          <a:ext cx="0" cy="0"/>
          <a:chOff x="0" y="0"/>
          <a:chExt cx="0" cy="0"/>
        </a:xfrm>
      </p:grpSpPr>
      <p:pic>
        <p:nvPicPr>
          <p:cNvPr id="104" name="Google Shape;104;p12"/>
          <p:cNvPicPr preferRelativeResize="0"/>
          <p:nvPr/>
        </p:nvPicPr>
        <p:blipFill rotWithShape="1">
          <a:blip r:embed="rId2">
            <a:alphaModFix/>
          </a:blip>
          <a:srcRect b="17566" l="32414" r="33402" t="26436"/>
          <a:stretch/>
        </p:blipFill>
        <p:spPr>
          <a:xfrm rot="-9412297">
            <a:off x="6614150" y="-1159905"/>
            <a:ext cx="3194344" cy="3805685"/>
          </a:xfrm>
          <a:prstGeom prst="rect">
            <a:avLst/>
          </a:prstGeom>
          <a:noFill/>
          <a:ln>
            <a:noFill/>
          </a:ln>
        </p:spPr>
      </p:pic>
      <p:sp>
        <p:nvSpPr>
          <p:cNvPr id="105" name="Google Shape;105;p12"/>
          <p:cNvSpPr/>
          <p:nvPr>
            <p:ph idx="2" type="pic"/>
          </p:nvPr>
        </p:nvSpPr>
        <p:spPr>
          <a:xfrm>
            <a:off x="1387211" y="1055992"/>
            <a:ext cx="3032400" cy="3031500"/>
          </a:xfrm>
          <a:prstGeom prst="roundRect">
            <a:avLst>
              <a:gd fmla="val 7694" name="adj"/>
            </a:avLst>
          </a:prstGeom>
          <a:noFill/>
          <a:ln>
            <a:noFill/>
          </a:ln>
        </p:spPr>
      </p:sp>
      <p:sp>
        <p:nvSpPr>
          <p:cNvPr id="106" name="Google Shape;106;p12"/>
          <p:cNvSpPr/>
          <p:nvPr>
            <p:ph idx="3" type="pic"/>
          </p:nvPr>
        </p:nvSpPr>
        <p:spPr>
          <a:xfrm>
            <a:off x="4724395" y="1056017"/>
            <a:ext cx="3032400" cy="3031500"/>
          </a:xfrm>
          <a:prstGeom prst="roundRect">
            <a:avLst>
              <a:gd fmla="val 7694" name="adj"/>
            </a:avLst>
          </a:prstGeom>
          <a:noFill/>
          <a:ln>
            <a:noFill/>
          </a:ln>
        </p:spPr>
      </p:sp>
      <p:pic>
        <p:nvPicPr>
          <p:cNvPr id="107" name="Google Shape;107;p12"/>
          <p:cNvPicPr preferRelativeResize="0"/>
          <p:nvPr/>
        </p:nvPicPr>
        <p:blipFill rotWithShape="1">
          <a:blip r:embed="rId3">
            <a:alphaModFix/>
          </a:blip>
          <a:srcRect b="30109" l="40147" r="32461" t="25157"/>
          <a:stretch/>
        </p:blipFill>
        <p:spPr>
          <a:xfrm flipH="1" rot="7979128">
            <a:off x="-500924" y="1318484"/>
            <a:ext cx="2503913" cy="2974047"/>
          </a:xfrm>
          <a:prstGeom prst="rect">
            <a:avLst/>
          </a:prstGeom>
          <a:noFill/>
          <a:ln>
            <a:noFill/>
          </a:ln>
        </p:spPr>
      </p:pic>
      <p:pic>
        <p:nvPicPr>
          <p:cNvPr id="108" name="Google Shape;108;p12"/>
          <p:cNvPicPr preferRelativeResize="0"/>
          <p:nvPr/>
        </p:nvPicPr>
        <p:blipFill rotWithShape="1">
          <a:blip r:embed="rId2">
            <a:alphaModFix/>
          </a:blip>
          <a:srcRect b="60885" l="47388" r="33403" t="26436"/>
          <a:stretch/>
        </p:blipFill>
        <p:spPr>
          <a:xfrm rot="8781780">
            <a:off x="-406388" y="4850352"/>
            <a:ext cx="1795026" cy="8616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ple images 6">
  <p:cSld name="CUSTOM_8_1">
    <p:spTree>
      <p:nvGrpSpPr>
        <p:cNvPr id="109" name="Shape 109"/>
        <p:cNvGrpSpPr/>
        <p:nvPr/>
      </p:nvGrpSpPr>
      <p:grpSpPr>
        <a:xfrm>
          <a:off x="0" y="0"/>
          <a:ext cx="0" cy="0"/>
          <a:chOff x="0" y="0"/>
          <a:chExt cx="0" cy="0"/>
        </a:xfrm>
      </p:grpSpPr>
      <p:sp>
        <p:nvSpPr>
          <p:cNvPr id="110" name="Google Shape;110;p13"/>
          <p:cNvSpPr/>
          <p:nvPr>
            <p:ph idx="2" type="pic"/>
          </p:nvPr>
        </p:nvSpPr>
        <p:spPr>
          <a:xfrm>
            <a:off x="2983295" y="442475"/>
            <a:ext cx="2058600" cy="2058000"/>
          </a:xfrm>
          <a:prstGeom prst="roundRect">
            <a:avLst>
              <a:gd fmla="val 7694" name="adj"/>
            </a:avLst>
          </a:prstGeom>
          <a:noFill/>
          <a:ln>
            <a:noFill/>
          </a:ln>
        </p:spPr>
      </p:sp>
      <p:sp>
        <p:nvSpPr>
          <p:cNvPr id="111" name="Google Shape;111;p13"/>
          <p:cNvSpPr/>
          <p:nvPr>
            <p:ph idx="3" type="pic"/>
          </p:nvPr>
        </p:nvSpPr>
        <p:spPr>
          <a:xfrm>
            <a:off x="4102290" y="2643030"/>
            <a:ext cx="2058600" cy="2058000"/>
          </a:xfrm>
          <a:prstGeom prst="roundRect">
            <a:avLst>
              <a:gd fmla="val 7694" name="adj"/>
            </a:avLst>
          </a:prstGeom>
          <a:noFill/>
          <a:ln>
            <a:noFill/>
          </a:ln>
        </p:spPr>
      </p:sp>
      <p:sp>
        <p:nvSpPr>
          <p:cNvPr id="112" name="Google Shape;112;p13"/>
          <p:cNvSpPr/>
          <p:nvPr>
            <p:ph idx="4" type="pic"/>
          </p:nvPr>
        </p:nvSpPr>
        <p:spPr>
          <a:xfrm>
            <a:off x="5184394" y="1049916"/>
            <a:ext cx="1450800" cy="1450800"/>
          </a:xfrm>
          <a:prstGeom prst="roundRect">
            <a:avLst>
              <a:gd fmla="val 7694" name="adj"/>
            </a:avLst>
          </a:prstGeom>
          <a:noFill/>
          <a:ln>
            <a:noFill/>
          </a:ln>
        </p:spPr>
      </p:sp>
      <p:sp>
        <p:nvSpPr>
          <p:cNvPr id="113" name="Google Shape;113;p13"/>
          <p:cNvSpPr/>
          <p:nvPr>
            <p:ph idx="5" type="pic"/>
          </p:nvPr>
        </p:nvSpPr>
        <p:spPr>
          <a:xfrm>
            <a:off x="2508800" y="2643021"/>
            <a:ext cx="1450800" cy="1450800"/>
          </a:xfrm>
          <a:prstGeom prst="roundRect">
            <a:avLst>
              <a:gd fmla="val 7694" name="adj"/>
            </a:avLst>
          </a:prstGeom>
          <a:noFill/>
          <a:ln>
            <a:noFill/>
          </a:ln>
        </p:spPr>
      </p:sp>
      <p:pic>
        <p:nvPicPr>
          <p:cNvPr id="114" name="Google Shape;114;p13"/>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pic>
        <p:nvPicPr>
          <p:cNvPr id="115" name="Google Shape;115;p13"/>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116" name="Google Shape;116;p13"/>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
        <p:nvSpPr>
          <p:cNvPr id="117" name="Google Shape;117;p13"/>
          <p:cNvSpPr/>
          <p:nvPr>
            <p:ph idx="6" type="pic"/>
          </p:nvPr>
        </p:nvSpPr>
        <p:spPr>
          <a:xfrm>
            <a:off x="1389801" y="1049916"/>
            <a:ext cx="1450800" cy="1450800"/>
          </a:xfrm>
          <a:prstGeom prst="roundRect">
            <a:avLst>
              <a:gd fmla="val 7694" name="adj"/>
            </a:avLst>
          </a:prstGeom>
          <a:noFill/>
          <a:ln>
            <a:noFill/>
          </a:ln>
        </p:spPr>
      </p:sp>
      <p:sp>
        <p:nvSpPr>
          <p:cNvPr id="118" name="Google Shape;118;p13"/>
          <p:cNvSpPr/>
          <p:nvPr>
            <p:ph idx="7" type="pic"/>
          </p:nvPr>
        </p:nvSpPr>
        <p:spPr>
          <a:xfrm>
            <a:off x="6303394" y="2643021"/>
            <a:ext cx="1450800" cy="1450800"/>
          </a:xfrm>
          <a:prstGeom prst="roundRect">
            <a:avLst>
              <a:gd fmla="val 7694" name="adj"/>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
  <p:cSld name="CUSTOM_2">
    <p:spTree>
      <p:nvGrpSpPr>
        <p:cNvPr id="119" name="Shape 119"/>
        <p:cNvGrpSpPr/>
        <p:nvPr/>
      </p:nvGrpSpPr>
      <p:grpSpPr>
        <a:xfrm>
          <a:off x="0" y="0"/>
          <a:ext cx="0" cy="0"/>
          <a:chOff x="0" y="0"/>
          <a:chExt cx="0" cy="0"/>
        </a:xfrm>
      </p:grpSpPr>
      <p:sp>
        <p:nvSpPr>
          <p:cNvPr id="120" name="Google Shape;120;p14"/>
          <p:cNvSpPr/>
          <p:nvPr/>
        </p:nvSpPr>
        <p:spPr>
          <a:xfrm>
            <a:off x="4118850" y="457200"/>
            <a:ext cx="906300" cy="906300"/>
          </a:xfrm>
          <a:prstGeom prst="ellipse">
            <a:avLst/>
          </a:prstGeom>
          <a:solidFill>
            <a:srgbClr val="0379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4"/>
          <p:cNvSpPr/>
          <p:nvPr/>
        </p:nvSpPr>
        <p:spPr>
          <a:xfrm>
            <a:off x="457200" y="1592100"/>
            <a:ext cx="8229600" cy="604200"/>
          </a:xfrm>
          <a:prstGeom prst="roundRect">
            <a:avLst>
              <a:gd fmla="val 50000" name="adj"/>
            </a:avLst>
          </a:prstGeom>
          <a:solidFill>
            <a:srgbClr val="4FB0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4"/>
          <p:cNvSpPr/>
          <p:nvPr/>
        </p:nvSpPr>
        <p:spPr>
          <a:xfrm>
            <a:off x="4672774" y="28059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4"/>
          <p:cNvSpPr txBox="1"/>
          <p:nvPr>
            <p:ph idx="1" type="subTitle"/>
          </p:nvPr>
        </p:nvSpPr>
        <p:spPr>
          <a:xfrm>
            <a:off x="4954994" y="2894100"/>
            <a:ext cx="3449700" cy="4278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4" name="Google Shape;124;p14"/>
          <p:cNvSpPr/>
          <p:nvPr/>
        </p:nvSpPr>
        <p:spPr>
          <a:xfrm>
            <a:off x="457200" y="28059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4"/>
          <p:cNvSpPr txBox="1"/>
          <p:nvPr>
            <p:ph idx="2" type="subTitle"/>
          </p:nvPr>
        </p:nvSpPr>
        <p:spPr>
          <a:xfrm>
            <a:off x="739425" y="2904870"/>
            <a:ext cx="3449700" cy="3990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6" name="Google Shape;126;p14"/>
          <p:cNvSpPr/>
          <p:nvPr/>
        </p:nvSpPr>
        <p:spPr>
          <a:xfrm>
            <a:off x="4672786" y="36387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4"/>
          <p:cNvSpPr txBox="1"/>
          <p:nvPr>
            <p:ph idx="3" type="subTitle"/>
          </p:nvPr>
        </p:nvSpPr>
        <p:spPr>
          <a:xfrm>
            <a:off x="4955006" y="37269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8" name="Google Shape;128;p14"/>
          <p:cNvSpPr/>
          <p:nvPr/>
        </p:nvSpPr>
        <p:spPr>
          <a:xfrm>
            <a:off x="457213" y="36387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4"/>
          <p:cNvSpPr txBox="1"/>
          <p:nvPr>
            <p:ph idx="4" type="subTitle"/>
          </p:nvPr>
        </p:nvSpPr>
        <p:spPr>
          <a:xfrm>
            <a:off x="739432" y="37269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0" name="Google Shape;130;p14"/>
          <p:cNvSpPr txBox="1"/>
          <p:nvPr>
            <p:ph idx="5" type="subTitle"/>
          </p:nvPr>
        </p:nvSpPr>
        <p:spPr>
          <a:xfrm>
            <a:off x="1067600" y="1680300"/>
            <a:ext cx="7337100" cy="4278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800"/>
              <a:buFont typeface="Lato"/>
              <a:buNone/>
              <a:defRPr b="1">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1" name="Google Shape;131;p14"/>
          <p:cNvSpPr txBox="1"/>
          <p:nvPr>
            <p:ph type="title"/>
          </p:nvPr>
        </p:nvSpPr>
        <p:spPr>
          <a:xfrm>
            <a:off x="4118850" y="622561"/>
            <a:ext cx="906300" cy="493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2700"/>
              <a:buFont typeface="Century Gothic"/>
              <a:buNone/>
              <a:defRPr b="1" sz="2700">
                <a:solidFill>
                  <a:schemeClr val="lt1"/>
                </a:solidFill>
                <a:latin typeface="Century Gothic"/>
                <a:ea typeface="Century Gothic"/>
                <a:cs typeface="Century Gothic"/>
                <a:sym typeface="Century Gothic"/>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132" name="Google Shape;132;p14"/>
          <p:cNvSpPr/>
          <p:nvPr/>
        </p:nvSpPr>
        <p:spPr>
          <a:xfrm>
            <a:off x="53340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4"/>
          <p:cNvSpPr txBox="1"/>
          <p:nvPr/>
        </p:nvSpPr>
        <p:spPr>
          <a:xfrm>
            <a:off x="528788" y="2750675"/>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a</a:t>
            </a:r>
            <a:endParaRPr b="1" i="0" sz="300" u="none" cap="none" strike="noStrike">
              <a:solidFill>
                <a:srgbClr val="93D8CB"/>
              </a:solidFill>
            </a:endParaRPr>
          </a:p>
        </p:txBody>
      </p:sp>
      <p:sp>
        <p:nvSpPr>
          <p:cNvPr id="134" name="Google Shape;134;p14"/>
          <p:cNvSpPr/>
          <p:nvPr/>
        </p:nvSpPr>
        <p:spPr>
          <a:xfrm>
            <a:off x="53340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4"/>
          <p:cNvSpPr txBox="1"/>
          <p:nvPr/>
        </p:nvSpPr>
        <p:spPr>
          <a:xfrm>
            <a:off x="528625" y="35926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c</a:t>
            </a:r>
            <a:endParaRPr b="1" i="0" sz="300" u="none" cap="none" strike="noStrike">
              <a:solidFill>
                <a:srgbClr val="93D8CB"/>
              </a:solidFill>
            </a:endParaRPr>
          </a:p>
        </p:txBody>
      </p:sp>
      <p:sp>
        <p:nvSpPr>
          <p:cNvPr id="136" name="Google Shape;136;p14"/>
          <p:cNvSpPr/>
          <p:nvPr/>
        </p:nvSpPr>
        <p:spPr>
          <a:xfrm>
            <a:off x="475375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4"/>
          <p:cNvSpPr txBox="1"/>
          <p:nvPr/>
        </p:nvSpPr>
        <p:spPr>
          <a:xfrm>
            <a:off x="4758663" y="27792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b</a:t>
            </a:r>
            <a:endParaRPr b="1" i="0" sz="300" u="none" cap="none" strike="noStrike">
              <a:solidFill>
                <a:srgbClr val="93D8CB"/>
              </a:solidFill>
            </a:endParaRPr>
          </a:p>
        </p:txBody>
      </p:sp>
      <p:sp>
        <p:nvSpPr>
          <p:cNvPr id="138" name="Google Shape;138;p14"/>
          <p:cNvSpPr/>
          <p:nvPr/>
        </p:nvSpPr>
        <p:spPr>
          <a:xfrm>
            <a:off x="475375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4"/>
          <p:cNvSpPr txBox="1"/>
          <p:nvPr/>
        </p:nvSpPr>
        <p:spPr>
          <a:xfrm>
            <a:off x="4739450" y="361170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d</a:t>
            </a:r>
            <a:endParaRPr b="1" i="0" sz="300" u="none" cap="none" strike="noStrike">
              <a:solidFill>
                <a:srgbClr val="93D8CB"/>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 answer 1">
  <p:cSld name="CUSTOM_2_1">
    <p:spTree>
      <p:nvGrpSpPr>
        <p:cNvPr id="140" name="Shape 140"/>
        <p:cNvGrpSpPr/>
        <p:nvPr/>
      </p:nvGrpSpPr>
      <p:grpSpPr>
        <a:xfrm>
          <a:off x="0" y="0"/>
          <a:ext cx="0" cy="0"/>
          <a:chOff x="0" y="0"/>
          <a:chExt cx="0" cy="0"/>
        </a:xfrm>
      </p:grpSpPr>
      <p:sp>
        <p:nvSpPr>
          <p:cNvPr id="141" name="Google Shape;141;p15"/>
          <p:cNvSpPr/>
          <p:nvPr/>
        </p:nvSpPr>
        <p:spPr>
          <a:xfrm>
            <a:off x="4118850" y="457200"/>
            <a:ext cx="906300" cy="906300"/>
          </a:xfrm>
          <a:prstGeom prst="ellipse">
            <a:avLst/>
          </a:prstGeom>
          <a:solidFill>
            <a:srgbClr val="0379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5"/>
          <p:cNvSpPr/>
          <p:nvPr/>
        </p:nvSpPr>
        <p:spPr>
          <a:xfrm>
            <a:off x="457200" y="1592100"/>
            <a:ext cx="8229600" cy="604200"/>
          </a:xfrm>
          <a:prstGeom prst="roundRect">
            <a:avLst>
              <a:gd fmla="val 50000" name="adj"/>
            </a:avLst>
          </a:prstGeom>
          <a:solidFill>
            <a:srgbClr val="4FB0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5"/>
          <p:cNvSpPr/>
          <p:nvPr/>
        </p:nvSpPr>
        <p:spPr>
          <a:xfrm>
            <a:off x="4672774" y="28059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5"/>
          <p:cNvSpPr txBox="1"/>
          <p:nvPr>
            <p:ph idx="1" type="subTitle"/>
          </p:nvPr>
        </p:nvSpPr>
        <p:spPr>
          <a:xfrm>
            <a:off x="4954994" y="28941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5" name="Google Shape;145;p15"/>
          <p:cNvSpPr/>
          <p:nvPr/>
        </p:nvSpPr>
        <p:spPr>
          <a:xfrm>
            <a:off x="457200" y="2805900"/>
            <a:ext cx="4014000" cy="604200"/>
          </a:xfrm>
          <a:prstGeom prst="roundRect">
            <a:avLst>
              <a:gd fmla="val 50000" name="adj"/>
            </a:avLst>
          </a:prstGeom>
          <a:solidFill>
            <a:srgbClr val="EB7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5"/>
          <p:cNvSpPr txBox="1"/>
          <p:nvPr>
            <p:ph idx="2" type="subTitle"/>
          </p:nvPr>
        </p:nvSpPr>
        <p:spPr>
          <a:xfrm>
            <a:off x="739425" y="2904870"/>
            <a:ext cx="3449700" cy="3990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7" name="Google Shape;147;p15"/>
          <p:cNvSpPr/>
          <p:nvPr/>
        </p:nvSpPr>
        <p:spPr>
          <a:xfrm>
            <a:off x="4672786" y="36387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5"/>
          <p:cNvSpPr txBox="1"/>
          <p:nvPr>
            <p:ph idx="3" type="subTitle"/>
          </p:nvPr>
        </p:nvSpPr>
        <p:spPr>
          <a:xfrm>
            <a:off x="4955006" y="37269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9" name="Google Shape;149;p15"/>
          <p:cNvSpPr/>
          <p:nvPr/>
        </p:nvSpPr>
        <p:spPr>
          <a:xfrm>
            <a:off x="457213" y="36387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5"/>
          <p:cNvSpPr txBox="1"/>
          <p:nvPr>
            <p:ph idx="4" type="subTitle"/>
          </p:nvPr>
        </p:nvSpPr>
        <p:spPr>
          <a:xfrm>
            <a:off x="739432" y="37269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1" name="Google Shape;151;p15"/>
          <p:cNvSpPr txBox="1"/>
          <p:nvPr>
            <p:ph idx="5" type="subTitle"/>
          </p:nvPr>
        </p:nvSpPr>
        <p:spPr>
          <a:xfrm>
            <a:off x="1067600" y="1680300"/>
            <a:ext cx="73371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800"/>
              <a:buFont typeface="Lato"/>
              <a:buNone/>
              <a:defRPr b="1">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2" name="Google Shape;152;p15"/>
          <p:cNvSpPr txBox="1"/>
          <p:nvPr>
            <p:ph type="title"/>
          </p:nvPr>
        </p:nvSpPr>
        <p:spPr>
          <a:xfrm>
            <a:off x="4118850" y="622561"/>
            <a:ext cx="906300" cy="4932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700"/>
              <a:buFont typeface="Century Gothic"/>
              <a:buNone/>
              <a:defRPr b="1" sz="2700">
                <a:solidFill>
                  <a:schemeClr val="lt1"/>
                </a:solidFill>
                <a:latin typeface="Century Gothic"/>
                <a:ea typeface="Century Gothic"/>
                <a:cs typeface="Century Gothic"/>
                <a:sym typeface="Century Gothic"/>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53" name="Google Shape;153;p15"/>
          <p:cNvSpPr/>
          <p:nvPr/>
        </p:nvSpPr>
        <p:spPr>
          <a:xfrm>
            <a:off x="53340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5"/>
          <p:cNvSpPr txBox="1"/>
          <p:nvPr/>
        </p:nvSpPr>
        <p:spPr>
          <a:xfrm>
            <a:off x="528788" y="2750675"/>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EB7D1F"/>
                </a:solidFill>
              </a:rPr>
              <a:t>a</a:t>
            </a:r>
            <a:endParaRPr b="1" i="0" sz="300" u="none" cap="none" strike="noStrike">
              <a:solidFill>
                <a:srgbClr val="EB7D1F"/>
              </a:solidFill>
            </a:endParaRPr>
          </a:p>
        </p:txBody>
      </p:sp>
      <p:sp>
        <p:nvSpPr>
          <p:cNvPr id="155" name="Google Shape;155;p15"/>
          <p:cNvSpPr/>
          <p:nvPr/>
        </p:nvSpPr>
        <p:spPr>
          <a:xfrm>
            <a:off x="53340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5"/>
          <p:cNvSpPr txBox="1"/>
          <p:nvPr/>
        </p:nvSpPr>
        <p:spPr>
          <a:xfrm>
            <a:off x="528625" y="35926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c</a:t>
            </a:r>
            <a:endParaRPr b="1" i="0" sz="300" u="none" cap="none" strike="noStrike">
              <a:solidFill>
                <a:srgbClr val="93D8CB"/>
              </a:solidFill>
            </a:endParaRPr>
          </a:p>
        </p:txBody>
      </p:sp>
      <p:sp>
        <p:nvSpPr>
          <p:cNvPr id="157" name="Google Shape;157;p15"/>
          <p:cNvSpPr/>
          <p:nvPr/>
        </p:nvSpPr>
        <p:spPr>
          <a:xfrm>
            <a:off x="475375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5"/>
          <p:cNvSpPr txBox="1"/>
          <p:nvPr/>
        </p:nvSpPr>
        <p:spPr>
          <a:xfrm>
            <a:off x="4758663" y="27792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b</a:t>
            </a:r>
            <a:endParaRPr b="1" i="0" sz="300" u="none" cap="none" strike="noStrike">
              <a:solidFill>
                <a:srgbClr val="93D8CB"/>
              </a:solidFill>
            </a:endParaRPr>
          </a:p>
        </p:txBody>
      </p:sp>
      <p:sp>
        <p:nvSpPr>
          <p:cNvPr id="159" name="Google Shape;159;p15"/>
          <p:cNvSpPr/>
          <p:nvPr/>
        </p:nvSpPr>
        <p:spPr>
          <a:xfrm>
            <a:off x="475375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5"/>
          <p:cNvSpPr txBox="1"/>
          <p:nvPr/>
        </p:nvSpPr>
        <p:spPr>
          <a:xfrm>
            <a:off x="4739450" y="361170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A"/>
                </a:solidFill>
              </a:rPr>
              <a:t>d</a:t>
            </a:r>
            <a:endParaRPr b="1" i="0" sz="300" u="none" cap="none" strike="noStrike">
              <a:solidFill>
                <a:srgbClr val="93D8CA"/>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 answer 2">
  <p:cSld name="CUSTOM_2_1_1">
    <p:spTree>
      <p:nvGrpSpPr>
        <p:cNvPr id="161" name="Shape 161"/>
        <p:cNvGrpSpPr/>
        <p:nvPr/>
      </p:nvGrpSpPr>
      <p:grpSpPr>
        <a:xfrm>
          <a:off x="0" y="0"/>
          <a:ext cx="0" cy="0"/>
          <a:chOff x="0" y="0"/>
          <a:chExt cx="0" cy="0"/>
        </a:xfrm>
      </p:grpSpPr>
      <p:sp>
        <p:nvSpPr>
          <p:cNvPr id="162" name="Google Shape;162;p16"/>
          <p:cNvSpPr/>
          <p:nvPr/>
        </p:nvSpPr>
        <p:spPr>
          <a:xfrm>
            <a:off x="4118850" y="457200"/>
            <a:ext cx="906300" cy="906300"/>
          </a:xfrm>
          <a:prstGeom prst="ellipse">
            <a:avLst/>
          </a:prstGeom>
          <a:solidFill>
            <a:srgbClr val="0379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6"/>
          <p:cNvSpPr/>
          <p:nvPr/>
        </p:nvSpPr>
        <p:spPr>
          <a:xfrm>
            <a:off x="457200" y="1592100"/>
            <a:ext cx="8229600" cy="604200"/>
          </a:xfrm>
          <a:prstGeom prst="roundRect">
            <a:avLst>
              <a:gd fmla="val 50000" name="adj"/>
            </a:avLst>
          </a:prstGeom>
          <a:solidFill>
            <a:srgbClr val="4FB0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6"/>
          <p:cNvSpPr/>
          <p:nvPr/>
        </p:nvSpPr>
        <p:spPr>
          <a:xfrm>
            <a:off x="4672774" y="2805900"/>
            <a:ext cx="4014000" cy="604200"/>
          </a:xfrm>
          <a:prstGeom prst="roundRect">
            <a:avLst>
              <a:gd fmla="val 50000" name="adj"/>
            </a:avLst>
          </a:prstGeom>
          <a:solidFill>
            <a:srgbClr val="EB7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6"/>
          <p:cNvSpPr txBox="1"/>
          <p:nvPr>
            <p:ph idx="1" type="subTitle"/>
          </p:nvPr>
        </p:nvSpPr>
        <p:spPr>
          <a:xfrm>
            <a:off x="4954994" y="28941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66" name="Google Shape;166;p16"/>
          <p:cNvSpPr/>
          <p:nvPr/>
        </p:nvSpPr>
        <p:spPr>
          <a:xfrm>
            <a:off x="457200" y="28059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6"/>
          <p:cNvSpPr txBox="1"/>
          <p:nvPr>
            <p:ph idx="2" type="subTitle"/>
          </p:nvPr>
        </p:nvSpPr>
        <p:spPr>
          <a:xfrm>
            <a:off x="739425" y="2904870"/>
            <a:ext cx="3449700" cy="3990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68" name="Google Shape;168;p16"/>
          <p:cNvSpPr/>
          <p:nvPr/>
        </p:nvSpPr>
        <p:spPr>
          <a:xfrm>
            <a:off x="4672786" y="36387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6"/>
          <p:cNvSpPr txBox="1"/>
          <p:nvPr>
            <p:ph idx="3" type="subTitle"/>
          </p:nvPr>
        </p:nvSpPr>
        <p:spPr>
          <a:xfrm>
            <a:off x="4955006" y="37269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0" name="Google Shape;170;p16"/>
          <p:cNvSpPr/>
          <p:nvPr/>
        </p:nvSpPr>
        <p:spPr>
          <a:xfrm>
            <a:off x="457213" y="36387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6"/>
          <p:cNvSpPr txBox="1"/>
          <p:nvPr>
            <p:ph idx="4" type="subTitle"/>
          </p:nvPr>
        </p:nvSpPr>
        <p:spPr>
          <a:xfrm>
            <a:off x="739432" y="37269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2" name="Google Shape;172;p16"/>
          <p:cNvSpPr txBox="1"/>
          <p:nvPr>
            <p:ph idx="5" type="subTitle"/>
          </p:nvPr>
        </p:nvSpPr>
        <p:spPr>
          <a:xfrm>
            <a:off x="1067600" y="1680300"/>
            <a:ext cx="73371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800"/>
              <a:buFont typeface="Lato"/>
              <a:buNone/>
              <a:defRPr b="1">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3" name="Google Shape;173;p16"/>
          <p:cNvSpPr txBox="1"/>
          <p:nvPr>
            <p:ph type="title"/>
          </p:nvPr>
        </p:nvSpPr>
        <p:spPr>
          <a:xfrm>
            <a:off x="4118850" y="622561"/>
            <a:ext cx="906300" cy="4932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700"/>
              <a:buFont typeface="Century Gothic"/>
              <a:buNone/>
              <a:defRPr b="1" sz="2700">
                <a:solidFill>
                  <a:schemeClr val="lt1"/>
                </a:solidFill>
                <a:latin typeface="Century Gothic"/>
                <a:ea typeface="Century Gothic"/>
                <a:cs typeface="Century Gothic"/>
                <a:sym typeface="Century Gothic"/>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74" name="Google Shape;174;p16"/>
          <p:cNvSpPr/>
          <p:nvPr/>
        </p:nvSpPr>
        <p:spPr>
          <a:xfrm>
            <a:off x="53340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6"/>
          <p:cNvSpPr txBox="1"/>
          <p:nvPr/>
        </p:nvSpPr>
        <p:spPr>
          <a:xfrm>
            <a:off x="528788" y="2750675"/>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a</a:t>
            </a:r>
            <a:endParaRPr b="1" i="0" sz="300" u="none" cap="none" strike="noStrike">
              <a:solidFill>
                <a:srgbClr val="93D8CB"/>
              </a:solidFill>
            </a:endParaRPr>
          </a:p>
        </p:txBody>
      </p:sp>
      <p:sp>
        <p:nvSpPr>
          <p:cNvPr id="176" name="Google Shape;176;p16"/>
          <p:cNvSpPr/>
          <p:nvPr/>
        </p:nvSpPr>
        <p:spPr>
          <a:xfrm>
            <a:off x="53340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6"/>
          <p:cNvSpPr txBox="1"/>
          <p:nvPr/>
        </p:nvSpPr>
        <p:spPr>
          <a:xfrm>
            <a:off x="528625" y="35926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c</a:t>
            </a:r>
            <a:endParaRPr b="1" i="0" sz="300" u="none" cap="none" strike="noStrike">
              <a:solidFill>
                <a:srgbClr val="93D8CB"/>
              </a:solidFill>
            </a:endParaRPr>
          </a:p>
        </p:txBody>
      </p:sp>
      <p:sp>
        <p:nvSpPr>
          <p:cNvPr id="178" name="Google Shape;178;p16"/>
          <p:cNvSpPr/>
          <p:nvPr/>
        </p:nvSpPr>
        <p:spPr>
          <a:xfrm>
            <a:off x="475375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6"/>
          <p:cNvSpPr txBox="1"/>
          <p:nvPr/>
        </p:nvSpPr>
        <p:spPr>
          <a:xfrm>
            <a:off x="4758663" y="27792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EB7D1F"/>
                </a:solidFill>
              </a:rPr>
              <a:t>b</a:t>
            </a:r>
            <a:endParaRPr b="1" i="0" sz="300" u="none" cap="none" strike="noStrike">
              <a:solidFill>
                <a:srgbClr val="EB7D1F"/>
              </a:solidFill>
            </a:endParaRPr>
          </a:p>
        </p:txBody>
      </p:sp>
      <p:sp>
        <p:nvSpPr>
          <p:cNvPr id="180" name="Google Shape;180;p16"/>
          <p:cNvSpPr/>
          <p:nvPr/>
        </p:nvSpPr>
        <p:spPr>
          <a:xfrm>
            <a:off x="475375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6"/>
          <p:cNvSpPr txBox="1"/>
          <p:nvPr/>
        </p:nvSpPr>
        <p:spPr>
          <a:xfrm>
            <a:off x="4739450" y="361170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A"/>
                </a:solidFill>
              </a:rPr>
              <a:t>d</a:t>
            </a:r>
            <a:endParaRPr b="1" i="0" sz="300" u="none" cap="none" strike="noStrike">
              <a:solidFill>
                <a:srgbClr val="93D8CA"/>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 answer 3">
  <p:cSld name="CUSTOM_2_1_1_1">
    <p:spTree>
      <p:nvGrpSpPr>
        <p:cNvPr id="182" name="Shape 182"/>
        <p:cNvGrpSpPr/>
        <p:nvPr/>
      </p:nvGrpSpPr>
      <p:grpSpPr>
        <a:xfrm>
          <a:off x="0" y="0"/>
          <a:ext cx="0" cy="0"/>
          <a:chOff x="0" y="0"/>
          <a:chExt cx="0" cy="0"/>
        </a:xfrm>
      </p:grpSpPr>
      <p:sp>
        <p:nvSpPr>
          <p:cNvPr id="183" name="Google Shape;183;p17"/>
          <p:cNvSpPr/>
          <p:nvPr/>
        </p:nvSpPr>
        <p:spPr>
          <a:xfrm>
            <a:off x="4118850" y="457200"/>
            <a:ext cx="906300" cy="906300"/>
          </a:xfrm>
          <a:prstGeom prst="ellipse">
            <a:avLst/>
          </a:prstGeom>
          <a:solidFill>
            <a:srgbClr val="0379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7"/>
          <p:cNvSpPr/>
          <p:nvPr/>
        </p:nvSpPr>
        <p:spPr>
          <a:xfrm>
            <a:off x="457200" y="1592100"/>
            <a:ext cx="8229600" cy="604200"/>
          </a:xfrm>
          <a:prstGeom prst="roundRect">
            <a:avLst>
              <a:gd fmla="val 50000" name="adj"/>
            </a:avLst>
          </a:prstGeom>
          <a:solidFill>
            <a:srgbClr val="4FB0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7"/>
          <p:cNvSpPr/>
          <p:nvPr/>
        </p:nvSpPr>
        <p:spPr>
          <a:xfrm>
            <a:off x="4672774" y="28059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7"/>
          <p:cNvSpPr txBox="1"/>
          <p:nvPr>
            <p:ph idx="1" type="subTitle"/>
          </p:nvPr>
        </p:nvSpPr>
        <p:spPr>
          <a:xfrm>
            <a:off x="4954994" y="28941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7" name="Google Shape;187;p17"/>
          <p:cNvSpPr/>
          <p:nvPr/>
        </p:nvSpPr>
        <p:spPr>
          <a:xfrm>
            <a:off x="457200" y="28059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7"/>
          <p:cNvSpPr txBox="1"/>
          <p:nvPr>
            <p:ph idx="2" type="subTitle"/>
          </p:nvPr>
        </p:nvSpPr>
        <p:spPr>
          <a:xfrm>
            <a:off x="739425" y="2904870"/>
            <a:ext cx="3449700" cy="3990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9" name="Google Shape;189;p17"/>
          <p:cNvSpPr/>
          <p:nvPr/>
        </p:nvSpPr>
        <p:spPr>
          <a:xfrm>
            <a:off x="4672786" y="36387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7"/>
          <p:cNvSpPr txBox="1"/>
          <p:nvPr>
            <p:ph idx="3" type="subTitle"/>
          </p:nvPr>
        </p:nvSpPr>
        <p:spPr>
          <a:xfrm>
            <a:off x="4955006" y="37269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91" name="Google Shape;191;p17"/>
          <p:cNvSpPr/>
          <p:nvPr/>
        </p:nvSpPr>
        <p:spPr>
          <a:xfrm>
            <a:off x="457213" y="3638700"/>
            <a:ext cx="4014000" cy="604200"/>
          </a:xfrm>
          <a:prstGeom prst="roundRect">
            <a:avLst>
              <a:gd fmla="val 50000" name="adj"/>
            </a:avLst>
          </a:prstGeom>
          <a:solidFill>
            <a:srgbClr val="EB7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7"/>
          <p:cNvSpPr txBox="1"/>
          <p:nvPr>
            <p:ph idx="4" type="subTitle"/>
          </p:nvPr>
        </p:nvSpPr>
        <p:spPr>
          <a:xfrm>
            <a:off x="739432" y="37269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93" name="Google Shape;193;p17"/>
          <p:cNvSpPr txBox="1"/>
          <p:nvPr>
            <p:ph idx="5" type="subTitle"/>
          </p:nvPr>
        </p:nvSpPr>
        <p:spPr>
          <a:xfrm>
            <a:off x="1067600" y="1680300"/>
            <a:ext cx="73371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800"/>
              <a:buFont typeface="Lato"/>
              <a:buNone/>
              <a:defRPr b="1">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94" name="Google Shape;194;p17"/>
          <p:cNvSpPr txBox="1"/>
          <p:nvPr>
            <p:ph type="title"/>
          </p:nvPr>
        </p:nvSpPr>
        <p:spPr>
          <a:xfrm>
            <a:off x="4118850" y="622561"/>
            <a:ext cx="906300" cy="4932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700"/>
              <a:buFont typeface="Century Gothic"/>
              <a:buNone/>
              <a:defRPr b="1" sz="2700">
                <a:solidFill>
                  <a:schemeClr val="lt1"/>
                </a:solidFill>
                <a:latin typeface="Century Gothic"/>
                <a:ea typeface="Century Gothic"/>
                <a:cs typeface="Century Gothic"/>
                <a:sym typeface="Century Gothic"/>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95" name="Google Shape;195;p17"/>
          <p:cNvSpPr/>
          <p:nvPr/>
        </p:nvSpPr>
        <p:spPr>
          <a:xfrm>
            <a:off x="53340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7"/>
          <p:cNvSpPr txBox="1"/>
          <p:nvPr/>
        </p:nvSpPr>
        <p:spPr>
          <a:xfrm>
            <a:off x="528788" y="2750675"/>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a</a:t>
            </a:r>
            <a:endParaRPr b="1" i="0" sz="300" u="none" cap="none" strike="noStrike">
              <a:solidFill>
                <a:srgbClr val="93D8CB"/>
              </a:solidFill>
            </a:endParaRPr>
          </a:p>
        </p:txBody>
      </p:sp>
      <p:sp>
        <p:nvSpPr>
          <p:cNvPr id="197" name="Google Shape;197;p17"/>
          <p:cNvSpPr/>
          <p:nvPr/>
        </p:nvSpPr>
        <p:spPr>
          <a:xfrm>
            <a:off x="53340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7"/>
          <p:cNvSpPr txBox="1"/>
          <p:nvPr/>
        </p:nvSpPr>
        <p:spPr>
          <a:xfrm>
            <a:off x="528625" y="35926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EB7D1F"/>
                </a:solidFill>
              </a:rPr>
              <a:t>c</a:t>
            </a:r>
            <a:endParaRPr b="1" i="0" sz="300" u="none" cap="none" strike="noStrike">
              <a:solidFill>
                <a:srgbClr val="EB7D1F"/>
              </a:solidFill>
            </a:endParaRPr>
          </a:p>
        </p:txBody>
      </p:sp>
      <p:sp>
        <p:nvSpPr>
          <p:cNvPr id="199" name="Google Shape;199;p17"/>
          <p:cNvSpPr/>
          <p:nvPr/>
        </p:nvSpPr>
        <p:spPr>
          <a:xfrm>
            <a:off x="475375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7"/>
          <p:cNvSpPr txBox="1"/>
          <p:nvPr/>
        </p:nvSpPr>
        <p:spPr>
          <a:xfrm>
            <a:off x="4758663" y="27792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b</a:t>
            </a:r>
            <a:endParaRPr b="1" i="0" sz="300" u="none" cap="none" strike="noStrike">
              <a:solidFill>
                <a:srgbClr val="93D8CB"/>
              </a:solidFill>
            </a:endParaRPr>
          </a:p>
        </p:txBody>
      </p:sp>
      <p:sp>
        <p:nvSpPr>
          <p:cNvPr id="201" name="Google Shape;201;p17"/>
          <p:cNvSpPr/>
          <p:nvPr/>
        </p:nvSpPr>
        <p:spPr>
          <a:xfrm>
            <a:off x="475375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7"/>
          <p:cNvSpPr txBox="1"/>
          <p:nvPr/>
        </p:nvSpPr>
        <p:spPr>
          <a:xfrm>
            <a:off x="4739450" y="361170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A"/>
                </a:solidFill>
              </a:rPr>
              <a:t>d</a:t>
            </a:r>
            <a:endParaRPr b="1" i="0" sz="300" u="none" cap="none" strike="noStrike">
              <a:solidFill>
                <a:srgbClr val="93D8CA"/>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 answer 4">
  <p:cSld name="CUSTOM_2_1_1_1_1">
    <p:spTree>
      <p:nvGrpSpPr>
        <p:cNvPr id="203" name="Shape 203"/>
        <p:cNvGrpSpPr/>
        <p:nvPr/>
      </p:nvGrpSpPr>
      <p:grpSpPr>
        <a:xfrm>
          <a:off x="0" y="0"/>
          <a:ext cx="0" cy="0"/>
          <a:chOff x="0" y="0"/>
          <a:chExt cx="0" cy="0"/>
        </a:xfrm>
      </p:grpSpPr>
      <p:sp>
        <p:nvSpPr>
          <p:cNvPr id="204" name="Google Shape;204;p18"/>
          <p:cNvSpPr/>
          <p:nvPr/>
        </p:nvSpPr>
        <p:spPr>
          <a:xfrm>
            <a:off x="4118850" y="457200"/>
            <a:ext cx="906300" cy="906300"/>
          </a:xfrm>
          <a:prstGeom prst="ellipse">
            <a:avLst/>
          </a:prstGeom>
          <a:solidFill>
            <a:srgbClr val="0379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8"/>
          <p:cNvSpPr/>
          <p:nvPr/>
        </p:nvSpPr>
        <p:spPr>
          <a:xfrm>
            <a:off x="457200" y="1592100"/>
            <a:ext cx="8229600" cy="604200"/>
          </a:xfrm>
          <a:prstGeom prst="roundRect">
            <a:avLst>
              <a:gd fmla="val 50000" name="adj"/>
            </a:avLst>
          </a:prstGeom>
          <a:solidFill>
            <a:srgbClr val="4FB0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8"/>
          <p:cNvSpPr/>
          <p:nvPr/>
        </p:nvSpPr>
        <p:spPr>
          <a:xfrm>
            <a:off x="4672774" y="28059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8"/>
          <p:cNvSpPr txBox="1"/>
          <p:nvPr>
            <p:ph idx="1" type="subTitle"/>
          </p:nvPr>
        </p:nvSpPr>
        <p:spPr>
          <a:xfrm>
            <a:off x="4954994" y="28941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08" name="Google Shape;208;p18"/>
          <p:cNvSpPr/>
          <p:nvPr/>
        </p:nvSpPr>
        <p:spPr>
          <a:xfrm>
            <a:off x="457200" y="28059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8"/>
          <p:cNvSpPr txBox="1"/>
          <p:nvPr>
            <p:ph idx="2" type="subTitle"/>
          </p:nvPr>
        </p:nvSpPr>
        <p:spPr>
          <a:xfrm>
            <a:off x="739425" y="2904870"/>
            <a:ext cx="3449700" cy="3990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10" name="Google Shape;210;p18"/>
          <p:cNvSpPr/>
          <p:nvPr/>
        </p:nvSpPr>
        <p:spPr>
          <a:xfrm>
            <a:off x="4672786" y="3638700"/>
            <a:ext cx="4014000" cy="604200"/>
          </a:xfrm>
          <a:prstGeom prst="roundRect">
            <a:avLst>
              <a:gd fmla="val 50000" name="adj"/>
            </a:avLst>
          </a:prstGeom>
          <a:solidFill>
            <a:srgbClr val="EB7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8"/>
          <p:cNvSpPr txBox="1"/>
          <p:nvPr>
            <p:ph idx="3" type="subTitle"/>
          </p:nvPr>
        </p:nvSpPr>
        <p:spPr>
          <a:xfrm>
            <a:off x="4955006" y="37269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12" name="Google Shape;212;p18"/>
          <p:cNvSpPr/>
          <p:nvPr/>
        </p:nvSpPr>
        <p:spPr>
          <a:xfrm>
            <a:off x="457213" y="36387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8"/>
          <p:cNvSpPr txBox="1"/>
          <p:nvPr>
            <p:ph idx="4" type="subTitle"/>
          </p:nvPr>
        </p:nvSpPr>
        <p:spPr>
          <a:xfrm>
            <a:off x="739432" y="37269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14" name="Google Shape;214;p18"/>
          <p:cNvSpPr txBox="1"/>
          <p:nvPr>
            <p:ph idx="5" type="subTitle"/>
          </p:nvPr>
        </p:nvSpPr>
        <p:spPr>
          <a:xfrm>
            <a:off x="1067600" y="1680300"/>
            <a:ext cx="73371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800"/>
              <a:buFont typeface="Lato"/>
              <a:buNone/>
              <a:defRPr b="1">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15" name="Google Shape;215;p18"/>
          <p:cNvSpPr txBox="1"/>
          <p:nvPr>
            <p:ph type="title"/>
          </p:nvPr>
        </p:nvSpPr>
        <p:spPr>
          <a:xfrm>
            <a:off x="4118850" y="622561"/>
            <a:ext cx="906300" cy="4932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700"/>
              <a:buFont typeface="Century Gothic"/>
              <a:buNone/>
              <a:defRPr b="1" sz="2700">
                <a:solidFill>
                  <a:schemeClr val="lt1"/>
                </a:solidFill>
                <a:latin typeface="Century Gothic"/>
                <a:ea typeface="Century Gothic"/>
                <a:cs typeface="Century Gothic"/>
                <a:sym typeface="Century Gothic"/>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216" name="Google Shape;216;p18"/>
          <p:cNvSpPr/>
          <p:nvPr/>
        </p:nvSpPr>
        <p:spPr>
          <a:xfrm>
            <a:off x="53340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8"/>
          <p:cNvSpPr txBox="1"/>
          <p:nvPr/>
        </p:nvSpPr>
        <p:spPr>
          <a:xfrm>
            <a:off x="528788" y="2750675"/>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a</a:t>
            </a:r>
            <a:endParaRPr b="1" i="0" sz="300" u="none" cap="none" strike="noStrike">
              <a:solidFill>
                <a:srgbClr val="93D8CB"/>
              </a:solidFill>
            </a:endParaRPr>
          </a:p>
        </p:txBody>
      </p:sp>
      <p:sp>
        <p:nvSpPr>
          <p:cNvPr id="218" name="Google Shape;218;p18"/>
          <p:cNvSpPr/>
          <p:nvPr/>
        </p:nvSpPr>
        <p:spPr>
          <a:xfrm>
            <a:off x="53340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8"/>
          <p:cNvSpPr txBox="1"/>
          <p:nvPr/>
        </p:nvSpPr>
        <p:spPr>
          <a:xfrm>
            <a:off x="528625" y="35926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c</a:t>
            </a:r>
            <a:endParaRPr b="1" i="0" sz="300" u="none" cap="none" strike="noStrike">
              <a:solidFill>
                <a:srgbClr val="93D8CB"/>
              </a:solidFill>
            </a:endParaRPr>
          </a:p>
        </p:txBody>
      </p:sp>
      <p:sp>
        <p:nvSpPr>
          <p:cNvPr id="220" name="Google Shape;220;p18"/>
          <p:cNvSpPr/>
          <p:nvPr/>
        </p:nvSpPr>
        <p:spPr>
          <a:xfrm>
            <a:off x="475375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8"/>
          <p:cNvSpPr txBox="1"/>
          <p:nvPr/>
        </p:nvSpPr>
        <p:spPr>
          <a:xfrm>
            <a:off x="4758663" y="27792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b</a:t>
            </a:r>
            <a:endParaRPr b="1" i="0" sz="300" u="none" cap="none" strike="noStrike">
              <a:solidFill>
                <a:srgbClr val="93D8CB"/>
              </a:solidFill>
            </a:endParaRPr>
          </a:p>
        </p:txBody>
      </p:sp>
      <p:sp>
        <p:nvSpPr>
          <p:cNvPr id="222" name="Google Shape;222;p18"/>
          <p:cNvSpPr/>
          <p:nvPr/>
        </p:nvSpPr>
        <p:spPr>
          <a:xfrm>
            <a:off x="475375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8"/>
          <p:cNvSpPr txBox="1"/>
          <p:nvPr/>
        </p:nvSpPr>
        <p:spPr>
          <a:xfrm>
            <a:off x="4739450" y="361170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EB7D1F"/>
                </a:solidFill>
              </a:rPr>
              <a:t>d</a:t>
            </a:r>
            <a:endParaRPr b="1" i="0" sz="300" u="none" cap="none" strike="noStrike">
              <a:solidFill>
                <a:srgbClr val="EB7D1F"/>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cap">
  <p:cSld name="CUSTOM_3">
    <p:spTree>
      <p:nvGrpSpPr>
        <p:cNvPr id="224" name="Shape 224"/>
        <p:cNvGrpSpPr/>
        <p:nvPr/>
      </p:nvGrpSpPr>
      <p:grpSpPr>
        <a:xfrm>
          <a:off x="0" y="0"/>
          <a:ext cx="0" cy="0"/>
          <a:chOff x="0" y="0"/>
          <a:chExt cx="0" cy="0"/>
        </a:xfrm>
      </p:grpSpPr>
      <p:sp>
        <p:nvSpPr>
          <p:cNvPr id="225" name="Google Shape;225;p19"/>
          <p:cNvSpPr/>
          <p:nvPr/>
        </p:nvSpPr>
        <p:spPr>
          <a:xfrm>
            <a:off x="0" y="0"/>
            <a:ext cx="2634000" cy="5143500"/>
          </a:xfrm>
          <a:prstGeom prst="rect">
            <a:avLst/>
          </a:prstGeom>
          <a:solidFill>
            <a:srgbClr val="ACE1D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id="226" name="Google Shape;226;p19"/>
          <p:cNvPicPr preferRelativeResize="0"/>
          <p:nvPr/>
        </p:nvPicPr>
        <p:blipFill>
          <a:blip r:embed="rId2">
            <a:alphaModFix/>
          </a:blip>
          <a:stretch>
            <a:fillRect/>
          </a:stretch>
        </p:blipFill>
        <p:spPr>
          <a:xfrm rot="10800000">
            <a:off x="-1384147" y="788072"/>
            <a:ext cx="5285023" cy="3842476"/>
          </a:xfrm>
          <a:prstGeom prst="rect">
            <a:avLst/>
          </a:prstGeom>
          <a:noFill/>
          <a:ln>
            <a:noFill/>
          </a:ln>
        </p:spPr>
      </p:pic>
      <p:sp>
        <p:nvSpPr>
          <p:cNvPr id="227" name="Google Shape;227;p19"/>
          <p:cNvSpPr txBox="1"/>
          <p:nvPr/>
        </p:nvSpPr>
        <p:spPr>
          <a:xfrm rot="-5400000">
            <a:off x="-114300" y="2254350"/>
            <a:ext cx="2862600" cy="5541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FFFFFF"/>
              </a:buClr>
              <a:buSzPts val="4400"/>
              <a:buFont typeface="Sofia"/>
              <a:buNone/>
            </a:pPr>
            <a:r>
              <a:rPr b="1" lang="en-GB" sz="3000">
                <a:solidFill>
                  <a:srgbClr val="037971"/>
                </a:solidFill>
                <a:latin typeface="Century Gothic"/>
                <a:ea typeface="Century Gothic"/>
                <a:cs typeface="Century Gothic"/>
                <a:sym typeface="Century Gothic"/>
              </a:rPr>
              <a:t>Recap</a:t>
            </a:r>
            <a:endParaRPr b="1" i="0" sz="3000" u="none" cap="none" strike="noStrike">
              <a:solidFill>
                <a:srgbClr val="037971"/>
              </a:solidFill>
              <a:latin typeface="Century Gothic"/>
              <a:ea typeface="Century Gothic"/>
              <a:cs typeface="Century Gothic"/>
              <a:sym typeface="Century Gothic"/>
            </a:endParaRPr>
          </a:p>
        </p:txBody>
      </p:sp>
      <p:sp>
        <p:nvSpPr>
          <p:cNvPr id="228" name="Google Shape;228;p19"/>
          <p:cNvSpPr txBox="1"/>
          <p:nvPr>
            <p:ph idx="1" type="body"/>
          </p:nvPr>
        </p:nvSpPr>
        <p:spPr>
          <a:xfrm>
            <a:off x="3325650" y="1180800"/>
            <a:ext cx="3894300" cy="27819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pic>
        <p:nvPicPr>
          <p:cNvPr id="229" name="Google Shape;229;p19"/>
          <p:cNvPicPr preferRelativeResize="0"/>
          <p:nvPr/>
        </p:nvPicPr>
        <p:blipFill rotWithShape="1">
          <a:blip r:embed="rId3">
            <a:alphaModFix/>
          </a:blip>
          <a:srcRect b="0" l="28771" r="31140" t="0"/>
          <a:stretch/>
        </p:blipFill>
        <p:spPr>
          <a:xfrm rot="575583">
            <a:off x="7168303" y="407720"/>
            <a:ext cx="1861477" cy="3377249"/>
          </a:xfrm>
          <a:prstGeom prst="rect">
            <a:avLst/>
          </a:prstGeom>
          <a:noFill/>
          <a:ln>
            <a:noFill/>
          </a:ln>
        </p:spPr>
      </p:pic>
      <p:pic>
        <p:nvPicPr>
          <p:cNvPr id="230" name="Google Shape;230;p19"/>
          <p:cNvPicPr preferRelativeResize="0"/>
          <p:nvPr/>
        </p:nvPicPr>
        <p:blipFill rotWithShape="1">
          <a:blip r:embed="rId4">
            <a:alphaModFix/>
          </a:blip>
          <a:srcRect b="17566" l="32414" r="33402" t="26436"/>
          <a:stretch/>
        </p:blipFill>
        <p:spPr>
          <a:xfrm rot="-175503">
            <a:off x="6436995" y="3329492"/>
            <a:ext cx="2878559" cy="3429477"/>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rap up slide">
  <p:cSld name="CUSTOM_3_2">
    <p:spTree>
      <p:nvGrpSpPr>
        <p:cNvPr id="231" name="Shape 231"/>
        <p:cNvGrpSpPr/>
        <p:nvPr/>
      </p:nvGrpSpPr>
      <p:grpSpPr>
        <a:xfrm>
          <a:off x="0" y="0"/>
          <a:ext cx="0" cy="0"/>
          <a:chOff x="0" y="0"/>
          <a:chExt cx="0" cy="0"/>
        </a:xfrm>
      </p:grpSpPr>
      <p:sp>
        <p:nvSpPr>
          <p:cNvPr id="232" name="Google Shape;232;p20"/>
          <p:cNvSpPr/>
          <p:nvPr/>
        </p:nvSpPr>
        <p:spPr>
          <a:xfrm>
            <a:off x="0" y="0"/>
            <a:ext cx="2634000" cy="5143500"/>
          </a:xfrm>
          <a:prstGeom prst="rect">
            <a:avLst/>
          </a:prstGeom>
          <a:solidFill>
            <a:srgbClr val="ACE1D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id="233" name="Google Shape;233;p20"/>
          <p:cNvPicPr preferRelativeResize="0"/>
          <p:nvPr/>
        </p:nvPicPr>
        <p:blipFill>
          <a:blip r:embed="rId2">
            <a:alphaModFix/>
          </a:blip>
          <a:stretch>
            <a:fillRect/>
          </a:stretch>
        </p:blipFill>
        <p:spPr>
          <a:xfrm rot="10800000">
            <a:off x="-1384147" y="788072"/>
            <a:ext cx="5285023" cy="3842476"/>
          </a:xfrm>
          <a:prstGeom prst="rect">
            <a:avLst/>
          </a:prstGeom>
          <a:noFill/>
          <a:ln>
            <a:noFill/>
          </a:ln>
        </p:spPr>
      </p:pic>
      <p:sp>
        <p:nvSpPr>
          <p:cNvPr id="234" name="Google Shape;234;p20"/>
          <p:cNvSpPr txBox="1"/>
          <p:nvPr/>
        </p:nvSpPr>
        <p:spPr>
          <a:xfrm rot="-5400000">
            <a:off x="-114300" y="2254350"/>
            <a:ext cx="2862600" cy="5541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4400"/>
              <a:buFont typeface="Sofia"/>
              <a:buNone/>
            </a:pPr>
            <a:r>
              <a:rPr b="1" lang="en-GB" sz="3000">
                <a:solidFill>
                  <a:srgbClr val="037971"/>
                </a:solidFill>
                <a:latin typeface="Century Gothic"/>
                <a:ea typeface="Century Gothic"/>
                <a:cs typeface="Century Gothic"/>
                <a:sym typeface="Century Gothic"/>
              </a:rPr>
              <a:t>Wrap up</a:t>
            </a:r>
            <a:endParaRPr b="1" i="0" sz="3000" u="none" cap="none" strike="noStrike">
              <a:solidFill>
                <a:srgbClr val="037971"/>
              </a:solidFill>
              <a:latin typeface="Century Gothic"/>
              <a:ea typeface="Century Gothic"/>
              <a:cs typeface="Century Gothic"/>
              <a:sym typeface="Century Gothic"/>
            </a:endParaRPr>
          </a:p>
        </p:txBody>
      </p:sp>
      <p:sp>
        <p:nvSpPr>
          <p:cNvPr id="235" name="Google Shape;235;p20"/>
          <p:cNvSpPr txBox="1"/>
          <p:nvPr>
            <p:ph idx="1" type="body"/>
          </p:nvPr>
        </p:nvSpPr>
        <p:spPr>
          <a:xfrm>
            <a:off x="3325650" y="1180800"/>
            <a:ext cx="3894300" cy="27819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pic>
        <p:nvPicPr>
          <p:cNvPr id="236" name="Google Shape;236;p20"/>
          <p:cNvPicPr preferRelativeResize="0"/>
          <p:nvPr/>
        </p:nvPicPr>
        <p:blipFill rotWithShape="1">
          <a:blip r:embed="rId3">
            <a:alphaModFix/>
          </a:blip>
          <a:srcRect b="17566" l="32414" r="33402" t="26436"/>
          <a:stretch/>
        </p:blipFill>
        <p:spPr>
          <a:xfrm rot="-175503">
            <a:off x="6436995" y="3329492"/>
            <a:ext cx="2878559" cy="3429477"/>
          </a:xfrm>
          <a:prstGeom prst="rect">
            <a:avLst/>
          </a:prstGeom>
          <a:noFill/>
          <a:ln>
            <a:noFill/>
          </a:ln>
        </p:spPr>
      </p:pic>
      <p:pic>
        <p:nvPicPr>
          <p:cNvPr id="237" name="Google Shape;237;p20"/>
          <p:cNvPicPr preferRelativeResize="0"/>
          <p:nvPr/>
        </p:nvPicPr>
        <p:blipFill>
          <a:blip r:embed="rId4">
            <a:alphaModFix/>
          </a:blip>
          <a:stretch>
            <a:fillRect/>
          </a:stretch>
        </p:blipFill>
        <p:spPr>
          <a:xfrm rot="2092706">
            <a:off x="6484101" y="1188125"/>
            <a:ext cx="3485502" cy="253415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3">
  <p:cSld name="CUSTOM_9">
    <p:spTree>
      <p:nvGrpSpPr>
        <p:cNvPr id="17" name="Shape 17"/>
        <p:cNvGrpSpPr/>
        <p:nvPr/>
      </p:nvGrpSpPr>
      <p:grpSpPr>
        <a:xfrm>
          <a:off x="0" y="0"/>
          <a:ext cx="0" cy="0"/>
          <a:chOff x="0" y="0"/>
          <a:chExt cx="0" cy="0"/>
        </a:xfrm>
      </p:grpSpPr>
      <p:sp>
        <p:nvSpPr>
          <p:cNvPr id="18" name="Google Shape;18;p3"/>
          <p:cNvSpPr/>
          <p:nvPr/>
        </p:nvSpPr>
        <p:spPr>
          <a:xfrm>
            <a:off x="0" y="-3325"/>
            <a:ext cx="9144000" cy="5150100"/>
          </a:xfrm>
          <a:prstGeom prst="rect">
            <a:avLst/>
          </a:prstGeom>
          <a:solidFill>
            <a:srgbClr val="B5E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p:nvPr/>
        </p:nvSpPr>
        <p:spPr>
          <a:xfrm>
            <a:off x="301950" y="1509238"/>
            <a:ext cx="2694300" cy="2907900"/>
          </a:xfrm>
          <a:prstGeom prst="roundRect">
            <a:avLst>
              <a:gd fmla="val 16667" name="adj"/>
            </a:avLst>
          </a:prstGeom>
          <a:solidFill>
            <a:srgbClr val="93D8C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0" name="Google Shape;20;p3"/>
          <p:cNvSpPr/>
          <p:nvPr>
            <p:ph idx="2" type="pic"/>
          </p:nvPr>
        </p:nvSpPr>
        <p:spPr>
          <a:xfrm>
            <a:off x="301950" y="726313"/>
            <a:ext cx="2694300" cy="2694300"/>
          </a:xfrm>
          <a:prstGeom prst="ellipse">
            <a:avLst/>
          </a:prstGeom>
          <a:noFill/>
          <a:ln>
            <a:noFill/>
          </a:ln>
        </p:spPr>
      </p:sp>
      <p:sp>
        <p:nvSpPr>
          <p:cNvPr id="21" name="Google Shape;21;p3"/>
          <p:cNvSpPr txBox="1"/>
          <p:nvPr>
            <p:ph type="title"/>
          </p:nvPr>
        </p:nvSpPr>
        <p:spPr>
          <a:xfrm>
            <a:off x="472625" y="3573013"/>
            <a:ext cx="2371200" cy="322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chemeClr val="lt1"/>
              </a:buClr>
              <a:buSzPts val="1800"/>
              <a:buFont typeface="Century Gothic"/>
              <a:buNone/>
              <a:defRPr b="1" sz="1800">
                <a:solidFill>
                  <a:schemeClr val="lt1"/>
                </a:solidFill>
                <a:latin typeface="Century Gothic"/>
                <a:ea typeface="Century Gothic"/>
                <a:cs typeface="Century Gothic"/>
                <a:sym typeface="Century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3"/>
          <p:cNvSpPr txBox="1"/>
          <p:nvPr>
            <p:ph idx="1" type="subTitle"/>
          </p:nvPr>
        </p:nvSpPr>
        <p:spPr>
          <a:xfrm>
            <a:off x="472625" y="3829538"/>
            <a:ext cx="2371200" cy="2769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200"/>
              <a:buFont typeface="Lato"/>
              <a:buNone/>
              <a:defRPr sz="12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3" name="Google Shape;23;p3"/>
          <p:cNvSpPr/>
          <p:nvPr/>
        </p:nvSpPr>
        <p:spPr>
          <a:xfrm>
            <a:off x="3224850" y="1509225"/>
            <a:ext cx="2694300" cy="2907900"/>
          </a:xfrm>
          <a:prstGeom prst="roundRect">
            <a:avLst>
              <a:gd fmla="val 16667" name="adj"/>
            </a:avLst>
          </a:prstGeom>
          <a:solidFill>
            <a:srgbClr val="93D8C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4" name="Google Shape;24;p3"/>
          <p:cNvSpPr/>
          <p:nvPr>
            <p:ph idx="3" type="pic"/>
          </p:nvPr>
        </p:nvSpPr>
        <p:spPr>
          <a:xfrm>
            <a:off x="3224850" y="726300"/>
            <a:ext cx="2694300" cy="2694300"/>
          </a:xfrm>
          <a:prstGeom prst="ellipse">
            <a:avLst/>
          </a:prstGeom>
          <a:noFill/>
          <a:ln>
            <a:noFill/>
          </a:ln>
        </p:spPr>
      </p:sp>
      <p:sp>
        <p:nvSpPr>
          <p:cNvPr id="25" name="Google Shape;25;p3"/>
          <p:cNvSpPr txBox="1"/>
          <p:nvPr>
            <p:ph idx="4" type="title"/>
          </p:nvPr>
        </p:nvSpPr>
        <p:spPr>
          <a:xfrm>
            <a:off x="3395525" y="3573000"/>
            <a:ext cx="2371200" cy="322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chemeClr val="lt1"/>
              </a:buClr>
              <a:buSzPts val="1800"/>
              <a:buFont typeface="Century Gothic"/>
              <a:buNone/>
              <a:defRPr b="1" sz="1800">
                <a:solidFill>
                  <a:schemeClr val="lt1"/>
                </a:solidFill>
                <a:latin typeface="Century Gothic"/>
                <a:ea typeface="Century Gothic"/>
                <a:cs typeface="Century Gothic"/>
                <a:sym typeface="Century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6" name="Google Shape;26;p3"/>
          <p:cNvSpPr txBox="1"/>
          <p:nvPr>
            <p:ph idx="5" type="subTitle"/>
          </p:nvPr>
        </p:nvSpPr>
        <p:spPr>
          <a:xfrm>
            <a:off x="3395525" y="3829525"/>
            <a:ext cx="2371200" cy="2769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200"/>
              <a:buFont typeface="Lato"/>
              <a:buNone/>
              <a:defRPr sz="12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7" name="Google Shape;27;p3"/>
          <p:cNvSpPr/>
          <p:nvPr/>
        </p:nvSpPr>
        <p:spPr>
          <a:xfrm>
            <a:off x="6147750" y="1509225"/>
            <a:ext cx="2694300" cy="2907900"/>
          </a:xfrm>
          <a:prstGeom prst="roundRect">
            <a:avLst>
              <a:gd fmla="val 16667" name="adj"/>
            </a:avLst>
          </a:prstGeom>
          <a:solidFill>
            <a:srgbClr val="93D8C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8" name="Google Shape;28;p3"/>
          <p:cNvSpPr/>
          <p:nvPr>
            <p:ph idx="6" type="pic"/>
          </p:nvPr>
        </p:nvSpPr>
        <p:spPr>
          <a:xfrm>
            <a:off x="6147750" y="726300"/>
            <a:ext cx="2694300" cy="2694300"/>
          </a:xfrm>
          <a:prstGeom prst="ellipse">
            <a:avLst/>
          </a:prstGeom>
          <a:noFill/>
          <a:ln>
            <a:noFill/>
          </a:ln>
        </p:spPr>
      </p:sp>
      <p:sp>
        <p:nvSpPr>
          <p:cNvPr id="29" name="Google Shape;29;p3"/>
          <p:cNvSpPr txBox="1"/>
          <p:nvPr>
            <p:ph idx="7" type="title"/>
          </p:nvPr>
        </p:nvSpPr>
        <p:spPr>
          <a:xfrm>
            <a:off x="6318425" y="3573000"/>
            <a:ext cx="2371200" cy="322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chemeClr val="lt1"/>
              </a:buClr>
              <a:buSzPts val="1800"/>
              <a:buFont typeface="Century Gothic"/>
              <a:buNone/>
              <a:defRPr b="1" sz="1800">
                <a:solidFill>
                  <a:schemeClr val="lt1"/>
                </a:solidFill>
                <a:latin typeface="Century Gothic"/>
                <a:ea typeface="Century Gothic"/>
                <a:cs typeface="Century Gothic"/>
                <a:sym typeface="Century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0" name="Google Shape;30;p3"/>
          <p:cNvSpPr txBox="1"/>
          <p:nvPr>
            <p:ph idx="8" type="subTitle"/>
          </p:nvPr>
        </p:nvSpPr>
        <p:spPr>
          <a:xfrm>
            <a:off x="6318425" y="3829525"/>
            <a:ext cx="2371200" cy="2769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200"/>
              <a:buFont typeface="Lato"/>
              <a:buNone/>
              <a:defRPr sz="12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descr="Google Shape;91;p1" id="31" name="Google Shape;31;p3"/>
          <p:cNvPicPr preferRelativeResize="0"/>
          <p:nvPr/>
        </p:nvPicPr>
        <p:blipFill rotWithShape="1">
          <a:blip r:embed="rId2">
            <a:alphaModFix/>
          </a:blip>
          <a:srcRect b="0" l="0" r="0" t="0"/>
          <a:stretch/>
        </p:blipFill>
        <p:spPr>
          <a:xfrm>
            <a:off x="8200105" y="4680138"/>
            <a:ext cx="856350" cy="396883"/>
          </a:xfrm>
          <a:prstGeom prst="rect">
            <a:avLst/>
          </a:prstGeom>
          <a:noFill/>
          <a:ln>
            <a:noFill/>
          </a:ln>
        </p:spPr>
      </p:pic>
      <p:sp>
        <p:nvSpPr>
          <p:cNvPr id="32" name="Google Shape;32;p3"/>
          <p:cNvSpPr txBox="1"/>
          <p:nvPr/>
        </p:nvSpPr>
        <p:spPr>
          <a:xfrm>
            <a:off x="76203" y="4831482"/>
            <a:ext cx="656700" cy="246300"/>
          </a:xfrm>
          <a:prstGeom prst="rect">
            <a:avLst/>
          </a:prstGeom>
          <a:noFill/>
          <a:ln>
            <a:noFill/>
          </a:ln>
        </p:spPr>
        <p:txBody>
          <a:bodyPr anchorCtr="0" anchor="ctr" bIns="45675" lIns="45675" spcFirstLastPara="1" rIns="45675" wrap="square" tIns="45675">
            <a:spAutoFit/>
          </a:bodyPr>
          <a:lstStyle/>
          <a:p>
            <a:pPr indent="0" lvl="0" marL="0" rtl="0" algn="l">
              <a:spcBef>
                <a:spcPts val="0"/>
              </a:spcBef>
              <a:spcAft>
                <a:spcPts val="0"/>
              </a:spcAft>
              <a:buNone/>
            </a:pPr>
            <a:fld id="{00000000-1234-1234-1234-123412341234}" type="slidenum">
              <a:rPr lang="en-GB" sz="1000">
                <a:solidFill>
                  <a:schemeClr val="lt1"/>
                </a:solidFill>
                <a:latin typeface="Lato"/>
                <a:ea typeface="Lato"/>
                <a:cs typeface="Lato"/>
                <a:sym typeface="Lato"/>
              </a:rPr>
              <a:t>‹#›</a:t>
            </a:fld>
            <a:endParaRPr sz="800">
              <a:solidFill>
                <a:schemeClr val="lt1"/>
              </a:solidFill>
              <a:latin typeface="Lato"/>
              <a:ea typeface="Lato"/>
              <a:cs typeface="Lato"/>
              <a:sym typeface="Lato"/>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 1">
  <p:cSld name="CUSTOM_3_1">
    <p:spTree>
      <p:nvGrpSpPr>
        <p:cNvPr id="238" name="Shape 238"/>
        <p:cNvGrpSpPr/>
        <p:nvPr/>
      </p:nvGrpSpPr>
      <p:grpSpPr>
        <a:xfrm>
          <a:off x="0" y="0"/>
          <a:ext cx="0" cy="0"/>
          <a:chOff x="0" y="0"/>
          <a:chExt cx="0" cy="0"/>
        </a:xfrm>
      </p:grpSpPr>
      <p:pic>
        <p:nvPicPr>
          <p:cNvPr id="239" name="Google Shape;239;p21"/>
          <p:cNvPicPr preferRelativeResize="0"/>
          <p:nvPr/>
        </p:nvPicPr>
        <p:blipFill rotWithShape="1">
          <a:blip r:embed="rId2">
            <a:alphaModFix/>
          </a:blip>
          <a:srcRect b="0" l="28771" r="31140" t="0"/>
          <a:stretch/>
        </p:blipFill>
        <p:spPr>
          <a:xfrm rot="575583">
            <a:off x="7168303" y="407720"/>
            <a:ext cx="1861477" cy="3377249"/>
          </a:xfrm>
          <a:prstGeom prst="rect">
            <a:avLst/>
          </a:prstGeom>
          <a:noFill/>
          <a:ln>
            <a:noFill/>
          </a:ln>
        </p:spPr>
      </p:pic>
      <p:pic>
        <p:nvPicPr>
          <p:cNvPr id="240" name="Google Shape;240;p21"/>
          <p:cNvPicPr preferRelativeResize="0"/>
          <p:nvPr/>
        </p:nvPicPr>
        <p:blipFill rotWithShape="1">
          <a:blip r:embed="rId3">
            <a:alphaModFix/>
          </a:blip>
          <a:srcRect b="17566" l="32414" r="33402" t="26436"/>
          <a:stretch/>
        </p:blipFill>
        <p:spPr>
          <a:xfrm rot="-175503">
            <a:off x="6436995" y="3329492"/>
            <a:ext cx="2878559" cy="3429477"/>
          </a:xfrm>
          <a:prstGeom prst="rect">
            <a:avLst/>
          </a:prstGeom>
          <a:noFill/>
          <a:ln>
            <a:noFill/>
          </a:ln>
        </p:spPr>
      </p:pic>
      <p:sp>
        <p:nvSpPr>
          <p:cNvPr id="241" name="Google Shape;241;p21"/>
          <p:cNvSpPr/>
          <p:nvPr/>
        </p:nvSpPr>
        <p:spPr>
          <a:xfrm>
            <a:off x="0" y="0"/>
            <a:ext cx="2253000" cy="5143500"/>
          </a:xfrm>
          <a:prstGeom prst="rect">
            <a:avLst/>
          </a:prstGeom>
          <a:solidFill>
            <a:srgbClr val="ACE1D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4FB09E"/>
              </a:solidFill>
              <a:latin typeface="Calibri"/>
              <a:ea typeface="Calibri"/>
              <a:cs typeface="Calibri"/>
              <a:sym typeface="Calibri"/>
            </a:endParaRPr>
          </a:p>
        </p:txBody>
      </p:sp>
      <p:sp>
        <p:nvSpPr>
          <p:cNvPr id="242" name="Google Shape;242;p21"/>
          <p:cNvSpPr/>
          <p:nvPr/>
        </p:nvSpPr>
        <p:spPr>
          <a:xfrm>
            <a:off x="1892831" y="2187398"/>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p21"/>
          <p:cNvSpPr/>
          <p:nvPr/>
        </p:nvSpPr>
        <p:spPr>
          <a:xfrm>
            <a:off x="1892831" y="3099129"/>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21"/>
          <p:cNvSpPr/>
          <p:nvPr/>
        </p:nvSpPr>
        <p:spPr>
          <a:xfrm>
            <a:off x="1892831" y="4010868"/>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p21"/>
          <p:cNvSpPr/>
          <p:nvPr/>
        </p:nvSpPr>
        <p:spPr>
          <a:xfrm>
            <a:off x="1892831" y="1259161"/>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p21"/>
          <p:cNvSpPr/>
          <p:nvPr/>
        </p:nvSpPr>
        <p:spPr>
          <a:xfrm>
            <a:off x="1892831" y="330925"/>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21"/>
          <p:cNvSpPr txBox="1"/>
          <p:nvPr/>
        </p:nvSpPr>
        <p:spPr>
          <a:xfrm>
            <a:off x="1892832" y="444488"/>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1</a:t>
            </a:r>
            <a:endParaRPr b="1" i="0" sz="2000" u="none" cap="none" strike="noStrike">
              <a:solidFill>
                <a:srgbClr val="000000"/>
              </a:solidFill>
              <a:latin typeface="Century Gothic"/>
              <a:ea typeface="Century Gothic"/>
              <a:cs typeface="Century Gothic"/>
              <a:sym typeface="Century Gothic"/>
            </a:endParaRPr>
          </a:p>
        </p:txBody>
      </p:sp>
      <p:sp>
        <p:nvSpPr>
          <p:cNvPr id="248" name="Google Shape;248;p21"/>
          <p:cNvSpPr txBox="1"/>
          <p:nvPr/>
        </p:nvSpPr>
        <p:spPr>
          <a:xfrm>
            <a:off x="1892832" y="1372713"/>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2</a:t>
            </a:r>
            <a:endParaRPr b="1" i="0" sz="2000" u="none" cap="none" strike="noStrike">
              <a:solidFill>
                <a:srgbClr val="000000"/>
              </a:solidFill>
              <a:latin typeface="Century Gothic"/>
              <a:ea typeface="Century Gothic"/>
              <a:cs typeface="Century Gothic"/>
              <a:sym typeface="Century Gothic"/>
            </a:endParaRPr>
          </a:p>
        </p:txBody>
      </p:sp>
      <p:sp>
        <p:nvSpPr>
          <p:cNvPr id="249" name="Google Shape;249;p21"/>
          <p:cNvSpPr txBox="1"/>
          <p:nvPr/>
        </p:nvSpPr>
        <p:spPr>
          <a:xfrm>
            <a:off x="1892831" y="2292700"/>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3</a:t>
            </a:r>
            <a:endParaRPr b="1" i="0" sz="2000" u="none" cap="none" strike="noStrike">
              <a:solidFill>
                <a:srgbClr val="000000"/>
              </a:solidFill>
              <a:latin typeface="Century Gothic"/>
              <a:ea typeface="Century Gothic"/>
              <a:cs typeface="Century Gothic"/>
              <a:sym typeface="Century Gothic"/>
            </a:endParaRPr>
          </a:p>
        </p:txBody>
      </p:sp>
      <p:sp>
        <p:nvSpPr>
          <p:cNvPr id="250" name="Google Shape;250;p21"/>
          <p:cNvSpPr txBox="1"/>
          <p:nvPr/>
        </p:nvSpPr>
        <p:spPr>
          <a:xfrm>
            <a:off x="1892831" y="3212663"/>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4</a:t>
            </a:r>
            <a:endParaRPr b="1" i="0" sz="2000" u="none" cap="none" strike="noStrike">
              <a:solidFill>
                <a:srgbClr val="000000"/>
              </a:solidFill>
              <a:latin typeface="Century Gothic"/>
              <a:ea typeface="Century Gothic"/>
              <a:cs typeface="Century Gothic"/>
              <a:sym typeface="Century Gothic"/>
            </a:endParaRPr>
          </a:p>
        </p:txBody>
      </p:sp>
      <p:sp>
        <p:nvSpPr>
          <p:cNvPr id="251" name="Google Shape;251;p21"/>
          <p:cNvSpPr txBox="1"/>
          <p:nvPr/>
        </p:nvSpPr>
        <p:spPr>
          <a:xfrm>
            <a:off x="1892831" y="4132663"/>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5</a:t>
            </a:r>
            <a:endParaRPr b="1" i="0" sz="2000" u="none" cap="none" strike="noStrike">
              <a:solidFill>
                <a:srgbClr val="000000"/>
              </a:solidFill>
              <a:latin typeface="Century Gothic"/>
              <a:ea typeface="Century Gothic"/>
              <a:cs typeface="Century Gothic"/>
              <a:sym typeface="Century Gothic"/>
            </a:endParaRPr>
          </a:p>
        </p:txBody>
      </p:sp>
      <p:cxnSp>
        <p:nvCxnSpPr>
          <p:cNvPr id="252" name="Google Shape;252;p21"/>
          <p:cNvCxnSpPr/>
          <p:nvPr/>
        </p:nvCxnSpPr>
        <p:spPr>
          <a:xfrm flipH="1" rot="10800000">
            <a:off x="2541432" y="689138"/>
            <a:ext cx="961200" cy="3300"/>
          </a:xfrm>
          <a:prstGeom prst="straightConnector1">
            <a:avLst/>
          </a:prstGeom>
          <a:noFill/>
          <a:ln cap="flat" cmpd="sng" w="28575">
            <a:solidFill>
              <a:srgbClr val="037971"/>
            </a:solidFill>
            <a:prstDash val="solid"/>
            <a:round/>
            <a:headEnd len="sm" w="sm" type="none"/>
            <a:tailEnd len="med" w="med" type="oval"/>
          </a:ln>
        </p:spPr>
      </p:cxnSp>
      <p:cxnSp>
        <p:nvCxnSpPr>
          <p:cNvPr id="253" name="Google Shape;253;p21"/>
          <p:cNvCxnSpPr/>
          <p:nvPr/>
        </p:nvCxnSpPr>
        <p:spPr>
          <a:xfrm flipH="1" rot="10800000">
            <a:off x="2541432" y="1617363"/>
            <a:ext cx="961200" cy="3300"/>
          </a:xfrm>
          <a:prstGeom prst="straightConnector1">
            <a:avLst/>
          </a:prstGeom>
          <a:noFill/>
          <a:ln cap="flat" cmpd="sng" w="28575">
            <a:solidFill>
              <a:srgbClr val="037971"/>
            </a:solidFill>
            <a:prstDash val="solid"/>
            <a:round/>
            <a:headEnd len="sm" w="sm" type="none"/>
            <a:tailEnd len="med" w="med" type="oval"/>
          </a:ln>
        </p:spPr>
      </p:cxnSp>
      <p:sp>
        <p:nvSpPr>
          <p:cNvPr id="254" name="Google Shape;254;p21"/>
          <p:cNvSpPr txBox="1"/>
          <p:nvPr>
            <p:ph idx="1" type="subTitle"/>
          </p:nvPr>
        </p:nvSpPr>
        <p:spPr>
          <a:xfrm>
            <a:off x="3578832" y="505088"/>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5" name="Google Shape;255;p21"/>
          <p:cNvSpPr txBox="1"/>
          <p:nvPr>
            <p:ph idx="2" type="subTitle"/>
          </p:nvPr>
        </p:nvSpPr>
        <p:spPr>
          <a:xfrm>
            <a:off x="3578832" y="1433313"/>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256" name="Google Shape;256;p21"/>
          <p:cNvCxnSpPr/>
          <p:nvPr/>
        </p:nvCxnSpPr>
        <p:spPr>
          <a:xfrm flipH="1" rot="10800000">
            <a:off x="2541432" y="2537338"/>
            <a:ext cx="961200" cy="3300"/>
          </a:xfrm>
          <a:prstGeom prst="straightConnector1">
            <a:avLst/>
          </a:prstGeom>
          <a:noFill/>
          <a:ln cap="flat" cmpd="sng" w="28575">
            <a:solidFill>
              <a:srgbClr val="037971"/>
            </a:solidFill>
            <a:prstDash val="solid"/>
            <a:round/>
            <a:headEnd len="sm" w="sm" type="none"/>
            <a:tailEnd len="med" w="med" type="oval"/>
          </a:ln>
        </p:spPr>
      </p:cxnSp>
      <p:sp>
        <p:nvSpPr>
          <p:cNvPr id="257" name="Google Shape;257;p21"/>
          <p:cNvSpPr txBox="1"/>
          <p:nvPr>
            <p:ph idx="3" type="subTitle"/>
          </p:nvPr>
        </p:nvSpPr>
        <p:spPr>
          <a:xfrm>
            <a:off x="3578832" y="2353288"/>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258" name="Google Shape;258;p21"/>
          <p:cNvCxnSpPr/>
          <p:nvPr/>
        </p:nvCxnSpPr>
        <p:spPr>
          <a:xfrm flipH="1" rot="10800000">
            <a:off x="2541432" y="3457325"/>
            <a:ext cx="961200" cy="3300"/>
          </a:xfrm>
          <a:prstGeom prst="straightConnector1">
            <a:avLst/>
          </a:prstGeom>
          <a:noFill/>
          <a:ln cap="flat" cmpd="sng" w="28575">
            <a:solidFill>
              <a:srgbClr val="037971"/>
            </a:solidFill>
            <a:prstDash val="solid"/>
            <a:round/>
            <a:headEnd len="sm" w="sm" type="none"/>
            <a:tailEnd len="med" w="med" type="oval"/>
          </a:ln>
        </p:spPr>
      </p:cxnSp>
      <p:sp>
        <p:nvSpPr>
          <p:cNvPr id="259" name="Google Shape;259;p21"/>
          <p:cNvSpPr txBox="1"/>
          <p:nvPr>
            <p:ph idx="4" type="subTitle"/>
          </p:nvPr>
        </p:nvSpPr>
        <p:spPr>
          <a:xfrm>
            <a:off x="3578832" y="3273275"/>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260" name="Google Shape;260;p21"/>
          <p:cNvCxnSpPr/>
          <p:nvPr/>
        </p:nvCxnSpPr>
        <p:spPr>
          <a:xfrm flipH="1" rot="10800000">
            <a:off x="2541432" y="4329563"/>
            <a:ext cx="961200" cy="3300"/>
          </a:xfrm>
          <a:prstGeom prst="straightConnector1">
            <a:avLst/>
          </a:prstGeom>
          <a:noFill/>
          <a:ln cap="flat" cmpd="sng" w="28575">
            <a:solidFill>
              <a:srgbClr val="037971"/>
            </a:solidFill>
            <a:prstDash val="solid"/>
            <a:round/>
            <a:headEnd len="sm" w="sm" type="none"/>
            <a:tailEnd len="med" w="med" type="oval"/>
          </a:ln>
        </p:spPr>
      </p:cxnSp>
      <p:sp>
        <p:nvSpPr>
          <p:cNvPr id="261" name="Google Shape;261;p21"/>
          <p:cNvSpPr txBox="1"/>
          <p:nvPr>
            <p:ph idx="5" type="subTitle"/>
          </p:nvPr>
        </p:nvSpPr>
        <p:spPr>
          <a:xfrm>
            <a:off x="3578832" y="4145513"/>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62" name="Google Shape;262;p21"/>
          <p:cNvSpPr txBox="1"/>
          <p:nvPr/>
        </p:nvSpPr>
        <p:spPr>
          <a:xfrm rot="-5400000">
            <a:off x="-304800" y="2253700"/>
            <a:ext cx="2862600" cy="5541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FFFFFF"/>
              </a:buClr>
              <a:buSzPts val="4400"/>
              <a:buFont typeface="Sofia"/>
              <a:buNone/>
            </a:pPr>
            <a:r>
              <a:rPr b="1" lang="en-GB" sz="3000">
                <a:solidFill>
                  <a:srgbClr val="037971"/>
                </a:solidFill>
                <a:latin typeface="Century Gothic"/>
                <a:ea typeface="Century Gothic"/>
                <a:cs typeface="Century Gothic"/>
                <a:sym typeface="Century Gothic"/>
              </a:rPr>
              <a:t>Overview</a:t>
            </a:r>
            <a:endParaRPr b="1" i="0" sz="3000" u="none" cap="none" strike="noStrike">
              <a:solidFill>
                <a:srgbClr val="037971"/>
              </a:solidFill>
              <a:latin typeface="Century Gothic"/>
              <a:ea typeface="Century Gothic"/>
              <a:cs typeface="Century Gothic"/>
              <a:sym typeface="Century Gothic"/>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 2">
  <p:cSld name="CUSTOM_3_1_1">
    <p:spTree>
      <p:nvGrpSpPr>
        <p:cNvPr id="263" name="Shape 263"/>
        <p:cNvGrpSpPr/>
        <p:nvPr/>
      </p:nvGrpSpPr>
      <p:grpSpPr>
        <a:xfrm>
          <a:off x="0" y="0"/>
          <a:ext cx="0" cy="0"/>
          <a:chOff x="0" y="0"/>
          <a:chExt cx="0" cy="0"/>
        </a:xfrm>
      </p:grpSpPr>
      <p:sp>
        <p:nvSpPr>
          <p:cNvPr id="264" name="Google Shape;264;p22"/>
          <p:cNvSpPr/>
          <p:nvPr/>
        </p:nvSpPr>
        <p:spPr>
          <a:xfrm>
            <a:off x="0" y="0"/>
            <a:ext cx="2253000" cy="5143500"/>
          </a:xfrm>
          <a:prstGeom prst="rect">
            <a:avLst/>
          </a:prstGeom>
          <a:solidFill>
            <a:srgbClr val="ACE1D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4FB09E"/>
              </a:solidFill>
              <a:latin typeface="Calibri"/>
              <a:ea typeface="Calibri"/>
              <a:cs typeface="Calibri"/>
              <a:sym typeface="Calibri"/>
            </a:endParaRPr>
          </a:p>
        </p:txBody>
      </p:sp>
      <p:sp>
        <p:nvSpPr>
          <p:cNvPr id="265" name="Google Shape;265;p22"/>
          <p:cNvSpPr txBox="1"/>
          <p:nvPr/>
        </p:nvSpPr>
        <p:spPr>
          <a:xfrm rot="-5400000">
            <a:off x="-304800" y="2253700"/>
            <a:ext cx="2862600" cy="5541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FFFFFF"/>
              </a:buClr>
              <a:buSzPts val="4400"/>
              <a:buFont typeface="Sofia"/>
              <a:buNone/>
            </a:pPr>
            <a:r>
              <a:rPr b="1" lang="en-GB" sz="3000">
                <a:solidFill>
                  <a:srgbClr val="037971"/>
                </a:solidFill>
                <a:latin typeface="Century Gothic"/>
                <a:ea typeface="Century Gothic"/>
                <a:cs typeface="Century Gothic"/>
                <a:sym typeface="Century Gothic"/>
              </a:rPr>
              <a:t>Overview</a:t>
            </a:r>
            <a:endParaRPr b="1" i="0" sz="3000" u="none" cap="none" strike="noStrike">
              <a:solidFill>
                <a:srgbClr val="037971"/>
              </a:solidFill>
              <a:latin typeface="Century Gothic"/>
              <a:ea typeface="Century Gothic"/>
              <a:cs typeface="Century Gothic"/>
              <a:sym typeface="Century Gothic"/>
            </a:endParaRPr>
          </a:p>
        </p:txBody>
      </p:sp>
      <p:pic>
        <p:nvPicPr>
          <p:cNvPr id="266" name="Google Shape;266;p22"/>
          <p:cNvPicPr preferRelativeResize="0"/>
          <p:nvPr/>
        </p:nvPicPr>
        <p:blipFill rotWithShape="1">
          <a:blip r:embed="rId2">
            <a:alphaModFix/>
          </a:blip>
          <a:srcRect b="0" l="28771" r="31140" t="0"/>
          <a:stretch/>
        </p:blipFill>
        <p:spPr>
          <a:xfrm rot="575583">
            <a:off x="7168303" y="407720"/>
            <a:ext cx="1861477" cy="3377249"/>
          </a:xfrm>
          <a:prstGeom prst="rect">
            <a:avLst/>
          </a:prstGeom>
          <a:noFill/>
          <a:ln>
            <a:noFill/>
          </a:ln>
        </p:spPr>
      </p:pic>
      <p:pic>
        <p:nvPicPr>
          <p:cNvPr id="267" name="Google Shape;267;p22"/>
          <p:cNvPicPr preferRelativeResize="0"/>
          <p:nvPr/>
        </p:nvPicPr>
        <p:blipFill rotWithShape="1">
          <a:blip r:embed="rId3">
            <a:alphaModFix/>
          </a:blip>
          <a:srcRect b="17566" l="32414" r="33402" t="26436"/>
          <a:stretch/>
        </p:blipFill>
        <p:spPr>
          <a:xfrm rot="-175503">
            <a:off x="6436995" y="3329492"/>
            <a:ext cx="2878559" cy="3429477"/>
          </a:xfrm>
          <a:prstGeom prst="rect">
            <a:avLst/>
          </a:prstGeom>
          <a:noFill/>
          <a:ln>
            <a:noFill/>
          </a:ln>
        </p:spPr>
      </p:pic>
      <p:sp>
        <p:nvSpPr>
          <p:cNvPr id="268" name="Google Shape;268;p22"/>
          <p:cNvSpPr/>
          <p:nvPr/>
        </p:nvSpPr>
        <p:spPr>
          <a:xfrm>
            <a:off x="1892825" y="2760473"/>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p22"/>
          <p:cNvSpPr/>
          <p:nvPr/>
        </p:nvSpPr>
        <p:spPr>
          <a:xfrm>
            <a:off x="1892825" y="3824604"/>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22"/>
          <p:cNvSpPr/>
          <p:nvPr/>
        </p:nvSpPr>
        <p:spPr>
          <a:xfrm>
            <a:off x="1892825" y="1679836"/>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p22"/>
          <p:cNvSpPr/>
          <p:nvPr/>
        </p:nvSpPr>
        <p:spPr>
          <a:xfrm>
            <a:off x="1892825" y="599200"/>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p22"/>
          <p:cNvSpPr txBox="1"/>
          <p:nvPr/>
        </p:nvSpPr>
        <p:spPr>
          <a:xfrm>
            <a:off x="1892825" y="712763"/>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1</a:t>
            </a:r>
            <a:endParaRPr b="1" i="0" sz="2000" u="none" cap="none" strike="noStrike">
              <a:solidFill>
                <a:srgbClr val="000000"/>
              </a:solidFill>
              <a:latin typeface="Century Gothic"/>
              <a:ea typeface="Century Gothic"/>
              <a:cs typeface="Century Gothic"/>
              <a:sym typeface="Century Gothic"/>
            </a:endParaRPr>
          </a:p>
        </p:txBody>
      </p:sp>
      <p:sp>
        <p:nvSpPr>
          <p:cNvPr id="273" name="Google Shape;273;p22"/>
          <p:cNvSpPr txBox="1"/>
          <p:nvPr/>
        </p:nvSpPr>
        <p:spPr>
          <a:xfrm>
            <a:off x="1892825" y="1793388"/>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2</a:t>
            </a:r>
            <a:endParaRPr b="1" i="0" sz="2000" u="none" cap="none" strike="noStrike">
              <a:solidFill>
                <a:srgbClr val="000000"/>
              </a:solidFill>
              <a:latin typeface="Century Gothic"/>
              <a:ea typeface="Century Gothic"/>
              <a:cs typeface="Century Gothic"/>
              <a:sym typeface="Century Gothic"/>
            </a:endParaRPr>
          </a:p>
        </p:txBody>
      </p:sp>
      <p:sp>
        <p:nvSpPr>
          <p:cNvPr id="274" name="Google Shape;274;p22"/>
          <p:cNvSpPr txBox="1"/>
          <p:nvPr/>
        </p:nvSpPr>
        <p:spPr>
          <a:xfrm>
            <a:off x="1892825" y="2865775"/>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3</a:t>
            </a:r>
            <a:endParaRPr b="1" i="0" sz="2000" u="none" cap="none" strike="noStrike">
              <a:solidFill>
                <a:srgbClr val="000000"/>
              </a:solidFill>
              <a:latin typeface="Century Gothic"/>
              <a:ea typeface="Century Gothic"/>
              <a:cs typeface="Century Gothic"/>
              <a:sym typeface="Century Gothic"/>
            </a:endParaRPr>
          </a:p>
        </p:txBody>
      </p:sp>
      <p:sp>
        <p:nvSpPr>
          <p:cNvPr id="275" name="Google Shape;275;p22"/>
          <p:cNvSpPr txBox="1"/>
          <p:nvPr/>
        </p:nvSpPr>
        <p:spPr>
          <a:xfrm>
            <a:off x="1892825" y="3938138"/>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4</a:t>
            </a:r>
            <a:endParaRPr b="1" i="0" sz="2000" u="none" cap="none" strike="noStrike">
              <a:solidFill>
                <a:srgbClr val="000000"/>
              </a:solidFill>
              <a:latin typeface="Century Gothic"/>
              <a:ea typeface="Century Gothic"/>
              <a:cs typeface="Century Gothic"/>
              <a:sym typeface="Century Gothic"/>
            </a:endParaRPr>
          </a:p>
        </p:txBody>
      </p:sp>
      <p:cxnSp>
        <p:nvCxnSpPr>
          <p:cNvPr id="276" name="Google Shape;276;p22"/>
          <p:cNvCxnSpPr/>
          <p:nvPr/>
        </p:nvCxnSpPr>
        <p:spPr>
          <a:xfrm flipH="1" rot="10800000">
            <a:off x="2541425" y="957413"/>
            <a:ext cx="961200" cy="3300"/>
          </a:xfrm>
          <a:prstGeom prst="straightConnector1">
            <a:avLst/>
          </a:prstGeom>
          <a:noFill/>
          <a:ln cap="flat" cmpd="sng" w="28575">
            <a:solidFill>
              <a:srgbClr val="037971"/>
            </a:solidFill>
            <a:prstDash val="solid"/>
            <a:round/>
            <a:headEnd len="sm" w="sm" type="none"/>
            <a:tailEnd len="med" w="med" type="oval"/>
          </a:ln>
        </p:spPr>
      </p:cxnSp>
      <p:cxnSp>
        <p:nvCxnSpPr>
          <p:cNvPr id="277" name="Google Shape;277;p22"/>
          <p:cNvCxnSpPr/>
          <p:nvPr/>
        </p:nvCxnSpPr>
        <p:spPr>
          <a:xfrm flipH="1" rot="10800000">
            <a:off x="2541425" y="2038038"/>
            <a:ext cx="961200" cy="3300"/>
          </a:xfrm>
          <a:prstGeom prst="straightConnector1">
            <a:avLst/>
          </a:prstGeom>
          <a:noFill/>
          <a:ln cap="flat" cmpd="sng" w="28575">
            <a:solidFill>
              <a:srgbClr val="037971"/>
            </a:solidFill>
            <a:prstDash val="solid"/>
            <a:round/>
            <a:headEnd len="sm" w="sm" type="none"/>
            <a:tailEnd len="med" w="med" type="oval"/>
          </a:ln>
        </p:spPr>
      </p:cxnSp>
      <p:sp>
        <p:nvSpPr>
          <p:cNvPr id="278" name="Google Shape;278;p22"/>
          <p:cNvSpPr txBox="1"/>
          <p:nvPr/>
        </p:nvSpPr>
        <p:spPr>
          <a:xfrm>
            <a:off x="3578825" y="792307"/>
            <a:ext cx="3501600" cy="523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t/>
            </a:r>
            <a:endParaRPr sz="1100">
              <a:solidFill>
                <a:srgbClr val="037971"/>
              </a:solidFill>
              <a:latin typeface="Lato Light"/>
              <a:ea typeface="Lato Light"/>
              <a:cs typeface="Lato Light"/>
              <a:sym typeface="Lato Light"/>
            </a:endParaRPr>
          </a:p>
        </p:txBody>
      </p:sp>
      <p:sp>
        <p:nvSpPr>
          <p:cNvPr id="279" name="Google Shape;279;p22"/>
          <p:cNvSpPr txBox="1"/>
          <p:nvPr/>
        </p:nvSpPr>
        <p:spPr>
          <a:xfrm>
            <a:off x="3578825" y="1872928"/>
            <a:ext cx="3501600" cy="523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t/>
            </a:r>
            <a:endParaRPr sz="1100">
              <a:solidFill>
                <a:srgbClr val="037971"/>
              </a:solidFill>
              <a:latin typeface="Lato Light"/>
              <a:ea typeface="Lato Light"/>
              <a:cs typeface="Lato Light"/>
              <a:sym typeface="Lato Light"/>
            </a:endParaRPr>
          </a:p>
        </p:txBody>
      </p:sp>
      <p:cxnSp>
        <p:nvCxnSpPr>
          <p:cNvPr id="280" name="Google Shape;280;p22"/>
          <p:cNvCxnSpPr/>
          <p:nvPr/>
        </p:nvCxnSpPr>
        <p:spPr>
          <a:xfrm flipH="1" rot="10800000">
            <a:off x="2541425" y="3110413"/>
            <a:ext cx="961200" cy="3300"/>
          </a:xfrm>
          <a:prstGeom prst="straightConnector1">
            <a:avLst/>
          </a:prstGeom>
          <a:noFill/>
          <a:ln cap="flat" cmpd="sng" w="28575">
            <a:solidFill>
              <a:srgbClr val="037971"/>
            </a:solidFill>
            <a:prstDash val="solid"/>
            <a:round/>
            <a:headEnd len="sm" w="sm" type="none"/>
            <a:tailEnd len="med" w="med" type="oval"/>
          </a:ln>
        </p:spPr>
      </p:cxnSp>
      <p:sp>
        <p:nvSpPr>
          <p:cNvPr id="281" name="Google Shape;281;p22"/>
          <p:cNvSpPr txBox="1"/>
          <p:nvPr/>
        </p:nvSpPr>
        <p:spPr>
          <a:xfrm>
            <a:off x="3578825" y="2945298"/>
            <a:ext cx="3501600" cy="523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t/>
            </a:r>
            <a:endParaRPr sz="1100">
              <a:solidFill>
                <a:srgbClr val="037971"/>
              </a:solidFill>
              <a:latin typeface="Lato Light"/>
              <a:ea typeface="Lato Light"/>
              <a:cs typeface="Lato Light"/>
              <a:sym typeface="Lato Light"/>
            </a:endParaRPr>
          </a:p>
        </p:txBody>
      </p:sp>
      <p:cxnSp>
        <p:nvCxnSpPr>
          <p:cNvPr id="282" name="Google Shape;282;p22"/>
          <p:cNvCxnSpPr/>
          <p:nvPr/>
        </p:nvCxnSpPr>
        <p:spPr>
          <a:xfrm flipH="1" rot="10800000">
            <a:off x="2541425" y="4182800"/>
            <a:ext cx="961200" cy="3300"/>
          </a:xfrm>
          <a:prstGeom prst="straightConnector1">
            <a:avLst/>
          </a:prstGeom>
          <a:noFill/>
          <a:ln cap="flat" cmpd="sng" w="28575">
            <a:solidFill>
              <a:srgbClr val="037971"/>
            </a:solidFill>
            <a:prstDash val="solid"/>
            <a:round/>
            <a:headEnd len="sm" w="sm" type="none"/>
            <a:tailEnd len="med" w="med" type="oval"/>
          </a:ln>
        </p:spPr>
      </p:cxnSp>
      <p:sp>
        <p:nvSpPr>
          <p:cNvPr id="283" name="Google Shape;283;p22"/>
          <p:cNvSpPr txBox="1"/>
          <p:nvPr/>
        </p:nvSpPr>
        <p:spPr>
          <a:xfrm>
            <a:off x="3578825" y="4017682"/>
            <a:ext cx="3501600" cy="523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t/>
            </a:r>
            <a:endParaRPr sz="1100">
              <a:solidFill>
                <a:srgbClr val="037971"/>
              </a:solidFill>
              <a:latin typeface="Lato Light"/>
              <a:ea typeface="Lato Light"/>
              <a:cs typeface="Lato Light"/>
              <a:sym typeface="Lato Light"/>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estion slide">
  <p:cSld name="CUSTOM_4">
    <p:spTree>
      <p:nvGrpSpPr>
        <p:cNvPr id="284" name="Shape 284"/>
        <p:cNvGrpSpPr/>
        <p:nvPr/>
      </p:nvGrpSpPr>
      <p:grpSpPr>
        <a:xfrm>
          <a:off x="0" y="0"/>
          <a:ext cx="0" cy="0"/>
          <a:chOff x="0" y="0"/>
          <a:chExt cx="0" cy="0"/>
        </a:xfrm>
      </p:grpSpPr>
      <p:sp>
        <p:nvSpPr>
          <p:cNvPr id="285" name="Google Shape;285;p23"/>
          <p:cNvSpPr/>
          <p:nvPr/>
        </p:nvSpPr>
        <p:spPr>
          <a:xfrm>
            <a:off x="-2581200" y="3619488"/>
            <a:ext cx="4105200" cy="4105200"/>
          </a:xfrm>
          <a:prstGeom prst="ellipse">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3"/>
          <p:cNvSpPr/>
          <p:nvPr/>
        </p:nvSpPr>
        <p:spPr>
          <a:xfrm>
            <a:off x="7391400" y="-2352600"/>
            <a:ext cx="4105200" cy="4105200"/>
          </a:xfrm>
          <a:prstGeom prst="ellipse">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3"/>
          <p:cNvSpPr txBox="1"/>
          <p:nvPr/>
        </p:nvSpPr>
        <p:spPr>
          <a:xfrm>
            <a:off x="3190050" y="1467150"/>
            <a:ext cx="2763900" cy="29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4FB09E"/>
                </a:solidFill>
                <a:latin typeface="Lato"/>
                <a:ea typeface="Lato"/>
                <a:cs typeface="Lato"/>
                <a:sym typeface="Lato"/>
              </a:rPr>
              <a:t>QUESTION</a:t>
            </a:r>
            <a:endParaRPr b="1" sz="1200">
              <a:solidFill>
                <a:srgbClr val="4FB09E"/>
              </a:solidFill>
              <a:latin typeface="Lato"/>
              <a:ea typeface="Lato"/>
              <a:cs typeface="Lato"/>
              <a:sym typeface="Lato"/>
            </a:endParaRPr>
          </a:p>
        </p:txBody>
      </p:sp>
      <p:sp>
        <p:nvSpPr>
          <p:cNvPr id="288" name="Google Shape;288;p23"/>
          <p:cNvSpPr txBox="1"/>
          <p:nvPr>
            <p:ph idx="1" type="subTitle"/>
          </p:nvPr>
        </p:nvSpPr>
        <p:spPr>
          <a:xfrm>
            <a:off x="2122950" y="1766250"/>
            <a:ext cx="4898100" cy="1306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037971"/>
              </a:buClr>
              <a:buSzPts val="2000"/>
              <a:buFont typeface="Century Gothic"/>
              <a:buNone/>
              <a:defRPr b="1" sz="2000">
                <a:solidFill>
                  <a:srgbClr val="037971"/>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289" name="Google Shape;289;p23"/>
          <p:cNvPicPr preferRelativeResize="0"/>
          <p:nvPr/>
        </p:nvPicPr>
        <p:blipFill rotWithShape="1">
          <a:blip r:embed="rId2">
            <a:alphaModFix/>
          </a:blip>
          <a:srcRect b="17566" l="32414" r="33402" t="26436"/>
          <a:stretch/>
        </p:blipFill>
        <p:spPr>
          <a:xfrm rot="-9448745">
            <a:off x="6737974" y="-880522"/>
            <a:ext cx="3187996" cy="3721026"/>
          </a:xfrm>
          <a:prstGeom prst="rect">
            <a:avLst/>
          </a:prstGeom>
          <a:noFill/>
          <a:ln>
            <a:noFill/>
          </a:ln>
        </p:spPr>
      </p:pic>
      <p:pic>
        <p:nvPicPr>
          <p:cNvPr id="290" name="Google Shape;290;p23"/>
          <p:cNvPicPr preferRelativeResize="0"/>
          <p:nvPr/>
        </p:nvPicPr>
        <p:blipFill rotWithShape="1">
          <a:blip r:embed="rId3">
            <a:alphaModFix/>
          </a:blip>
          <a:srcRect b="30109" l="40147" r="32461" t="25157"/>
          <a:stretch/>
        </p:blipFill>
        <p:spPr>
          <a:xfrm flipH="1" rot="8030039">
            <a:off x="-222817" y="1524920"/>
            <a:ext cx="2471132" cy="2941234"/>
          </a:xfrm>
          <a:prstGeom prst="rect">
            <a:avLst/>
          </a:prstGeom>
          <a:noFill/>
          <a:ln>
            <a:noFill/>
          </a:ln>
        </p:spPr>
      </p:pic>
      <p:pic>
        <p:nvPicPr>
          <p:cNvPr id="291" name="Google Shape;291;p23"/>
          <p:cNvPicPr preferRelativeResize="0"/>
          <p:nvPr/>
        </p:nvPicPr>
        <p:blipFill rotWithShape="1">
          <a:blip r:embed="rId2">
            <a:alphaModFix/>
          </a:blip>
          <a:srcRect b="60885" l="47388" r="33403" t="26436"/>
          <a:stretch/>
        </p:blipFill>
        <p:spPr>
          <a:xfrm rot="8828553">
            <a:off x="-299130" y="4973316"/>
            <a:ext cx="1783506" cy="846315"/>
          </a:xfrm>
          <a:prstGeom prst="rect">
            <a:avLst/>
          </a:prstGeom>
          <a:noFill/>
          <a:ln>
            <a:noFill/>
          </a:ln>
        </p:spPr>
      </p:pic>
      <p:sp>
        <p:nvSpPr>
          <p:cNvPr id="292" name="Google Shape;292;p23"/>
          <p:cNvSpPr txBox="1"/>
          <p:nvPr/>
        </p:nvSpPr>
        <p:spPr>
          <a:xfrm>
            <a:off x="76203" y="4831482"/>
            <a:ext cx="656700" cy="276900"/>
          </a:xfrm>
          <a:prstGeom prst="rect">
            <a:avLst/>
          </a:prstGeom>
          <a:noFill/>
          <a:ln>
            <a:noFill/>
          </a:ln>
        </p:spPr>
        <p:txBody>
          <a:bodyPr anchorCtr="0" anchor="ctr" bIns="45675" lIns="45675" spcFirstLastPara="1" rIns="45675" wrap="square" tIns="45675">
            <a:spAutoFit/>
          </a:bodyPr>
          <a:lstStyle/>
          <a:p>
            <a:pPr indent="0" lvl="0" marL="0" rtl="0" algn="l">
              <a:spcBef>
                <a:spcPts val="0"/>
              </a:spcBef>
              <a:spcAft>
                <a:spcPts val="0"/>
              </a:spcAft>
              <a:buNone/>
            </a:pPr>
            <a:fld id="{00000000-1234-1234-1234-123412341234}" type="slidenum">
              <a:rPr lang="en-GB" sz="1200">
                <a:solidFill>
                  <a:srgbClr val="888888"/>
                </a:solidFill>
                <a:latin typeface="Lato"/>
                <a:ea typeface="Lato"/>
                <a:cs typeface="Lato"/>
                <a:sym typeface="Lato"/>
              </a:rPr>
              <a:t>‹#›</a:t>
            </a:fld>
            <a:endParaRPr sz="1000">
              <a:latin typeface="Lato"/>
              <a:ea typeface="Lato"/>
              <a:cs typeface="Lato"/>
              <a:sym typeface="Lato"/>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cussion slide">
  <p:cSld name="CUSTOM_4_1">
    <p:spTree>
      <p:nvGrpSpPr>
        <p:cNvPr id="293" name="Shape 293"/>
        <p:cNvGrpSpPr/>
        <p:nvPr/>
      </p:nvGrpSpPr>
      <p:grpSpPr>
        <a:xfrm>
          <a:off x="0" y="0"/>
          <a:ext cx="0" cy="0"/>
          <a:chOff x="0" y="0"/>
          <a:chExt cx="0" cy="0"/>
        </a:xfrm>
      </p:grpSpPr>
      <p:sp>
        <p:nvSpPr>
          <p:cNvPr id="294" name="Google Shape;294;p24"/>
          <p:cNvSpPr/>
          <p:nvPr/>
        </p:nvSpPr>
        <p:spPr>
          <a:xfrm>
            <a:off x="-1033500" y="792900"/>
            <a:ext cx="3557700" cy="3557700"/>
          </a:xfrm>
          <a:prstGeom prst="ellipse">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4"/>
          <p:cNvSpPr txBox="1"/>
          <p:nvPr/>
        </p:nvSpPr>
        <p:spPr>
          <a:xfrm>
            <a:off x="-152400" y="2393625"/>
            <a:ext cx="2213100" cy="299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b="1" lang="en-GB" sz="1200">
                <a:solidFill>
                  <a:schemeClr val="lt1"/>
                </a:solidFill>
                <a:latin typeface="Lato"/>
                <a:ea typeface="Lato"/>
                <a:cs typeface="Lato"/>
                <a:sym typeface="Lato"/>
              </a:rPr>
              <a:t>DISCUSSION</a:t>
            </a:r>
            <a:endParaRPr b="1" sz="1200">
              <a:solidFill>
                <a:schemeClr val="lt1"/>
              </a:solidFill>
              <a:latin typeface="Lato"/>
              <a:ea typeface="Lato"/>
              <a:cs typeface="Lato"/>
              <a:sym typeface="Lato"/>
            </a:endParaRPr>
          </a:p>
        </p:txBody>
      </p:sp>
      <p:cxnSp>
        <p:nvCxnSpPr>
          <p:cNvPr id="296" name="Google Shape;296;p24"/>
          <p:cNvCxnSpPr/>
          <p:nvPr/>
        </p:nvCxnSpPr>
        <p:spPr>
          <a:xfrm>
            <a:off x="2213172" y="2571748"/>
            <a:ext cx="714300" cy="0"/>
          </a:xfrm>
          <a:prstGeom prst="straightConnector1">
            <a:avLst/>
          </a:prstGeom>
          <a:noFill/>
          <a:ln cap="flat" cmpd="sng" w="28575">
            <a:solidFill>
              <a:srgbClr val="037971"/>
            </a:solidFill>
            <a:prstDash val="solid"/>
            <a:round/>
            <a:headEnd len="sm" w="sm" type="none"/>
            <a:tailEnd len="med" w="med" type="oval"/>
          </a:ln>
        </p:spPr>
      </p:cxnSp>
      <p:sp>
        <p:nvSpPr>
          <p:cNvPr id="297" name="Google Shape;297;p24"/>
          <p:cNvSpPr txBox="1"/>
          <p:nvPr>
            <p:ph idx="1" type="subTitle"/>
          </p:nvPr>
        </p:nvSpPr>
        <p:spPr>
          <a:xfrm>
            <a:off x="3137025" y="2309175"/>
            <a:ext cx="4898100" cy="13062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37971"/>
              </a:buClr>
              <a:buSzPts val="2000"/>
              <a:buFont typeface="Century Gothic"/>
              <a:buNone/>
              <a:defRPr b="1" sz="2000">
                <a:solidFill>
                  <a:srgbClr val="037971"/>
                </a:solidFill>
                <a:latin typeface="Century Gothic"/>
                <a:ea typeface="Century Gothic"/>
                <a:cs typeface="Century Gothic"/>
                <a:sym typeface="Century Gothi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298" name="Google Shape;298;p24"/>
          <p:cNvPicPr preferRelativeResize="0"/>
          <p:nvPr/>
        </p:nvPicPr>
        <p:blipFill rotWithShape="1">
          <a:blip r:embed="rId2">
            <a:alphaModFix/>
          </a:blip>
          <a:srcRect b="30109" l="40147" r="32461" t="25157"/>
          <a:stretch/>
        </p:blipFill>
        <p:spPr>
          <a:xfrm rot="-8030039">
            <a:off x="6749533" y="847520"/>
            <a:ext cx="2471132" cy="2941234"/>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cussion slide + 2 images ">
  <p:cSld name="CUSTOM_4_1_2_2_1">
    <p:spTree>
      <p:nvGrpSpPr>
        <p:cNvPr id="299" name="Shape 299"/>
        <p:cNvGrpSpPr/>
        <p:nvPr/>
      </p:nvGrpSpPr>
      <p:grpSpPr>
        <a:xfrm>
          <a:off x="0" y="0"/>
          <a:ext cx="0" cy="0"/>
          <a:chOff x="0" y="0"/>
          <a:chExt cx="0" cy="0"/>
        </a:xfrm>
      </p:grpSpPr>
      <p:sp>
        <p:nvSpPr>
          <p:cNvPr id="300" name="Google Shape;300;p25"/>
          <p:cNvSpPr/>
          <p:nvPr/>
        </p:nvSpPr>
        <p:spPr>
          <a:xfrm>
            <a:off x="-1033500" y="-391275"/>
            <a:ext cx="3557700" cy="3557700"/>
          </a:xfrm>
          <a:prstGeom prst="ellipse">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5"/>
          <p:cNvSpPr txBox="1"/>
          <p:nvPr/>
        </p:nvSpPr>
        <p:spPr>
          <a:xfrm>
            <a:off x="-152400" y="1209450"/>
            <a:ext cx="2213100" cy="299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b="1" lang="en-GB" sz="1200">
                <a:solidFill>
                  <a:schemeClr val="lt1"/>
                </a:solidFill>
                <a:latin typeface="Lato"/>
                <a:ea typeface="Lato"/>
                <a:cs typeface="Lato"/>
                <a:sym typeface="Lato"/>
              </a:rPr>
              <a:t>DISCUSSION</a:t>
            </a:r>
            <a:endParaRPr b="1" sz="1200">
              <a:solidFill>
                <a:schemeClr val="lt1"/>
              </a:solidFill>
              <a:latin typeface="Lato"/>
              <a:ea typeface="Lato"/>
              <a:cs typeface="Lato"/>
              <a:sym typeface="Lato"/>
            </a:endParaRPr>
          </a:p>
        </p:txBody>
      </p:sp>
      <p:cxnSp>
        <p:nvCxnSpPr>
          <p:cNvPr id="302" name="Google Shape;302;p25"/>
          <p:cNvCxnSpPr/>
          <p:nvPr/>
        </p:nvCxnSpPr>
        <p:spPr>
          <a:xfrm>
            <a:off x="2213172" y="1387573"/>
            <a:ext cx="714300" cy="0"/>
          </a:xfrm>
          <a:prstGeom prst="straightConnector1">
            <a:avLst/>
          </a:prstGeom>
          <a:noFill/>
          <a:ln cap="flat" cmpd="sng" w="28575">
            <a:solidFill>
              <a:srgbClr val="037971"/>
            </a:solidFill>
            <a:prstDash val="solid"/>
            <a:round/>
            <a:headEnd len="sm" w="sm" type="none"/>
            <a:tailEnd len="med" w="med" type="oval"/>
          </a:ln>
        </p:spPr>
      </p:cxnSp>
      <p:sp>
        <p:nvSpPr>
          <p:cNvPr id="303" name="Google Shape;303;p25"/>
          <p:cNvSpPr txBox="1"/>
          <p:nvPr>
            <p:ph idx="1" type="subTitle"/>
          </p:nvPr>
        </p:nvSpPr>
        <p:spPr>
          <a:xfrm>
            <a:off x="3137025" y="1125000"/>
            <a:ext cx="5126700" cy="13062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37971"/>
              </a:buClr>
              <a:buSzPts val="2000"/>
              <a:buFont typeface="Century Gothic"/>
              <a:buNone/>
              <a:defRPr b="1" sz="2000">
                <a:solidFill>
                  <a:srgbClr val="037971"/>
                </a:solidFill>
                <a:latin typeface="Century Gothic"/>
                <a:ea typeface="Century Gothic"/>
                <a:cs typeface="Century Gothic"/>
                <a:sym typeface="Century Gothi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04" name="Google Shape;304;p25"/>
          <p:cNvSpPr/>
          <p:nvPr>
            <p:ph idx="2" type="pic"/>
          </p:nvPr>
        </p:nvSpPr>
        <p:spPr>
          <a:xfrm>
            <a:off x="3257330" y="2431200"/>
            <a:ext cx="2094000" cy="2094000"/>
          </a:xfrm>
          <a:prstGeom prst="roundRect">
            <a:avLst>
              <a:gd fmla="val 7694" name="adj"/>
            </a:avLst>
          </a:prstGeom>
          <a:noFill/>
          <a:ln>
            <a:noFill/>
          </a:ln>
        </p:spPr>
      </p:sp>
      <p:sp>
        <p:nvSpPr>
          <p:cNvPr id="305" name="Google Shape;305;p25"/>
          <p:cNvSpPr/>
          <p:nvPr>
            <p:ph idx="3" type="pic"/>
          </p:nvPr>
        </p:nvSpPr>
        <p:spPr>
          <a:xfrm>
            <a:off x="5745630" y="2431200"/>
            <a:ext cx="2094000" cy="2094000"/>
          </a:xfrm>
          <a:prstGeom prst="roundRect">
            <a:avLst>
              <a:gd fmla="val 7694" name="adj"/>
            </a:avLst>
          </a:prstGeom>
          <a:noFill/>
          <a:ln>
            <a:noFill/>
          </a:ln>
        </p:spPr>
      </p:sp>
      <p:sp>
        <p:nvSpPr>
          <p:cNvPr id="306" name="Google Shape;306;p25"/>
          <p:cNvSpPr txBox="1"/>
          <p:nvPr>
            <p:ph idx="4" type="subTitle"/>
          </p:nvPr>
        </p:nvSpPr>
        <p:spPr>
          <a:xfrm>
            <a:off x="3257325" y="4486428"/>
            <a:ext cx="2094000" cy="3522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37971"/>
              </a:buClr>
              <a:buSzPts val="900"/>
              <a:buFont typeface="Lato Light"/>
              <a:buNone/>
              <a:defRPr sz="900">
                <a:solidFill>
                  <a:srgbClr val="037971"/>
                </a:solidFill>
                <a:latin typeface="Lato Light"/>
                <a:ea typeface="Lato Light"/>
                <a:cs typeface="Lato Light"/>
                <a:sym typeface="Lato Light"/>
              </a:defRPr>
            </a:lvl1pPr>
            <a:lvl2pPr lvl="1" rtl="0">
              <a:spcBef>
                <a:spcPts val="0"/>
              </a:spcBef>
              <a:spcAft>
                <a:spcPts val="0"/>
              </a:spcAft>
              <a:buSzPts val="900"/>
              <a:buNone/>
              <a:defRPr sz="900"/>
            </a:lvl2pPr>
            <a:lvl3pPr lvl="2" rtl="0">
              <a:spcBef>
                <a:spcPts val="0"/>
              </a:spcBef>
              <a:spcAft>
                <a:spcPts val="0"/>
              </a:spcAft>
              <a:buSzPts val="900"/>
              <a:buNone/>
              <a:defRPr sz="900"/>
            </a:lvl3pPr>
            <a:lvl4pPr lvl="3" rtl="0">
              <a:spcBef>
                <a:spcPts val="0"/>
              </a:spcBef>
              <a:spcAft>
                <a:spcPts val="0"/>
              </a:spcAft>
              <a:buSzPts val="900"/>
              <a:buNone/>
              <a:defRPr sz="900"/>
            </a:lvl4pPr>
            <a:lvl5pPr lvl="4" rtl="0">
              <a:spcBef>
                <a:spcPts val="0"/>
              </a:spcBef>
              <a:spcAft>
                <a:spcPts val="0"/>
              </a:spcAft>
              <a:buSzPts val="900"/>
              <a:buNone/>
              <a:defRPr sz="900"/>
            </a:lvl5pPr>
            <a:lvl6pPr lvl="5" rtl="0">
              <a:spcBef>
                <a:spcPts val="0"/>
              </a:spcBef>
              <a:spcAft>
                <a:spcPts val="0"/>
              </a:spcAft>
              <a:buSzPts val="900"/>
              <a:buNone/>
              <a:defRPr sz="900"/>
            </a:lvl6pPr>
            <a:lvl7pPr lvl="6" rtl="0">
              <a:spcBef>
                <a:spcPts val="0"/>
              </a:spcBef>
              <a:spcAft>
                <a:spcPts val="0"/>
              </a:spcAft>
              <a:buSzPts val="900"/>
              <a:buNone/>
              <a:defRPr sz="900"/>
            </a:lvl7pPr>
            <a:lvl8pPr lvl="7" rtl="0">
              <a:spcBef>
                <a:spcPts val="0"/>
              </a:spcBef>
              <a:spcAft>
                <a:spcPts val="0"/>
              </a:spcAft>
              <a:buSzPts val="900"/>
              <a:buNone/>
              <a:defRPr sz="900"/>
            </a:lvl8pPr>
            <a:lvl9pPr lvl="8" rtl="0">
              <a:spcBef>
                <a:spcPts val="0"/>
              </a:spcBef>
              <a:spcAft>
                <a:spcPts val="0"/>
              </a:spcAft>
              <a:buSzPts val="900"/>
              <a:buNone/>
              <a:defRPr sz="900"/>
            </a:lvl9pPr>
          </a:lstStyle>
          <a:p/>
        </p:txBody>
      </p:sp>
      <p:sp>
        <p:nvSpPr>
          <p:cNvPr id="307" name="Google Shape;307;p25"/>
          <p:cNvSpPr txBox="1"/>
          <p:nvPr>
            <p:ph idx="5" type="subTitle"/>
          </p:nvPr>
        </p:nvSpPr>
        <p:spPr>
          <a:xfrm>
            <a:off x="5745642" y="4486428"/>
            <a:ext cx="2094000" cy="3522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37971"/>
              </a:buClr>
              <a:buSzPts val="900"/>
              <a:buFont typeface="Lato Light"/>
              <a:buNone/>
              <a:defRPr sz="900">
                <a:solidFill>
                  <a:srgbClr val="037971"/>
                </a:solidFill>
                <a:latin typeface="Lato Light"/>
                <a:ea typeface="Lato Light"/>
                <a:cs typeface="Lato Light"/>
                <a:sym typeface="Lato Light"/>
              </a:defRPr>
            </a:lvl1pPr>
            <a:lvl2pPr lvl="1" rtl="0">
              <a:spcBef>
                <a:spcPts val="0"/>
              </a:spcBef>
              <a:spcAft>
                <a:spcPts val="0"/>
              </a:spcAft>
              <a:buSzPts val="900"/>
              <a:buNone/>
              <a:defRPr sz="900"/>
            </a:lvl2pPr>
            <a:lvl3pPr lvl="2" rtl="0">
              <a:spcBef>
                <a:spcPts val="0"/>
              </a:spcBef>
              <a:spcAft>
                <a:spcPts val="0"/>
              </a:spcAft>
              <a:buSzPts val="900"/>
              <a:buNone/>
              <a:defRPr sz="900"/>
            </a:lvl3pPr>
            <a:lvl4pPr lvl="3" rtl="0">
              <a:spcBef>
                <a:spcPts val="0"/>
              </a:spcBef>
              <a:spcAft>
                <a:spcPts val="0"/>
              </a:spcAft>
              <a:buSzPts val="900"/>
              <a:buNone/>
              <a:defRPr sz="900"/>
            </a:lvl4pPr>
            <a:lvl5pPr lvl="4" rtl="0">
              <a:spcBef>
                <a:spcPts val="0"/>
              </a:spcBef>
              <a:spcAft>
                <a:spcPts val="0"/>
              </a:spcAft>
              <a:buSzPts val="900"/>
              <a:buNone/>
              <a:defRPr sz="900"/>
            </a:lvl5pPr>
            <a:lvl6pPr lvl="5" rtl="0">
              <a:spcBef>
                <a:spcPts val="0"/>
              </a:spcBef>
              <a:spcAft>
                <a:spcPts val="0"/>
              </a:spcAft>
              <a:buSzPts val="900"/>
              <a:buNone/>
              <a:defRPr sz="900"/>
            </a:lvl6pPr>
            <a:lvl7pPr lvl="6" rtl="0">
              <a:spcBef>
                <a:spcPts val="0"/>
              </a:spcBef>
              <a:spcAft>
                <a:spcPts val="0"/>
              </a:spcAft>
              <a:buSzPts val="900"/>
              <a:buNone/>
              <a:defRPr sz="900"/>
            </a:lvl7pPr>
            <a:lvl8pPr lvl="7" rtl="0">
              <a:spcBef>
                <a:spcPts val="0"/>
              </a:spcBef>
              <a:spcAft>
                <a:spcPts val="0"/>
              </a:spcAft>
              <a:buSzPts val="900"/>
              <a:buNone/>
              <a:defRPr sz="900"/>
            </a:lvl8pPr>
            <a:lvl9pPr lvl="8" rtl="0">
              <a:spcBef>
                <a:spcPts val="0"/>
              </a:spcBef>
              <a:spcAft>
                <a:spcPts val="0"/>
              </a:spcAft>
              <a:buSzPts val="900"/>
              <a:buNone/>
              <a:defRPr sz="9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cussion slide + image">
  <p:cSld name="CUSTOM_4_1_2_2_1_1">
    <p:spTree>
      <p:nvGrpSpPr>
        <p:cNvPr id="308" name="Shape 308"/>
        <p:cNvGrpSpPr/>
        <p:nvPr/>
      </p:nvGrpSpPr>
      <p:grpSpPr>
        <a:xfrm>
          <a:off x="0" y="0"/>
          <a:ext cx="0" cy="0"/>
          <a:chOff x="0" y="0"/>
          <a:chExt cx="0" cy="0"/>
        </a:xfrm>
      </p:grpSpPr>
      <p:sp>
        <p:nvSpPr>
          <p:cNvPr id="309" name="Google Shape;309;p26"/>
          <p:cNvSpPr/>
          <p:nvPr/>
        </p:nvSpPr>
        <p:spPr>
          <a:xfrm>
            <a:off x="-1033500" y="-391275"/>
            <a:ext cx="3557700" cy="3557700"/>
          </a:xfrm>
          <a:prstGeom prst="ellipse">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6"/>
          <p:cNvSpPr txBox="1"/>
          <p:nvPr/>
        </p:nvSpPr>
        <p:spPr>
          <a:xfrm>
            <a:off x="-152400" y="1209450"/>
            <a:ext cx="2213100" cy="299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b="1" lang="en-GB" sz="1200">
                <a:solidFill>
                  <a:schemeClr val="lt1"/>
                </a:solidFill>
                <a:latin typeface="Lato"/>
                <a:ea typeface="Lato"/>
                <a:cs typeface="Lato"/>
                <a:sym typeface="Lato"/>
              </a:rPr>
              <a:t>DISCUSSION</a:t>
            </a:r>
            <a:endParaRPr b="1" sz="1200">
              <a:solidFill>
                <a:schemeClr val="lt1"/>
              </a:solidFill>
              <a:latin typeface="Lato"/>
              <a:ea typeface="Lato"/>
              <a:cs typeface="Lato"/>
              <a:sym typeface="Lato"/>
            </a:endParaRPr>
          </a:p>
        </p:txBody>
      </p:sp>
      <p:cxnSp>
        <p:nvCxnSpPr>
          <p:cNvPr id="311" name="Google Shape;311;p26"/>
          <p:cNvCxnSpPr/>
          <p:nvPr/>
        </p:nvCxnSpPr>
        <p:spPr>
          <a:xfrm>
            <a:off x="2213172" y="1387573"/>
            <a:ext cx="714300" cy="0"/>
          </a:xfrm>
          <a:prstGeom prst="straightConnector1">
            <a:avLst/>
          </a:prstGeom>
          <a:noFill/>
          <a:ln cap="flat" cmpd="sng" w="28575">
            <a:solidFill>
              <a:srgbClr val="037971"/>
            </a:solidFill>
            <a:prstDash val="solid"/>
            <a:round/>
            <a:headEnd len="sm" w="sm" type="none"/>
            <a:tailEnd len="med" w="med" type="oval"/>
          </a:ln>
        </p:spPr>
      </p:cxnSp>
      <p:sp>
        <p:nvSpPr>
          <p:cNvPr id="312" name="Google Shape;312;p26"/>
          <p:cNvSpPr txBox="1"/>
          <p:nvPr>
            <p:ph idx="1" type="subTitle"/>
          </p:nvPr>
        </p:nvSpPr>
        <p:spPr>
          <a:xfrm>
            <a:off x="3137025" y="1125000"/>
            <a:ext cx="5126700" cy="13062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37971"/>
              </a:buClr>
              <a:buSzPts val="2000"/>
              <a:buFont typeface="Century Gothic"/>
              <a:buNone/>
              <a:defRPr b="1" sz="2000">
                <a:solidFill>
                  <a:srgbClr val="037971"/>
                </a:solidFill>
                <a:latin typeface="Century Gothic"/>
                <a:ea typeface="Century Gothic"/>
                <a:cs typeface="Century Gothic"/>
                <a:sym typeface="Century Gothi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13" name="Google Shape;313;p26"/>
          <p:cNvSpPr/>
          <p:nvPr>
            <p:ph idx="2" type="pic"/>
          </p:nvPr>
        </p:nvSpPr>
        <p:spPr>
          <a:xfrm>
            <a:off x="3257330" y="2431200"/>
            <a:ext cx="2094000" cy="2094000"/>
          </a:xfrm>
          <a:prstGeom prst="roundRect">
            <a:avLst>
              <a:gd fmla="val 7694" name="adj"/>
            </a:avLst>
          </a:prstGeom>
          <a:noFill/>
          <a:ln>
            <a:noFill/>
          </a:ln>
        </p:spPr>
      </p:sp>
      <p:sp>
        <p:nvSpPr>
          <p:cNvPr id="314" name="Google Shape;314;p26"/>
          <p:cNvSpPr txBox="1"/>
          <p:nvPr>
            <p:ph idx="3" type="subTitle"/>
          </p:nvPr>
        </p:nvSpPr>
        <p:spPr>
          <a:xfrm>
            <a:off x="3257325" y="4486428"/>
            <a:ext cx="2094000" cy="3522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37971"/>
              </a:buClr>
              <a:buSzPts val="900"/>
              <a:buFont typeface="Lato Light"/>
              <a:buNone/>
              <a:defRPr sz="900">
                <a:solidFill>
                  <a:srgbClr val="037971"/>
                </a:solidFill>
                <a:latin typeface="Lato Light"/>
                <a:ea typeface="Lato Light"/>
                <a:cs typeface="Lato Light"/>
                <a:sym typeface="Lato Light"/>
              </a:defRPr>
            </a:lvl1pPr>
            <a:lvl2pPr lvl="1" rtl="0">
              <a:spcBef>
                <a:spcPts val="0"/>
              </a:spcBef>
              <a:spcAft>
                <a:spcPts val="0"/>
              </a:spcAft>
              <a:buSzPts val="900"/>
              <a:buNone/>
              <a:defRPr sz="900"/>
            </a:lvl2pPr>
            <a:lvl3pPr lvl="2" rtl="0">
              <a:spcBef>
                <a:spcPts val="0"/>
              </a:spcBef>
              <a:spcAft>
                <a:spcPts val="0"/>
              </a:spcAft>
              <a:buSzPts val="900"/>
              <a:buNone/>
              <a:defRPr sz="900"/>
            </a:lvl3pPr>
            <a:lvl4pPr lvl="3" rtl="0">
              <a:spcBef>
                <a:spcPts val="0"/>
              </a:spcBef>
              <a:spcAft>
                <a:spcPts val="0"/>
              </a:spcAft>
              <a:buSzPts val="900"/>
              <a:buNone/>
              <a:defRPr sz="900"/>
            </a:lvl4pPr>
            <a:lvl5pPr lvl="4" rtl="0">
              <a:spcBef>
                <a:spcPts val="0"/>
              </a:spcBef>
              <a:spcAft>
                <a:spcPts val="0"/>
              </a:spcAft>
              <a:buSzPts val="900"/>
              <a:buNone/>
              <a:defRPr sz="900"/>
            </a:lvl5pPr>
            <a:lvl6pPr lvl="5" rtl="0">
              <a:spcBef>
                <a:spcPts val="0"/>
              </a:spcBef>
              <a:spcAft>
                <a:spcPts val="0"/>
              </a:spcAft>
              <a:buSzPts val="900"/>
              <a:buNone/>
              <a:defRPr sz="900"/>
            </a:lvl6pPr>
            <a:lvl7pPr lvl="6" rtl="0">
              <a:spcBef>
                <a:spcPts val="0"/>
              </a:spcBef>
              <a:spcAft>
                <a:spcPts val="0"/>
              </a:spcAft>
              <a:buSzPts val="900"/>
              <a:buNone/>
              <a:defRPr sz="900"/>
            </a:lvl7pPr>
            <a:lvl8pPr lvl="7" rtl="0">
              <a:spcBef>
                <a:spcPts val="0"/>
              </a:spcBef>
              <a:spcAft>
                <a:spcPts val="0"/>
              </a:spcAft>
              <a:buSzPts val="900"/>
              <a:buNone/>
              <a:defRPr sz="900"/>
            </a:lvl8pPr>
            <a:lvl9pPr lvl="8" rtl="0">
              <a:spcBef>
                <a:spcPts val="0"/>
              </a:spcBef>
              <a:spcAft>
                <a:spcPts val="0"/>
              </a:spcAft>
              <a:buSzPts val="900"/>
              <a:buNone/>
              <a:defRPr sz="90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class activity ">
  <p:cSld name="CUSTOM_10">
    <p:spTree>
      <p:nvGrpSpPr>
        <p:cNvPr id="315" name="Shape 315"/>
        <p:cNvGrpSpPr/>
        <p:nvPr/>
      </p:nvGrpSpPr>
      <p:grpSpPr>
        <a:xfrm>
          <a:off x="0" y="0"/>
          <a:ext cx="0" cy="0"/>
          <a:chOff x="0" y="0"/>
          <a:chExt cx="0" cy="0"/>
        </a:xfrm>
      </p:grpSpPr>
      <p:sp>
        <p:nvSpPr>
          <p:cNvPr id="316" name="Google Shape;316;p27"/>
          <p:cNvSpPr/>
          <p:nvPr/>
        </p:nvSpPr>
        <p:spPr>
          <a:xfrm>
            <a:off x="6605425" y="792900"/>
            <a:ext cx="3557700" cy="3557700"/>
          </a:xfrm>
          <a:prstGeom prst="ellipse">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7"/>
          <p:cNvSpPr txBox="1"/>
          <p:nvPr/>
        </p:nvSpPr>
        <p:spPr>
          <a:xfrm>
            <a:off x="7062625" y="2393625"/>
            <a:ext cx="22131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200">
                <a:solidFill>
                  <a:srgbClr val="FFFFFF"/>
                </a:solidFill>
                <a:latin typeface="Lato"/>
                <a:ea typeface="Lato"/>
                <a:cs typeface="Lato"/>
                <a:sym typeface="Lato"/>
              </a:rPr>
              <a:t>IN-CLASS ACTIVITY</a:t>
            </a:r>
            <a:endParaRPr b="1" sz="1200">
              <a:solidFill>
                <a:srgbClr val="FFFFFF"/>
              </a:solidFill>
              <a:latin typeface="Lato"/>
              <a:ea typeface="Lato"/>
              <a:cs typeface="Lato"/>
              <a:sym typeface="Lato"/>
            </a:endParaRPr>
          </a:p>
        </p:txBody>
      </p:sp>
      <p:cxnSp>
        <p:nvCxnSpPr>
          <p:cNvPr id="318" name="Google Shape;318;p27"/>
          <p:cNvCxnSpPr/>
          <p:nvPr/>
        </p:nvCxnSpPr>
        <p:spPr>
          <a:xfrm rot="10800000">
            <a:off x="6228673" y="2573250"/>
            <a:ext cx="679500" cy="0"/>
          </a:xfrm>
          <a:prstGeom prst="straightConnector1">
            <a:avLst/>
          </a:prstGeom>
          <a:noFill/>
          <a:ln cap="flat" cmpd="sng" w="28575">
            <a:solidFill>
              <a:srgbClr val="037971"/>
            </a:solidFill>
            <a:prstDash val="solid"/>
            <a:round/>
            <a:headEnd len="sm" w="sm" type="none"/>
            <a:tailEnd len="med" w="med" type="oval"/>
          </a:ln>
        </p:spPr>
      </p:cxnSp>
      <p:pic>
        <p:nvPicPr>
          <p:cNvPr id="319" name="Google Shape;319;p27"/>
          <p:cNvPicPr preferRelativeResize="0"/>
          <p:nvPr/>
        </p:nvPicPr>
        <p:blipFill rotWithShape="1">
          <a:blip r:embed="rId2">
            <a:alphaModFix/>
          </a:blip>
          <a:srcRect b="17566" l="32414" r="33402" t="26436"/>
          <a:stretch/>
        </p:blipFill>
        <p:spPr>
          <a:xfrm flipH="1" rot="73682">
            <a:off x="-328826" y="-311267"/>
            <a:ext cx="3187996" cy="3721030"/>
          </a:xfrm>
          <a:prstGeom prst="rect">
            <a:avLst/>
          </a:prstGeom>
          <a:noFill/>
          <a:ln>
            <a:noFill/>
          </a:ln>
        </p:spPr>
      </p:pic>
      <p:sp>
        <p:nvSpPr>
          <p:cNvPr id="320" name="Google Shape;320;p27"/>
          <p:cNvSpPr txBox="1"/>
          <p:nvPr>
            <p:ph idx="1" type="subTitle"/>
          </p:nvPr>
        </p:nvSpPr>
        <p:spPr>
          <a:xfrm>
            <a:off x="1117962" y="2309175"/>
            <a:ext cx="4898100" cy="1306200"/>
          </a:xfrm>
          <a:prstGeom prst="rect">
            <a:avLst/>
          </a:prstGeom>
        </p:spPr>
        <p:txBody>
          <a:bodyPr anchorCtr="0" anchor="t" bIns="91425" lIns="91425" spcFirstLastPara="1" rIns="91425" wrap="square" tIns="91425">
            <a:noAutofit/>
          </a:bodyPr>
          <a:lstStyle>
            <a:lvl1pPr lvl="0" rtl="0" algn="r">
              <a:spcBef>
                <a:spcPts val="0"/>
              </a:spcBef>
              <a:spcAft>
                <a:spcPts val="0"/>
              </a:spcAft>
              <a:buClr>
                <a:srgbClr val="037971"/>
              </a:buClr>
              <a:buSzPts val="2000"/>
              <a:buFont typeface="Century Gothic"/>
              <a:buNone/>
              <a:defRPr b="1" sz="2000">
                <a:solidFill>
                  <a:srgbClr val="037971"/>
                </a:solidFill>
                <a:latin typeface="Century Gothic"/>
                <a:ea typeface="Century Gothic"/>
                <a:cs typeface="Century Gothic"/>
                <a:sym typeface="Century Gothic"/>
              </a:defRPr>
            </a:lvl1pPr>
            <a:lvl2pPr lvl="1" rtl="0" algn="r">
              <a:spcBef>
                <a:spcPts val="0"/>
              </a:spcBef>
              <a:spcAft>
                <a:spcPts val="0"/>
              </a:spcAft>
              <a:buSzPts val="1400"/>
              <a:buNone/>
              <a:defRPr/>
            </a:lvl2pPr>
            <a:lvl3pPr lvl="2" rtl="0" algn="r">
              <a:spcBef>
                <a:spcPts val="0"/>
              </a:spcBef>
              <a:spcAft>
                <a:spcPts val="0"/>
              </a:spcAft>
              <a:buSzPts val="1400"/>
              <a:buNone/>
              <a:defRPr/>
            </a:lvl3pPr>
            <a:lvl4pPr lvl="3" rtl="0" algn="r">
              <a:spcBef>
                <a:spcPts val="0"/>
              </a:spcBef>
              <a:spcAft>
                <a:spcPts val="0"/>
              </a:spcAft>
              <a:buSzPts val="1400"/>
              <a:buNone/>
              <a:defRPr/>
            </a:lvl4pPr>
            <a:lvl5pPr lvl="4" rtl="0" algn="r">
              <a:spcBef>
                <a:spcPts val="0"/>
              </a:spcBef>
              <a:spcAft>
                <a:spcPts val="0"/>
              </a:spcAft>
              <a:buSzPts val="1400"/>
              <a:buNone/>
              <a:defRPr/>
            </a:lvl5pPr>
            <a:lvl6pPr lvl="5" rtl="0" algn="r">
              <a:spcBef>
                <a:spcPts val="0"/>
              </a:spcBef>
              <a:spcAft>
                <a:spcPts val="0"/>
              </a:spcAft>
              <a:buSzPts val="1400"/>
              <a:buNone/>
              <a:defRPr/>
            </a:lvl6pPr>
            <a:lvl7pPr lvl="6" rtl="0" algn="r">
              <a:spcBef>
                <a:spcPts val="0"/>
              </a:spcBef>
              <a:spcAft>
                <a:spcPts val="0"/>
              </a:spcAft>
              <a:buSzPts val="1400"/>
              <a:buNone/>
              <a:defRPr/>
            </a:lvl7pPr>
            <a:lvl8pPr lvl="7" rtl="0" algn="r">
              <a:spcBef>
                <a:spcPts val="0"/>
              </a:spcBef>
              <a:spcAft>
                <a:spcPts val="0"/>
              </a:spcAft>
              <a:buSzPts val="1400"/>
              <a:buNone/>
              <a:defRPr/>
            </a:lvl8pPr>
            <a:lvl9pPr lvl="8" rtl="0" algn="r">
              <a:spcBef>
                <a:spcPts val="0"/>
              </a:spcBef>
              <a:spcAft>
                <a:spcPts val="0"/>
              </a:spcAft>
              <a:buSzPts val="14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cussion slide with title">
  <p:cSld name="CUSTOM_10_1">
    <p:spTree>
      <p:nvGrpSpPr>
        <p:cNvPr id="321" name="Shape 321"/>
        <p:cNvGrpSpPr/>
        <p:nvPr/>
      </p:nvGrpSpPr>
      <p:grpSpPr>
        <a:xfrm>
          <a:off x="0" y="0"/>
          <a:ext cx="0" cy="0"/>
          <a:chOff x="0" y="0"/>
          <a:chExt cx="0" cy="0"/>
        </a:xfrm>
      </p:grpSpPr>
      <p:sp>
        <p:nvSpPr>
          <p:cNvPr id="322" name="Google Shape;322;p28"/>
          <p:cNvSpPr/>
          <p:nvPr/>
        </p:nvSpPr>
        <p:spPr>
          <a:xfrm>
            <a:off x="-1033500" y="792900"/>
            <a:ext cx="3557700" cy="3557700"/>
          </a:xfrm>
          <a:prstGeom prst="ellipse">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8"/>
          <p:cNvSpPr txBox="1"/>
          <p:nvPr/>
        </p:nvSpPr>
        <p:spPr>
          <a:xfrm>
            <a:off x="-152400" y="2393625"/>
            <a:ext cx="2213100" cy="299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b="1" lang="en-GB" sz="1200">
                <a:solidFill>
                  <a:schemeClr val="lt1"/>
                </a:solidFill>
                <a:latin typeface="Lato"/>
                <a:ea typeface="Lato"/>
                <a:cs typeface="Lato"/>
                <a:sym typeface="Lato"/>
              </a:rPr>
              <a:t>DISCUSSION</a:t>
            </a:r>
            <a:endParaRPr b="1" sz="1200">
              <a:solidFill>
                <a:schemeClr val="lt1"/>
              </a:solidFill>
              <a:latin typeface="Lato"/>
              <a:ea typeface="Lato"/>
              <a:cs typeface="Lato"/>
              <a:sym typeface="Lato"/>
            </a:endParaRPr>
          </a:p>
        </p:txBody>
      </p:sp>
      <p:cxnSp>
        <p:nvCxnSpPr>
          <p:cNvPr id="324" name="Google Shape;324;p28"/>
          <p:cNvCxnSpPr/>
          <p:nvPr/>
        </p:nvCxnSpPr>
        <p:spPr>
          <a:xfrm>
            <a:off x="2213172" y="2571748"/>
            <a:ext cx="714300" cy="0"/>
          </a:xfrm>
          <a:prstGeom prst="straightConnector1">
            <a:avLst/>
          </a:prstGeom>
          <a:noFill/>
          <a:ln cap="flat" cmpd="sng" w="28575">
            <a:solidFill>
              <a:srgbClr val="037971"/>
            </a:solidFill>
            <a:prstDash val="solid"/>
            <a:round/>
            <a:headEnd len="sm" w="sm" type="none"/>
            <a:tailEnd len="med" w="med" type="oval"/>
          </a:ln>
        </p:spPr>
      </p:cxnSp>
      <p:sp>
        <p:nvSpPr>
          <p:cNvPr id="325" name="Google Shape;325;p28"/>
          <p:cNvSpPr txBox="1"/>
          <p:nvPr>
            <p:ph idx="1" type="subTitle"/>
          </p:nvPr>
        </p:nvSpPr>
        <p:spPr>
          <a:xfrm>
            <a:off x="3137025" y="2309175"/>
            <a:ext cx="4898100" cy="13062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37971"/>
              </a:buClr>
              <a:buSzPts val="2000"/>
              <a:buFont typeface="Century Gothic"/>
              <a:buNone/>
              <a:defRPr b="1" sz="2000">
                <a:solidFill>
                  <a:srgbClr val="037971"/>
                </a:solidFill>
                <a:latin typeface="Century Gothic"/>
                <a:ea typeface="Century Gothic"/>
                <a:cs typeface="Century Gothic"/>
                <a:sym typeface="Century Gothi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26" name="Google Shape;326;p28"/>
          <p:cNvSpPr txBox="1"/>
          <p:nvPr>
            <p:ph idx="2" type="subTitle"/>
          </p:nvPr>
        </p:nvSpPr>
        <p:spPr>
          <a:xfrm>
            <a:off x="3137025" y="1339275"/>
            <a:ext cx="3516000" cy="6651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Clr>
                <a:srgbClr val="037971"/>
              </a:buClr>
              <a:buSzPts val="1400"/>
              <a:buFont typeface="Century Gothic"/>
              <a:buNone/>
              <a:defRPr sz="1400">
                <a:solidFill>
                  <a:srgbClr val="037971"/>
                </a:solidFill>
                <a:latin typeface="Century Gothic"/>
                <a:ea typeface="Century Gothic"/>
                <a:cs typeface="Century Gothic"/>
                <a:sym typeface="Century Gothi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327" name="Google Shape;327;p28"/>
          <p:cNvPicPr preferRelativeResize="0"/>
          <p:nvPr/>
        </p:nvPicPr>
        <p:blipFill rotWithShape="1">
          <a:blip r:embed="rId2">
            <a:alphaModFix/>
          </a:blip>
          <a:srcRect b="30109" l="40147" r="32461" t="25157"/>
          <a:stretch/>
        </p:blipFill>
        <p:spPr>
          <a:xfrm rot="-8030039">
            <a:off x="6749533" y="847520"/>
            <a:ext cx="2471132" cy="2941234"/>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flection slide">
  <p:cSld name="CUSTOM_4_1_1">
    <p:spTree>
      <p:nvGrpSpPr>
        <p:cNvPr id="328" name="Shape 328"/>
        <p:cNvGrpSpPr/>
        <p:nvPr/>
      </p:nvGrpSpPr>
      <p:grpSpPr>
        <a:xfrm>
          <a:off x="0" y="0"/>
          <a:ext cx="0" cy="0"/>
          <a:chOff x="0" y="0"/>
          <a:chExt cx="0" cy="0"/>
        </a:xfrm>
      </p:grpSpPr>
      <p:sp>
        <p:nvSpPr>
          <p:cNvPr id="329" name="Google Shape;329;p29"/>
          <p:cNvSpPr txBox="1"/>
          <p:nvPr/>
        </p:nvSpPr>
        <p:spPr>
          <a:xfrm>
            <a:off x="3190050" y="997650"/>
            <a:ext cx="2763900" cy="29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4FB09E"/>
                </a:solidFill>
                <a:latin typeface="Lato"/>
                <a:ea typeface="Lato"/>
                <a:cs typeface="Lato"/>
                <a:sym typeface="Lato"/>
              </a:rPr>
              <a:t>REFLECTION</a:t>
            </a:r>
            <a:endParaRPr b="1" sz="1200">
              <a:solidFill>
                <a:srgbClr val="4FB09E"/>
              </a:solidFill>
              <a:latin typeface="Lato"/>
              <a:ea typeface="Lato"/>
              <a:cs typeface="Lato"/>
              <a:sym typeface="Lato"/>
            </a:endParaRPr>
          </a:p>
        </p:txBody>
      </p:sp>
      <p:sp>
        <p:nvSpPr>
          <p:cNvPr id="330" name="Google Shape;330;p29"/>
          <p:cNvSpPr txBox="1"/>
          <p:nvPr>
            <p:ph idx="1" type="subTitle"/>
          </p:nvPr>
        </p:nvSpPr>
        <p:spPr>
          <a:xfrm>
            <a:off x="1913400" y="1296750"/>
            <a:ext cx="5317200" cy="7803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37971"/>
              </a:buClr>
              <a:buSzPts val="1600"/>
              <a:buFont typeface="Century Gothic"/>
              <a:buNone/>
              <a:defRPr b="1" sz="1600">
                <a:solidFill>
                  <a:srgbClr val="037971"/>
                </a:solidFill>
                <a:latin typeface="Century Gothic"/>
                <a:ea typeface="Century Gothic"/>
                <a:cs typeface="Century Gothic"/>
                <a:sym typeface="Century Gothic"/>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331" name="Google Shape;331;p29"/>
          <p:cNvSpPr txBox="1"/>
          <p:nvPr/>
        </p:nvSpPr>
        <p:spPr>
          <a:xfrm>
            <a:off x="76203" y="4831482"/>
            <a:ext cx="656700" cy="276900"/>
          </a:xfrm>
          <a:prstGeom prst="rect">
            <a:avLst/>
          </a:prstGeom>
          <a:noFill/>
          <a:ln>
            <a:noFill/>
          </a:ln>
        </p:spPr>
        <p:txBody>
          <a:bodyPr anchorCtr="0" anchor="ctr" bIns="45675" lIns="45675" spcFirstLastPara="1" rIns="45675" wrap="square" tIns="45675">
            <a:spAutoFit/>
          </a:bodyPr>
          <a:lstStyle/>
          <a:p>
            <a:pPr indent="0" lvl="0" marL="0" rtl="0" algn="l">
              <a:spcBef>
                <a:spcPts val="0"/>
              </a:spcBef>
              <a:spcAft>
                <a:spcPts val="0"/>
              </a:spcAft>
              <a:buNone/>
            </a:pPr>
            <a:fld id="{00000000-1234-1234-1234-123412341234}" type="slidenum">
              <a:rPr lang="en-GB" sz="1200">
                <a:solidFill>
                  <a:srgbClr val="888888"/>
                </a:solidFill>
                <a:latin typeface="Lato"/>
                <a:ea typeface="Lato"/>
                <a:cs typeface="Lato"/>
                <a:sym typeface="Lato"/>
              </a:rPr>
              <a:t>‹#›</a:t>
            </a:fld>
            <a:endParaRPr sz="1000">
              <a:latin typeface="Lato"/>
              <a:ea typeface="Lato"/>
              <a:cs typeface="Lato"/>
              <a:sym typeface="Lato"/>
            </a:endParaRPr>
          </a:p>
        </p:txBody>
      </p:sp>
      <p:sp>
        <p:nvSpPr>
          <p:cNvPr id="332" name="Google Shape;332;p29"/>
          <p:cNvSpPr txBox="1"/>
          <p:nvPr>
            <p:ph idx="2" type="subTitle"/>
          </p:nvPr>
        </p:nvSpPr>
        <p:spPr>
          <a:xfrm>
            <a:off x="1913400" y="2331150"/>
            <a:ext cx="5317200" cy="7803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37971"/>
              </a:buClr>
              <a:buSzPts val="1600"/>
              <a:buFont typeface="Century Gothic"/>
              <a:buNone/>
              <a:defRPr b="1" sz="1600">
                <a:solidFill>
                  <a:srgbClr val="037971"/>
                </a:solidFill>
                <a:latin typeface="Century Gothic"/>
                <a:ea typeface="Century Gothic"/>
                <a:cs typeface="Century Gothic"/>
                <a:sym typeface="Century Gothic"/>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333" name="Google Shape;333;p29"/>
          <p:cNvSpPr txBox="1"/>
          <p:nvPr>
            <p:ph idx="3" type="subTitle"/>
          </p:nvPr>
        </p:nvSpPr>
        <p:spPr>
          <a:xfrm>
            <a:off x="1913400" y="3365550"/>
            <a:ext cx="5317200" cy="7803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37971"/>
              </a:buClr>
              <a:buSzPts val="1600"/>
              <a:buFont typeface="Century Gothic"/>
              <a:buNone/>
              <a:defRPr b="1" sz="1600">
                <a:solidFill>
                  <a:srgbClr val="037971"/>
                </a:solidFill>
                <a:latin typeface="Century Gothic"/>
                <a:ea typeface="Century Gothic"/>
                <a:cs typeface="Century Gothic"/>
                <a:sym typeface="Century Gothic"/>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pic>
        <p:nvPicPr>
          <p:cNvPr id="334" name="Google Shape;334;p29"/>
          <p:cNvPicPr preferRelativeResize="0"/>
          <p:nvPr/>
        </p:nvPicPr>
        <p:blipFill rotWithShape="1">
          <a:blip r:embed="rId2">
            <a:alphaModFix/>
          </a:blip>
          <a:srcRect b="17566" l="32414" r="33402" t="26436"/>
          <a:stretch/>
        </p:blipFill>
        <p:spPr>
          <a:xfrm flipH="1" rot="-1351255">
            <a:off x="-872501" y="-566197"/>
            <a:ext cx="3187996" cy="3721026"/>
          </a:xfrm>
          <a:prstGeom prst="rect">
            <a:avLst/>
          </a:prstGeom>
          <a:noFill/>
          <a:ln>
            <a:noFill/>
          </a:ln>
        </p:spPr>
      </p:pic>
      <p:pic>
        <p:nvPicPr>
          <p:cNvPr id="335" name="Google Shape;335;p29"/>
          <p:cNvPicPr preferRelativeResize="0"/>
          <p:nvPr/>
        </p:nvPicPr>
        <p:blipFill rotWithShape="1">
          <a:blip r:embed="rId3">
            <a:alphaModFix/>
          </a:blip>
          <a:srcRect b="30109" l="40147" r="32461" t="25157"/>
          <a:stretch/>
        </p:blipFill>
        <p:spPr>
          <a:xfrm rot="-8030039">
            <a:off x="6558983" y="1524920"/>
            <a:ext cx="2471132" cy="2941234"/>
          </a:xfrm>
          <a:prstGeom prst="rect">
            <a:avLst/>
          </a:prstGeom>
          <a:noFill/>
          <a:ln>
            <a:noFill/>
          </a:ln>
        </p:spPr>
      </p:pic>
      <p:pic>
        <p:nvPicPr>
          <p:cNvPr id="336" name="Google Shape;336;p29"/>
          <p:cNvPicPr preferRelativeResize="0"/>
          <p:nvPr/>
        </p:nvPicPr>
        <p:blipFill rotWithShape="1">
          <a:blip r:embed="rId2">
            <a:alphaModFix/>
          </a:blip>
          <a:srcRect b="60885" l="47388" r="33403" t="26436"/>
          <a:stretch/>
        </p:blipFill>
        <p:spPr>
          <a:xfrm flipH="1" rot="-8828553">
            <a:off x="7322923" y="4973316"/>
            <a:ext cx="1783506" cy="846315"/>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3x4">
  <p:cSld name="CUSTOM_6">
    <p:spTree>
      <p:nvGrpSpPr>
        <p:cNvPr id="337" name="Shape 337"/>
        <p:cNvGrpSpPr/>
        <p:nvPr/>
      </p:nvGrpSpPr>
      <p:grpSpPr>
        <a:xfrm>
          <a:off x="0" y="0"/>
          <a:ext cx="0" cy="0"/>
          <a:chOff x="0" y="0"/>
          <a:chExt cx="0" cy="0"/>
        </a:xfrm>
      </p:grpSpPr>
      <p:graphicFrame>
        <p:nvGraphicFramePr>
          <p:cNvPr id="338" name="Google Shape;338;p30"/>
          <p:cNvGraphicFramePr/>
          <p:nvPr/>
        </p:nvGraphicFramePr>
        <p:xfrm>
          <a:off x="1584425" y="2191886"/>
          <a:ext cx="3000000" cy="3000000"/>
        </p:xfrm>
        <a:graphic>
          <a:graphicData uri="http://schemas.openxmlformats.org/drawingml/2006/table">
            <a:tbl>
              <a:tblPr>
                <a:noFill/>
                <a:tableStyleId>{A035FDBA-C2F1-4191-822D-B55C355F1594}</a:tableStyleId>
              </a:tblPr>
              <a:tblGrid>
                <a:gridCol w="2017125"/>
                <a:gridCol w="2017125"/>
                <a:gridCol w="2017125"/>
              </a:tblGrid>
              <a:tr h="39620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r>
              <a:tr h="39620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r h="39620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r h="39620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bl>
          </a:graphicData>
        </a:graphic>
      </p:graphicFrame>
      <p:sp>
        <p:nvSpPr>
          <p:cNvPr id="339" name="Google Shape;339;p30"/>
          <p:cNvSpPr txBox="1"/>
          <p:nvPr>
            <p:ph type="title"/>
          </p:nvPr>
        </p:nvSpPr>
        <p:spPr>
          <a:xfrm>
            <a:off x="1508213" y="1284386"/>
            <a:ext cx="4034400" cy="7551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2400"/>
              <a:buFont typeface="Century Gothic"/>
              <a:buNone/>
              <a:defRPr b="1" sz="2400">
                <a:solidFill>
                  <a:srgbClr val="037971"/>
                </a:solidFill>
                <a:latin typeface="Century Gothic"/>
                <a:ea typeface="Century Gothic"/>
                <a:cs typeface="Century Gothic"/>
                <a:sym typeface="Century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40" name="Google Shape;340;p30"/>
          <p:cNvSpPr txBox="1"/>
          <p:nvPr>
            <p:ph idx="1" type="body"/>
          </p:nvPr>
        </p:nvSpPr>
        <p:spPr>
          <a:xfrm>
            <a:off x="1578275" y="2191875"/>
            <a:ext cx="20232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1pPr>
            <a:lvl2pPr indent="-311150" lvl="1" marL="914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2pPr>
            <a:lvl3pPr indent="-311150" lvl="2" marL="1371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3pPr>
            <a:lvl4pPr indent="-311150" lvl="3" marL="1828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4pPr>
            <a:lvl5pPr indent="-311150" lvl="4" marL="22860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5pPr>
            <a:lvl6pPr indent="-311150" lvl="5" marL="2743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6pPr>
            <a:lvl7pPr indent="-311150" lvl="6" marL="3200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7pPr>
            <a:lvl8pPr indent="-311150" lvl="7" marL="3657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8pPr>
            <a:lvl9pPr indent="-311150" lvl="8" marL="4114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9pPr>
          </a:lstStyle>
          <a:p/>
        </p:txBody>
      </p:sp>
      <p:sp>
        <p:nvSpPr>
          <p:cNvPr id="341" name="Google Shape;341;p30"/>
          <p:cNvSpPr txBox="1"/>
          <p:nvPr>
            <p:ph idx="2" type="body"/>
          </p:nvPr>
        </p:nvSpPr>
        <p:spPr>
          <a:xfrm>
            <a:off x="3598513" y="2191875"/>
            <a:ext cx="20232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1pPr>
            <a:lvl2pPr indent="-311150" lvl="1" marL="914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2pPr>
            <a:lvl3pPr indent="-311150" lvl="2" marL="1371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3pPr>
            <a:lvl4pPr indent="-311150" lvl="3" marL="1828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4pPr>
            <a:lvl5pPr indent="-311150" lvl="4" marL="22860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5pPr>
            <a:lvl6pPr indent="-311150" lvl="5" marL="2743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6pPr>
            <a:lvl7pPr indent="-311150" lvl="6" marL="3200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7pPr>
            <a:lvl8pPr indent="-311150" lvl="7" marL="3657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8pPr>
            <a:lvl9pPr indent="-311150" lvl="8" marL="4114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9pPr>
          </a:lstStyle>
          <a:p/>
        </p:txBody>
      </p:sp>
      <p:sp>
        <p:nvSpPr>
          <p:cNvPr id="342" name="Google Shape;342;p30"/>
          <p:cNvSpPr txBox="1"/>
          <p:nvPr>
            <p:ph idx="3" type="body"/>
          </p:nvPr>
        </p:nvSpPr>
        <p:spPr>
          <a:xfrm>
            <a:off x="5621713" y="2191875"/>
            <a:ext cx="20232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1pPr>
            <a:lvl2pPr indent="-311150" lvl="1" marL="914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2pPr>
            <a:lvl3pPr indent="-311150" lvl="2" marL="1371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3pPr>
            <a:lvl4pPr indent="-311150" lvl="3" marL="1828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4pPr>
            <a:lvl5pPr indent="-311150" lvl="4" marL="22860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5pPr>
            <a:lvl6pPr indent="-311150" lvl="5" marL="2743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6pPr>
            <a:lvl7pPr indent="-311150" lvl="6" marL="3200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7pPr>
            <a:lvl8pPr indent="-311150" lvl="7" marL="3657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8pPr>
            <a:lvl9pPr indent="-311150" lvl="8" marL="4114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9pPr>
          </a:lstStyle>
          <a:p/>
        </p:txBody>
      </p:sp>
      <p:sp>
        <p:nvSpPr>
          <p:cNvPr id="343" name="Google Shape;343;p30"/>
          <p:cNvSpPr txBox="1"/>
          <p:nvPr>
            <p:ph idx="4" type="body"/>
          </p:nvPr>
        </p:nvSpPr>
        <p:spPr>
          <a:xfrm>
            <a:off x="1578275" y="2588175"/>
            <a:ext cx="20232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344" name="Google Shape;344;p30"/>
          <p:cNvSpPr txBox="1"/>
          <p:nvPr>
            <p:ph idx="5" type="body"/>
          </p:nvPr>
        </p:nvSpPr>
        <p:spPr>
          <a:xfrm>
            <a:off x="3598513" y="2588175"/>
            <a:ext cx="20232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345" name="Google Shape;345;p30"/>
          <p:cNvSpPr txBox="1"/>
          <p:nvPr>
            <p:ph idx="6" type="body"/>
          </p:nvPr>
        </p:nvSpPr>
        <p:spPr>
          <a:xfrm>
            <a:off x="5621713" y="2588175"/>
            <a:ext cx="20232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346" name="Google Shape;346;p30"/>
          <p:cNvSpPr txBox="1"/>
          <p:nvPr>
            <p:ph idx="7" type="body"/>
          </p:nvPr>
        </p:nvSpPr>
        <p:spPr>
          <a:xfrm>
            <a:off x="1578275" y="2984475"/>
            <a:ext cx="20232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347" name="Google Shape;347;p30"/>
          <p:cNvSpPr txBox="1"/>
          <p:nvPr>
            <p:ph idx="8" type="body"/>
          </p:nvPr>
        </p:nvSpPr>
        <p:spPr>
          <a:xfrm>
            <a:off x="3598513" y="2984475"/>
            <a:ext cx="20232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348" name="Google Shape;348;p30"/>
          <p:cNvSpPr txBox="1"/>
          <p:nvPr>
            <p:ph idx="9" type="body"/>
          </p:nvPr>
        </p:nvSpPr>
        <p:spPr>
          <a:xfrm>
            <a:off x="5621713" y="2984475"/>
            <a:ext cx="20232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349" name="Google Shape;349;p30"/>
          <p:cNvSpPr txBox="1"/>
          <p:nvPr>
            <p:ph idx="13" type="body"/>
          </p:nvPr>
        </p:nvSpPr>
        <p:spPr>
          <a:xfrm>
            <a:off x="1578275" y="3380525"/>
            <a:ext cx="20232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350" name="Google Shape;350;p30"/>
          <p:cNvSpPr txBox="1"/>
          <p:nvPr>
            <p:ph idx="14" type="body"/>
          </p:nvPr>
        </p:nvSpPr>
        <p:spPr>
          <a:xfrm>
            <a:off x="3598513" y="3380525"/>
            <a:ext cx="20232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351" name="Google Shape;351;p30"/>
          <p:cNvSpPr txBox="1"/>
          <p:nvPr>
            <p:ph idx="15" type="body"/>
          </p:nvPr>
        </p:nvSpPr>
        <p:spPr>
          <a:xfrm>
            <a:off x="5621713" y="3380525"/>
            <a:ext cx="20232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pic>
        <p:nvPicPr>
          <p:cNvPr id="352" name="Google Shape;352;p30"/>
          <p:cNvPicPr preferRelativeResize="0"/>
          <p:nvPr/>
        </p:nvPicPr>
        <p:blipFill rotWithShape="1">
          <a:blip r:embed="rId2">
            <a:alphaModFix/>
          </a:blip>
          <a:srcRect b="17566" l="32414" r="33402" t="26436"/>
          <a:stretch/>
        </p:blipFill>
        <p:spPr>
          <a:xfrm rot="-9448745">
            <a:off x="6687849" y="1377353"/>
            <a:ext cx="3187996" cy="3721026"/>
          </a:xfrm>
          <a:prstGeom prst="rect">
            <a:avLst/>
          </a:prstGeom>
          <a:noFill/>
          <a:ln>
            <a:noFill/>
          </a:ln>
        </p:spPr>
      </p:pic>
      <p:pic>
        <p:nvPicPr>
          <p:cNvPr id="353" name="Google Shape;353;p30"/>
          <p:cNvPicPr preferRelativeResize="0"/>
          <p:nvPr/>
        </p:nvPicPr>
        <p:blipFill rotWithShape="1">
          <a:blip r:embed="rId3">
            <a:alphaModFix/>
          </a:blip>
          <a:srcRect b="30109" l="40147" r="32461" t="25157"/>
          <a:stretch/>
        </p:blipFill>
        <p:spPr>
          <a:xfrm flipH="1" rot="10799942">
            <a:off x="-227989" y="-477968"/>
            <a:ext cx="2430629" cy="288698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2">
  <p:cSld name="CUSTOM_9_2">
    <p:spTree>
      <p:nvGrpSpPr>
        <p:cNvPr id="33" name="Shape 33"/>
        <p:cNvGrpSpPr/>
        <p:nvPr/>
      </p:nvGrpSpPr>
      <p:grpSpPr>
        <a:xfrm>
          <a:off x="0" y="0"/>
          <a:ext cx="0" cy="0"/>
          <a:chOff x="0" y="0"/>
          <a:chExt cx="0" cy="0"/>
        </a:xfrm>
      </p:grpSpPr>
      <p:sp>
        <p:nvSpPr>
          <p:cNvPr id="34" name="Google Shape;34;p4"/>
          <p:cNvSpPr/>
          <p:nvPr/>
        </p:nvSpPr>
        <p:spPr>
          <a:xfrm>
            <a:off x="0" y="-3325"/>
            <a:ext cx="9144000" cy="5150100"/>
          </a:xfrm>
          <a:prstGeom prst="rect">
            <a:avLst/>
          </a:prstGeom>
          <a:solidFill>
            <a:srgbClr val="B5E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4"/>
          <p:cNvSpPr/>
          <p:nvPr/>
        </p:nvSpPr>
        <p:spPr>
          <a:xfrm>
            <a:off x="1649100" y="1509238"/>
            <a:ext cx="2694300" cy="2907900"/>
          </a:xfrm>
          <a:prstGeom prst="roundRect">
            <a:avLst>
              <a:gd fmla="val 16667" name="adj"/>
            </a:avLst>
          </a:prstGeom>
          <a:solidFill>
            <a:srgbClr val="93D8C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6" name="Google Shape;36;p4"/>
          <p:cNvSpPr/>
          <p:nvPr>
            <p:ph idx="2" type="pic"/>
          </p:nvPr>
        </p:nvSpPr>
        <p:spPr>
          <a:xfrm>
            <a:off x="1649100" y="726313"/>
            <a:ext cx="2694300" cy="2694300"/>
          </a:xfrm>
          <a:prstGeom prst="ellipse">
            <a:avLst/>
          </a:prstGeom>
          <a:noFill/>
          <a:ln>
            <a:noFill/>
          </a:ln>
        </p:spPr>
      </p:sp>
      <p:sp>
        <p:nvSpPr>
          <p:cNvPr id="37" name="Google Shape;37;p4"/>
          <p:cNvSpPr txBox="1"/>
          <p:nvPr>
            <p:ph type="title"/>
          </p:nvPr>
        </p:nvSpPr>
        <p:spPr>
          <a:xfrm>
            <a:off x="1819775" y="3573013"/>
            <a:ext cx="2371200" cy="322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chemeClr val="lt1"/>
              </a:buClr>
              <a:buSzPts val="1800"/>
              <a:buFont typeface="Century Gothic"/>
              <a:buNone/>
              <a:defRPr b="1" sz="1800">
                <a:solidFill>
                  <a:schemeClr val="lt1"/>
                </a:solidFill>
                <a:latin typeface="Century Gothic"/>
                <a:ea typeface="Century Gothic"/>
                <a:cs typeface="Century Gothic"/>
                <a:sym typeface="Century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8" name="Google Shape;38;p4"/>
          <p:cNvSpPr txBox="1"/>
          <p:nvPr>
            <p:ph idx="1" type="subTitle"/>
          </p:nvPr>
        </p:nvSpPr>
        <p:spPr>
          <a:xfrm>
            <a:off x="1819775" y="3829538"/>
            <a:ext cx="2371200" cy="2769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200"/>
              <a:buFont typeface="Lato"/>
              <a:buNone/>
              <a:defRPr sz="12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9" name="Google Shape;39;p4"/>
          <p:cNvSpPr/>
          <p:nvPr/>
        </p:nvSpPr>
        <p:spPr>
          <a:xfrm>
            <a:off x="4800600" y="1509238"/>
            <a:ext cx="2694300" cy="2907900"/>
          </a:xfrm>
          <a:prstGeom prst="roundRect">
            <a:avLst>
              <a:gd fmla="val 16667" name="adj"/>
            </a:avLst>
          </a:prstGeom>
          <a:solidFill>
            <a:srgbClr val="93D8C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0" name="Google Shape;40;p4"/>
          <p:cNvSpPr/>
          <p:nvPr>
            <p:ph idx="3" type="pic"/>
          </p:nvPr>
        </p:nvSpPr>
        <p:spPr>
          <a:xfrm>
            <a:off x="4800600" y="726313"/>
            <a:ext cx="2694300" cy="2694300"/>
          </a:xfrm>
          <a:prstGeom prst="ellipse">
            <a:avLst/>
          </a:prstGeom>
          <a:noFill/>
          <a:ln>
            <a:noFill/>
          </a:ln>
        </p:spPr>
      </p:sp>
      <p:sp>
        <p:nvSpPr>
          <p:cNvPr id="41" name="Google Shape;41;p4"/>
          <p:cNvSpPr txBox="1"/>
          <p:nvPr>
            <p:ph idx="4" type="title"/>
          </p:nvPr>
        </p:nvSpPr>
        <p:spPr>
          <a:xfrm>
            <a:off x="4971275" y="3573013"/>
            <a:ext cx="2371200" cy="322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chemeClr val="lt1"/>
              </a:buClr>
              <a:buSzPts val="1800"/>
              <a:buFont typeface="Century Gothic"/>
              <a:buNone/>
              <a:defRPr b="1" sz="1800">
                <a:solidFill>
                  <a:schemeClr val="lt1"/>
                </a:solidFill>
                <a:latin typeface="Century Gothic"/>
                <a:ea typeface="Century Gothic"/>
                <a:cs typeface="Century Gothic"/>
                <a:sym typeface="Century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2" name="Google Shape;42;p4"/>
          <p:cNvSpPr txBox="1"/>
          <p:nvPr>
            <p:ph idx="5" type="subTitle"/>
          </p:nvPr>
        </p:nvSpPr>
        <p:spPr>
          <a:xfrm>
            <a:off x="4971275" y="3829538"/>
            <a:ext cx="2371200" cy="2769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200"/>
              <a:buFont typeface="Lato"/>
              <a:buNone/>
              <a:defRPr sz="12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descr="Google Shape;91;p1" id="43" name="Google Shape;43;p4"/>
          <p:cNvPicPr preferRelativeResize="0"/>
          <p:nvPr/>
        </p:nvPicPr>
        <p:blipFill rotWithShape="1">
          <a:blip r:embed="rId2">
            <a:alphaModFix/>
          </a:blip>
          <a:srcRect b="0" l="0" r="0" t="0"/>
          <a:stretch/>
        </p:blipFill>
        <p:spPr>
          <a:xfrm>
            <a:off x="8200105" y="4680138"/>
            <a:ext cx="856350" cy="396883"/>
          </a:xfrm>
          <a:prstGeom prst="rect">
            <a:avLst/>
          </a:prstGeom>
          <a:noFill/>
          <a:ln>
            <a:noFill/>
          </a:ln>
        </p:spPr>
      </p:pic>
      <p:sp>
        <p:nvSpPr>
          <p:cNvPr id="44" name="Google Shape;44;p4"/>
          <p:cNvSpPr txBox="1"/>
          <p:nvPr/>
        </p:nvSpPr>
        <p:spPr>
          <a:xfrm>
            <a:off x="76203" y="4831482"/>
            <a:ext cx="656700" cy="246300"/>
          </a:xfrm>
          <a:prstGeom prst="rect">
            <a:avLst/>
          </a:prstGeom>
          <a:noFill/>
          <a:ln>
            <a:noFill/>
          </a:ln>
        </p:spPr>
        <p:txBody>
          <a:bodyPr anchorCtr="0" anchor="ctr" bIns="45675" lIns="45675" spcFirstLastPara="1" rIns="45675" wrap="square" tIns="45675">
            <a:spAutoFit/>
          </a:bodyPr>
          <a:lstStyle/>
          <a:p>
            <a:pPr indent="0" lvl="0" marL="0" rtl="0" algn="l">
              <a:spcBef>
                <a:spcPts val="0"/>
              </a:spcBef>
              <a:spcAft>
                <a:spcPts val="0"/>
              </a:spcAft>
              <a:buNone/>
            </a:pPr>
            <a:fld id="{00000000-1234-1234-1234-123412341234}" type="slidenum">
              <a:rPr lang="en-GB" sz="1000">
                <a:solidFill>
                  <a:schemeClr val="lt1"/>
                </a:solidFill>
                <a:latin typeface="Lato"/>
                <a:ea typeface="Lato"/>
                <a:cs typeface="Lato"/>
                <a:sym typeface="Lato"/>
              </a:rPr>
              <a:t>‹#›</a:t>
            </a:fld>
            <a:endParaRPr sz="800">
              <a:solidFill>
                <a:schemeClr val="lt1"/>
              </a:solidFill>
              <a:latin typeface="Lato"/>
              <a:ea typeface="Lato"/>
              <a:cs typeface="Lato"/>
              <a:sym typeface="Lato"/>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3x3">
  <p:cSld name="CUSTOM_6_2">
    <p:spTree>
      <p:nvGrpSpPr>
        <p:cNvPr id="354" name="Shape 354"/>
        <p:cNvGrpSpPr/>
        <p:nvPr/>
      </p:nvGrpSpPr>
      <p:grpSpPr>
        <a:xfrm>
          <a:off x="0" y="0"/>
          <a:ext cx="0" cy="0"/>
          <a:chOff x="0" y="0"/>
          <a:chExt cx="0" cy="0"/>
        </a:xfrm>
      </p:grpSpPr>
      <p:graphicFrame>
        <p:nvGraphicFramePr>
          <p:cNvPr id="355" name="Google Shape;355;p31"/>
          <p:cNvGraphicFramePr/>
          <p:nvPr/>
        </p:nvGraphicFramePr>
        <p:xfrm>
          <a:off x="2185850" y="2311011"/>
          <a:ext cx="3000000" cy="3000000"/>
        </p:xfrm>
        <a:graphic>
          <a:graphicData uri="http://schemas.openxmlformats.org/drawingml/2006/table">
            <a:tbl>
              <a:tblPr>
                <a:noFill/>
                <a:tableStyleId>{A035FDBA-C2F1-4191-822D-B55C355F1594}</a:tableStyleId>
              </a:tblPr>
              <a:tblGrid>
                <a:gridCol w="2424250"/>
                <a:gridCol w="2424250"/>
              </a:tblGrid>
              <a:tr h="476325">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r>
              <a:tr h="476325">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r h="476325">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bl>
          </a:graphicData>
        </a:graphic>
      </p:graphicFrame>
      <p:sp>
        <p:nvSpPr>
          <p:cNvPr id="356" name="Google Shape;356;p31"/>
          <p:cNvSpPr txBox="1"/>
          <p:nvPr>
            <p:ph type="title"/>
          </p:nvPr>
        </p:nvSpPr>
        <p:spPr>
          <a:xfrm>
            <a:off x="2109638" y="1403511"/>
            <a:ext cx="4034400" cy="7551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2400"/>
              <a:buFont typeface="Century Gothic"/>
              <a:buNone/>
              <a:defRPr b="1" sz="2400">
                <a:solidFill>
                  <a:srgbClr val="037971"/>
                </a:solidFill>
                <a:latin typeface="Century Gothic"/>
                <a:ea typeface="Century Gothic"/>
                <a:cs typeface="Century Gothic"/>
                <a:sym typeface="Century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357" name="Google Shape;357;p31"/>
          <p:cNvPicPr preferRelativeResize="0"/>
          <p:nvPr/>
        </p:nvPicPr>
        <p:blipFill rotWithShape="1">
          <a:blip r:embed="rId2">
            <a:alphaModFix/>
          </a:blip>
          <a:srcRect b="17566" l="32414" r="33402" t="26436"/>
          <a:stretch/>
        </p:blipFill>
        <p:spPr>
          <a:xfrm rot="-9448745">
            <a:off x="6687849" y="1377353"/>
            <a:ext cx="3187996" cy="3721026"/>
          </a:xfrm>
          <a:prstGeom prst="rect">
            <a:avLst/>
          </a:prstGeom>
          <a:noFill/>
          <a:ln>
            <a:noFill/>
          </a:ln>
        </p:spPr>
      </p:pic>
      <p:pic>
        <p:nvPicPr>
          <p:cNvPr id="358" name="Google Shape;358;p31"/>
          <p:cNvPicPr preferRelativeResize="0"/>
          <p:nvPr/>
        </p:nvPicPr>
        <p:blipFill rotWithShape="1">
          <a:blip r:embed="rId3">
            <a:alphaModFix/>
          </a:blip>
          <a:srcRect b="30109" l="40147" r="32461" t="25157"/>
          <a:stretch/>
        </p:blipFill>
        <p:spPr>
          <a:xfrm flipH="1" rot="10799942">
            <a:off x="-227989" y="-477968"/>
            <a:ext cx="2430629" cy="2886980"/>
          </a:xfrm>
          <a:prstGeom prst="rect">
            <a:avLst/>
          </a:prstGeom>
          <a:noFill/>
          <a:ln>
            <a:noFill/>
          </a:ln>
        </p:spPr>
      </p:pic>
      <p:sp>
        <p:nvSpPr>
          <p:cNvPr id="359" name="Google Shape;359;p31"/>
          <p:cNvSpPr txBox="1"/>
          <p:nvPr>
            <p:ph idx="1" type="body"/>
          </p:nvPr>
        </p:nvSpPr>
        <p:spPr>
          <a:xfrm>
            <a:off x="2202652" y="2373600"/>
            <a:ext cx="24075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1pPr>
            <a:lvl2pPr indent="-311150" lvl="1" marL="914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2pPr>
            <a:lvl3pPr indent="-311150" lvl="2" marL="1371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3pPr>
            <a:lvl4pPr indent="-311150" lvl="3" marL="1828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4pPr>
            <a:lvl5pPr indent="-311150" lvl="4" marL="22860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5pPr>
            <a:lvl6pPr indent="-311150" lvl="5" marL="2743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6pPr>
            <a:lvl7pPr indent="-311150" lvl="6" marL="3200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7pPr>
            <a:lvl8pPr indent="-311150" lvl="7" marL="3657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8pPr>
            <a:lvl9pPr indent="-311150" lvl="8" marL="4114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9pPr>
          </a:lstStyle>
          <a:p/>
        </p:txBody>
      </p:sp>
      <p:sp>
        <p:nvSpPr>
          <p:cNvPr id="360" name="Google Shape;360;p31"/>
          <p:cNvSpPr txBox="1"/>
          <p:nvPr>
            <p:ph idx="2" type="body"/>
          </p:nvPr>
        </p:nvSpPr>
        <p:spPr>
          <a:xfrm>
            <a:off x="4610152" y="2373600"/>
            <a:ext cx="24075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1pPr>
            <a:lvl2pPr indent="-311150" lvl="1" marL="914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2pPr>
            <a:lvl3pPr indent="-311150" lvl="2" marL="1371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3pPr>
            <a:lvl4pPr indent="-311150" lvl="3" marL="1828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4pPr>
            <a:lvl5pPr indent="-311150" lvl="4" marL="22860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5pPr>
            <a:lvl6pPr indent="-311150" lvl="5" marL="2743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6pPr>
            <a:lvl7pPr indent="-311150" lvl="6" marL="3200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7pPr>
            <a:lvl8pPr indent="-311150" lvl="7" marL="3657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8pPr>
            <a:lvl9pPr indent="-311150" lvl="8" marL="4114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9pPr>
          </a:lstStyle>
          <a:p/>
        </p:txBody>
      </p:sp>
      <p:sp>
        <p:nvSpPr>
          <p:cNvPr id="361" name="Google Shape;361;p31"/>
          <p:cNvSpPr txBox="1"/>
          <p:nvPr>
            <p:ph idx="3" type="body"/>
          </p:nvPr>
        </p:nvSpPr>
        <p:spPr>
          <a:xfrm>
            <a:off x="2202652" y="2827338"/>
            <a:ext cx="24075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362" name="Google Shape;362;p31"/>
          <p:cNvSpPr txBox="1"/>
          <p:nvPr>
            <p:ph idx="4" type="body"/>
          </p:nvPr>
        </p:nvSpPr>
        <p:spPr>
          <a:xfrm>
            <a:off x="4610152" y="2827338"/>
            <a:ext cx="24075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363" name="Google Shape;363;p31"/>
          <p:cNvSpPr txBox="1"/>
          <p:nvPr>
            <p:ph idx="5" type="body"/>
          </p:nvPr>
        </p:nvSpPr>
        <p:spPr>
          <a:xfrm>
            <a:off x="2202652" y="3281088"/>
            <a:ext cx="24075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364" name="Google Shape;364;p31"/>
          <p:cNvSpPr txBox="1"/>
          <p:nvPr>
            <p:ph idx="6" type="body"/>
          </p:nvPr>
        </p:nvSpPr>
        <p:spPr>
          <a:xfrm>
            <a:off x="4610152" y="3281088"/>
            <a:ext cx="24075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4x4">
  <p:cSld name="CUSTOM_6_1">
    <p:spTree>
      <p:nvGrpSpPr>
        <p:cNvPr id="365" name="Shape 365"/>
        <p:cNvGrpSpPr/>
        <p:nvPr/>
      </p:nvGrpSpPr>
      <p:grpSpPr>
        <a:xfrm>
          <a:off x="0" y="0"/>
          <a:ext cx="0" cy="0"/>
          <a:chOff x="0" y="0"/>
          <a:chExt cx="0" cy="0"/>
        </a:xfrm>
      </p:grpSpPr>
      <p:graphicFrame>
        <p:nvGraphicFramePr>
          <p:cNvPr id="366" name="Google Shape;366;p32"/>
          <p:cNvGraphicFramePr/>
          <p:nvPr/>
        </p:nvGraphicFramePr>
        <p:xfrm>
          <a:off x="1287325" y="2178161"/>
          <a:ext cx="3000000" cy="3000000"/>
        </p:xfrm>
        <a:graphic>
          <a:graphicData uri="http://schemas.openxmlformats.org/drawingml/2006/table">
            <a:tbl>
              <a:tblPr>
                <a:noFill/>
                <a:tableStyleId>{A035FDBA-C2F1-4191-822D-B55C355F1594}</a:tableStyleId>
              </a:tblPr>
              <a:tblGrid>
                <a:gridCol w="1658725"/>
                <a:gridCol w="1658725"/>
                <a:gridCol w="1658725"/>
                <a:gridCol w="1658725"/>
              </a:tblGrid>
              <a:tr h="39620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r>
              <a:tr h="39620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r h="39620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r h="39620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bl>
          </a:graphicData>
        </a:graphic>
      </p:graphicFrame>
      <p:sp>
        <p:nvSpPr>
          <p:cNvPr id="367" name="Google Shape;367;p32"/>
          <p:cNvSpPr txBox="1"/>
          <p:nvPr>
            <p:ph type="title"/>
          </p:nvPr>
        </p:nvSpPr>
        <p:spPr>
          <a:xfrm>
            <a:off x="1221778" y="1270661"/>
            <a:ext cx="4034400" cy="7551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2400"/>
              <a:buFont typeface="Century Gothic"/>
              <a:buNone/>
              <a:defRPr b="1" sz="2400">
                <a:solidFill>
                  <a:srgbClr val="037971"/>
                </a:solidFill>
                <a:latin typeface="Century Gothic"/>
                <a:ea typeface="Century Gothic"/>
                <a:cs typeface="Century Gothic"/>
                <a:sym typeface="Century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368" name="Google Shape;368;p32"/>
          <p:cNvPicPr preferRelativeResize="0"/>
          <p:nvPr/>
        </p:nvPicPr>
        <p:blipFill rotWithShape="1">
          <a:blip r:embed="rId2">
            <a:alphaModFix/>
          </a:blip>
          <a:srcRect b="17566" l="32414" r="33402" t="26436"/>
          <a:stretch/>
        </p:blipFill>
        <p:spPr>
          <a:xfrm rot="-9448745">
            <a:off x="6687849" y="1377353"/>
            <a:ext cx="3187996" cy="3721026"/>
          </a:xfrm>
          <a:prstGeom prst="rect">
            <a:avLst/>
          </a:prstGeom>
          <a:noFill/>
          <a:ln>
            <a:noFill/>
          </a:ln>
        </p:spPr>
      </p:pic>
      <p:pic>
        <p:nvPicPr>
          <p:cNvPr id="369" name="Google Shape;369;p32"/>
          <p:cNvPicPr preferRelativeResize="0"/>
          <p:nvPr/>
        </p:nvPicPr>
        <p:blipFill rotWithShape="1">
          <a:blip r:embed="rId3">
            <a:alphaModFix/>
          </a:blip>
          <a:srcRect b="30109" l="40147" r="32461" t="25157"/>
          <a:stretch/>
        </p:blipFill>
        <p:spPr>
          <a:xfrm flipH="1" rot="10799942">
            <a:off x="-227989" y="-477968"/>
            <a:ext cx="2430629" cy="2886980"/>
          </a:xfrm>
          <a:prstGeom prst="rect">
            <a:avLst/>
          </a:prstGeom>
          <a:noFill/>
          <a:ln>
            <a:noFill/>
          </a:ln>
        </p:spPr>
      </p:pic>
      <p:sp>
        <p:nvSpPr>
          <p:cNvPr id="370" name="Google Shape;370;p32"/>
          <p:cNvSpPr txBox="1"/>
          <p:nvPr>
            <p:ph idx="1" type="body"/>
          </p:nvPr>
        </p:nvSpPr>
        <p:spPr>
          <a:xfrm>
            <a:off x="1287326" y="217815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1pPr>
            <a:lvl2pPr indent="-311150" lvl="1" marL="914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2pPr>
            <a:lvl3pPr indent="-311150" lvl="2" marL="1371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3pPr>
            <a:lvl4pPr indent="-311150" lvl="3" marL="1828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4pPr>
            <a:lvl5pPr indent="-311150" lvl="4" marL="22860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5pPr>
            <a:lvl6pPr indent="-311150" lvl="5" marL="2743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6pPr>
            <a:lvl7pPr indent="-311150" lvl="6" marL="3200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7pPr>
            <a:lvl8pPr indent="-311150" lvl="7" marL="3657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8pPr>
            <a:lvl9pPr indent="-311150" lvl="8" marL="4114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9pPr>
          </a:lstStyle>
          <a:p/>
        </p:txBody>
      </p:sp>
      <p:sp>
        <p:nvSpPr>
          <p:cNvPr id="371" name="Google Shape;371;p32"/>
          <p:cNvSpPr txBox="1"/>
          <p:nvPr>
            <p:ph idx="2" type="body"/>
          </p:nvPr>
        </p:nvSpPr>
        <p:spPr>
          <a:xfrm>
            <a:off x="2946051" y="217815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1pPr>
            <a:lvl2pPr indent="-311150" lvl="1" marL="914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2pPr>
            <a:lvl3pPr indent="-311150" lvl="2" marL="1371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3pPr>
            <a:lvl4pPr indent="-311150" lvl="3" marL="1828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4pPr>
            <a:lvl5pPr indent="-311150" lvl="4" marL="22860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5pPr>
            <a:lvl6pPr indent="-311150" lvl="5" marL="2743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6pPr>
            <a:lvl7pPr indent="-311150" lvl="6" marL="3200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7pPr>
            <a:lvl8pPr indent="-311150" lvl="7" marL="3657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8pPr>
            <a:lvl9pPr indent="-311150" lvl="8" marL="4114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9pPr>
          </a:lstStyle>
          <a:p/>
        </p:txBody>
      </p:sp>
      <p:sp>
        <p:nvSpPr>
          <p:cNvPr id="372" name="Google Shape;372;p32"/>
          <p:cNvSpPr txBox="1"/>
          <p:nvPr>
            <p:ph idx="3" type="body"/>
          </p:nvPr>
        </p:nvSpPr>
        <p:spPr>
          <a:xfrm>
            <a:off x="4604751" y="217815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1pPr>
            <a:lvl2pPr indent="-311150" lvl="1" marL="914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2pPr>
            <a:lvl3pPr indent="-311150" lvl="2" marL="1371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3pPr>
            <a:lvl4pPr indent="-311150" lvl="3" marL="1828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4pPr>
            <a:lvl5pPr indent="-311150" lvl="4" marL="22860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5pPr>
            <a:lvl6pPr indent="-311150" lvl="5" marL="2743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6pPr>
            <a:lvl7pPr indent="-311150" lvl="6" marL="3200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7pPr>
            <a:lvl8pPr indent="-311150" lvl="7" marL="3657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8pPr>
            <a:lvl9pPr indent="-311150" lvl="8" marL="4114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9pPr>
          </a:lstStyle>
          <a:p/>
        </p:txBody>
      </p:sp>
      <p:sp>
        <p:nvSpPr>
          <p:cNvPr id="373" name="Google Shape;373;p32"/>
          <p:cNvSpPr txBox="1"/>
          <p:nvPr>
            <p:ph idx="4" type="body"/>
          </p:nvPr>
        </p:nvSpPr>
        <p:spPr>
          <a:xfrm>
            <a:off x="6263451" y="217815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1pPr>
            <a:lvl2pPr indent="-311150" lvl="1" marL="914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2pPr>
            <a:lvl3pPr indent="-311150" lvl="2" marL="1371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3pPr>
            <a:lvl4pPr indent="-311150" lvl="3" marL="1828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4pPr>
            <a:lvl5pPr indent="-311150" lvl="4" marL="22860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5pPr>
            <a:lvl6pPr indent="-311150" lvl="5" marL="2743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6pPr>
            <a:lvl7pPr indent="-311150" lvl="6" marL="3200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7pPr>
            <a:lvl8pPr indent="-311150" lvl="7" marL="3657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8pPr>
            <a:lvl9pPr indent="-311150" lvl="8" marL="4114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9pPr>
          </a:lstStyle>
          <a:p/>
        </p:txBody>
      </p:sp>
      <p:sp>
        <p:nvSpPr>
          <p:cNvPr id="374" name="Google Shape;374;p32"/>
          <p:cNvSpPr txBox="1"/>
          <p:nvPr>
            <p:ph idx="5" type="body"/>
          </p:nvPr>
        </p:nvSpPr>
        <p:spPr>
          <a:xfrm>
            <a:off x="1287326" y="257445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375" name="Google Shape;375;p32"/>
          <p:cNvSpPr txBox="1"/>
          <p:nvPr>
            <p:ph idx="6" type="body"/>
          </p:nvPr>
        </p:nvSpPr>
        <p:spPr>
          <a:xfrm>
            <a:off x="2946051" y="257445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376" name="Google Shape;376;p32"/>
          <p:cNvSpPr txBox="1"/>
          <p:nvPr>
            <p:ph idx="7" type="body"/>
          </p:nvPr>
        </p:nvSpPr>
        <p:spPr>
          <a:xfrm>
            <a:off x="4604751" y="257445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377" name="Google Shape;377;p32"/>
          <p:cNvSpPr txBox="1"/>
          <p:nvPr>
            <p:ph idx="8" type="body"/>
          </p:nvPr>
        </p:nvSpPr>
        <p:spPr>
          <a:xfrm>
            <a:off x="6263451" y="257445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378" name="Google Shape;378;p32"/>
          <p:cNvSpPr txBox="1"/>
          <p:nvPr>
            <p:ph idx="9" type="body"/>
          </p:nvPr>
        </p:nvSpPr>
        <p:spPr>
          <a:xfrm>
            <a:off x="1287363" y="297075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379" name="Google Shape;379;p32"/>
          <p:cNvSpPr txBox="1"/>
          <p:nvPr>
            <p:ph idx="13" type="body"/>
          </p:nvPr>
        </p:nvSpPr>
        <p:spPr>
          <a:xfrm>
            <a:off x="2946088" y="297075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380" name="Google Shape;380;p32"/>
          <p:cNvSpPr txBox="1"/>
          <p:nvPr>
            <p:ph idx="14" type="body"/>
          </p:nvPr>
        </p:nvSpPr>
        <p:spPr>
          <a:xfrm>
            <a:off x="4604788" y="297075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381" name="Google Shape;381;p32"/>
          <p:cNvSpPr txBox="1"/>
          <p:nvPr>
            <p:ph idx="15" type="body"/>
          </p:nvPr>
        </p:nvSpPr>
        <p:spPr>
          <a:xfrm>
            <a:off x="6263488" y="297075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382" name="Google Shape;382;p32"/>
          <p:cNvSpPr txBox="1"/>
          <p:nvPr>
            <p:ph idx="16" type="body"/>
          </p:nvPr>
        </p:nvSpPr>
        <p:spPr>
          <a:xfrm>
            <a:off x="1287363" y="336680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383" name="Google Shape;383;p32"/>
          <p:cNvSpPr txBox="1"/>
          <p:nvPr>
            <p:ph idx="17" type="body"/>
          </p:nvPr>
        </p:nvSpPr>
        <p:spPr>
          <a:xfrm>
            <a:off x="2946088" y="336680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384" name="Google Shape;384;p32"/>
          <p:cNvSpPr txBox="1"/>
          <p:nvPr>
            <p:ph idx="18" type="body"/>
          </p:nvPr>
        </p:nvSpPr>
        <p:spPr>
          <a:xfrm>
            <a:off x="4604788" y="336680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385" name="Google Shape;385;p32"/>
          <p:cNvSpPr txBox="1"/>
          <p:nvPr>
            <p:ph idx="19" type="body"/>
          </p:nvPr>
        </p:nvSpPr>
        <p:spPr>
          <a:xfrm>
            <a:off x="6263488" y="336680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5/1">
  <p:cSld name="CUSTOM_7">
    <p:spTree>
      <p:nvGrpSpPr>
        <p:cNvPr id="386" name="Shape 386"/>
        <p:cNvGrpSpPr/>
        <p:nvPr/>
      </p:nvGrpSpPr>
      <p:grpSpPr>
        <a:xfrm>
          <a:off x="0" y="0"/>
          <a:ext cx="0" cy="0"/>
          <a:chOff x="0" y="0"/>
          <a:chExt cx="0" cy="0"/>
        </a:xfrm>
      </p:grpSpPr>
      <p:pic>
        <p:nvPicPr>
          <p:cNvPr id="387" name="Google Shape;387;p33"/>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sp>
        <p:nvSpPr>
          <p:cNvPr id="388" name="Google Shape;388;p33"/>
          <p:cNvSpPr/>
          <p:nvPr/>
        </p:nvSpPr>
        <p:spPr>
          <a:xfrm>
            <a:off x="1497619" y="2202852"/>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89" name="Google Shape;389;p33"/>
          <p:cNvSpPr/>
          <p:nvPr/>
        </p:nvSpPr>
        <p:spPr>
          <a:xfrm>
            <a:off x="1497619" y="3106855"/>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90" name="Google Shape;390;p33"/>
          <p:cNvSpPr/>
          <p:nvPr/>
        </p:nvSpPr>
        <p:spPr>
          <a:xfrm>
            <a:off x="1497619" y="4010868"/>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91" name="Google Shape;391;p33"/>
          <p:cNvSpPr/>
          <p:nvPr/>
        </p:nvSpPr>
        <p:spPr>
          <a:xfrm>
            <a:off x="1497619" y="1281580"/>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92" name="Google Shape;392;p33"/>
          <p:cNvSpPr/>
          <p:nvPr/>
        </p:nvSpPr>
        <p:spPr>
          <a:xfrm>
            <a:off x="1497619" y="362455"/>
            <a:ext cx="758400" cy="753000"/>
          </a:xfrm>
          <a:prstGeom prst="ellipse">
            <a:avLst/>
          </a:prstGeom>
          <a:solidFill>
            <a:srgbClr val="03797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93" name="Google Shape;393;p33"/>
          <p:cNvSpPr txBox="1"/>
          <p:nvPr/>
        </p:nvSpPr>
        <p:spPr>
          <a:xfrm>
            <a:off x="1737662" y="523475"/>
            <a:ext cx="3171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sp>
        <p:nvSpPr>
          <p:cNvPr id="394" name="Google Shape;394;p33"/>
          <p:cNvSpPr txBox="1"/>
          <p:nvPr/>
        </p:nvSpPr>
        <p:spPr>
          <a:xfrm>
            <a:off x="1745906" y="1450154"/>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395" name="Google Shape;395;p33"/>
          <p:cNvSpPr txBox="1"/>
          <p:nvPr/>
        </p:nvSpPr>
        <p:spPr>
          <a:xfrm>
            <a:off x="1728019" y="2346282"/>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396" name="Google Shape;396;p33"/>
          <p:cNvSpPr txBox="1"/>
          <p:nvPr/>
        </p:nvSpPr>
        <p:spPr>
          <a:xfrm>
            <a:off x="1728047" y="3258159"/>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sp>
        <p:nvSpPr>
          <p:cNvPr id="397" name="Google Shape;397;p33"/>
          <p:cNvSpPr txBox="1"/>
          <p:nvPr/>
        </p:nvSpPr>
        <p:spPr>
          <a:xfrm>
            <a:off x="1728047" y="4170056"/>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5</a:t>
            </a:r>
            <a:endParaRPr b="1" i="0" sz="100" u="none" cap="none" strike="noStrike">
              <a:solidFill>
                <a:schemeClr val="dk1"/>
              </a:solidFill>
              <a:latin typeface="Century Gothic"/>
              <a:ea typeface="Century Gothic"/>
              <a:cs typeface="Century Gothic"/>
              <a:sym typeface="Century Gothic"/>
            </a:endParaRPr>
          </a:p>
        </p:txBody>
      </p:sp>
      <p:cxnSp>
        <p:nvCxnSpPr>
          <p:cNvPr id="398" name="Google Shape;398;p33"/>
          <p:cNvCxnSpPr/>
          <p:nvPr/>
        </p:nvCxnSpPr>
        <p:spPr>
          <a:xfrm>
            <a:off x="2131547" y="1675416"/>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399" name="Google Shape;399;p33"/>
          <p:cNvCxnSpPr/>
          <p:nvPr/>
        </p:nvCxnSpPr>
        <p:spPr>
          <a:xfrm>
            <a:off x="2131547" y="2580525"/>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400" name="Google Shape;400;p33"/>
          <p:cNvCxnSpPr/>
          <p:nvPr/>
        </p:nvCxnSpPr>
        <p:spPr>
          <a:xfrm>
            <a:off x="2131547" y="3483356"/>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401" name="Google Shape;401;p33"/>
          <p:cNvCxnSpPr/>
          <p:nvPr/>
        </p:nvCxnSpPr>
        <p:spPr>
          <a:xfrm>
            <a:off x="2131547" y="4386169"/>
            <a:ext cx="1465800" cy="0"/>
          </a:xfrm>
          <a:prstGeom prst="straightConnector1">
            <a:avLst/>
          </a:prstGeom>
          <a:noFill/>
          <a:ln cap="flat" cmpd="sng" w="28575">
            <a:solidFill>
              <a:srgbClr val="ACE1D7"/>
            </a:solidFill>
            <a:prstDash val="solid"/>
            <a:round/>
            <a:headEnd len="sm" w="sm" type="none"/>
            <a:tailEnd len="med" w="med" type="oval"/>
          </a:ln>
        </p:spPr>
      </p:cxnSp>
      <p:pic>
        <p:nvPicPr>
          <p:cNvPr id="402" name="Google Shape;402;p33"/>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403" name="Google Shape;403;p33"/>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
        <p:nvSpPr>
          <p:cNvPr id="404" name="Google Shape;404;p33"/>
          <p:cNvSpPr txBox="1"/>
          <p:nvPr>
            <p:ph idx="1" type="subTitle"/>
          </p:nvPr>
        </p:nvSpPr>
        <p:spPr>
          <a:xfrm>
            <a:off x="4500576" y="597883"/>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05" name="Google Shape;405;p33"/>
          <p:cNvSpPr txBox="1"/>
          <p:nvPr>
            <p:ph idx="2" type="subTitle"/>
          </p:nvPr>
        </p:nvSpPr>
        <p:spPr>
          <a:xfrm>
            <a:off x="3699296" y="1526117"/>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406" name="Google Shape;406;p33"/>
          <p:cNvSpPr txBox="1"/>
          <p:nvPr>
            <p:ph idx="3" type="subTitle"/>
          </p:nvPr>
        </p:nvSpPr>
        <p:spPr>
          <a:xfrm>
            <a:off x="3699296" y="2436627"/>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407" name="Google Shape;407;p33"/>
          <p:cNvSpPr txBox="1"/>
          <p:nvPr>
            <p:ph idx="4" type="subTitle"/>
          </p:nvPr>
        </p:nvSpPr>
        <p:spPr>
          <a:xfrm>
            <a:off x="3699296" y="3366080"/>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408" name="Google Shape;408;p33"/>
          <p:cNvSpPr txBox="1"/>
          <p:nvPr>
            <p:ph idx="5" type="subTitle"/>
          </p:nvPr>
        </p:nvSpPr>
        <p:spPr>
          <a:xfrm>
            <a:off x="3699296" y="4257249"/>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cxnSp>
        <p:nvCxnSpPr>
          <p:cNvPr id="409" name="Google Shape;409;p33"/>
          <p:cNvCxnSpPr/>
          <p:nvPr/>
        </p:nvCxnSpPr>
        <p:spPr>
          <a:xfrm>
            <a:off x="2256013" y="752763"/>
            <a:ext cx="21558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5/2">
  <p:cSld name="CUSTOM_7_1">
    <p:spTree>
      <p:nvGrpSpPr>
        <p:cNvPr id="410" name="Shape 410"/>
        <p:cNvGrpSpPr/>
        <p:nvPr/>
      </p:nvGrpSpPr>
      <p:grpSpPr>
        <a:xfrm>
          <a:off x="0" y="0"/>
          <a:ext cx="0" cy="0"/>
          <a:chOff x="0" y="0"/>
          <a:chExt cx="0" cy="0"/>
        </a:xfrm>
      </p:grpSpPr>
      <p:pic>
        <p:nvPicPr>
          <p:cNvPr id="411" name="Google Shape;411;p34"/>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sp>
        <p:nvSpPr>
          <p:cNvPr id="412" name="Google Shape;412;p34"/>
          <p:cNvSpPr/>
          <p:nvPr/>
        </p:nvSpPr>
        <p:spPr>
          <a:xfrm>
            <a:off x="1506231" y="2202852"/>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13" name="Google Shape;413;p34"/>
          <p:cNvSpPr/>
          <p:nvPr/>
        </p:nvSpPr>
        <p:spPr>
          <a:xfrm>
            <a:off x="1506231" y="3106855"/>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14" name="Google Shape;414;p34"/>
          <p:cNvSpPr/>
          <p:nvPr/>
        </p:nvSpPr>
        <p:spPr>
          <a:xfrm>
            <a:off x="1506231" y="4010868"/>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15" name="Google Shape;415;p34"/>
          <p:cNvSpPr/>
          <p:nvPr/>
        </p:nvSpPr>
        <p:spPr>
          <a:xfrm>
            <a:off x="1506231" y="1281580"/>
            <a:ext cx="758400" cy="753000"/>
          </a:xfrm>
          <a:prstGeom prst="ellipse">
            <a:avLst/>
          </a:prstGeom>
          <a:solidFill>
            <a:srgbClr val="03797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37971"/>
              </a:solidFill>
              <a:latin typeface="Arial"/>
              <a:ea typeface="Arial"/>
              <a:cs typeface="Arial"/>
              <a:sym typeface="Arial"/>
            </a:endParaRPr>
          </a:p>
        </p:txBody>
      </p:sp>
      <p:sp>
        <p:nvSpPr>
          <p:cNvPr id="416" name="Google Shape;416;p34"/>
          <p:cNvSpPr/>
          <p:nvPr/>
        </p:nvSpPr>
        <p:spPr>
          <a:xfrm>
            <a:off x="1506231" y="362455"/>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17" name="Google Shape;417;p34"/>
          <p:cNvSpPr txBox="1"/>
          <p:nvPr/>
        </p:nvSpPr>
        <p:spPr>
          <a:xfrm>
            <a:off x="1746274" y="523475"/>
            <a:ext cx="3171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sp>
        <p:nvSpPr>
          <p:cNvPr id="418" name="Google Shape;418;p34"/>
          <p:cNvSpPr txBox="1"/>
          <p:nvPr/>
        </p:nvSpPr>
        <p:spPr>
          <a:xfrm>
            <a:off x="1754519" y="1450154"/>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419" name="Google Shape;419;p34"/>
          <p:cNvSpPr txBox="1"/>
          <p:nvPr/>
        </p:nvSpPr>
        <p:spPr>
          <a:xfrm>
            <a:off x="1736631" y="2346282"/>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420" name="Google Shape;420;p34"/>
          <p:cNvSpPr txBox="1"/>
          <p:nvPr/>
        </p:nvSpPr>
        <p:spPr>
          <a:xfrm>
            <a:off x="1736659" y="3258159"/>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sp>
        <p:nvSpPr>
          <p:cNvPr id="421" name="Google Shape;421;p34"/>
          <p:cNvSpPr txBox="1"/>
          <p:nvPr/>
        </p:nvSpPr>
        <p:spPr>
          <a:xfrm>
            <a:off x="1736659" y="4170056"/>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5</a:t>
            </a:r>
            <a:endParaRPr b="1" i="0" sz="100" u="none" cap="none" strike="noStrike">
              <a:solidFill>
                <a:schemeClr val="dk1"/>
              </a:solidFill>
              <a:latin typeface="Century Gothic"/>
              <a:ea typeface="Century Gothic"/>
              <a:cs typeface="Century Gothic"/>
              <a:sym typeface="Century Gothic"/>
            </a:endParaRPr>
          </a:p>
        </p:txBody>
      </p:sp>
      <p:cxnSp>
        <p:nvCxnSpPr>
          <p:cNvPr id="422" name="Google Shape;422;p34"/>
          <p:cNvCxnSpPr/>
          <p:nvPr/>
        </p:nvCxnSpPr>
        <p:spPr>
          <a:xfrm>
            <a:off x="2140160" y="766166"/>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423" name="Google Shape;423;p34"/>
          <p:cNvCxnSpPr/>
          <p:nvPr/>
        </p:nvCxnSpPr>
        <p:spPr>
          <a:xfrm>
            <a:off x="2140160" y="2580525"/>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424" name="Google Shape;424;p34"/>
          <p:cNvCxnSpPr/>
          <p:nvPr/>
        </p:nvCxnSpPr>
        <p:spPr>
          <a:xfrm>
            <a:off x="2140160" y="3483356"/>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425" name="Google Shape;425;p34"/>
          <p:cNvCxnSpPr/>
          <p:nvPr/>
        </p:nvCxnSpPr>
        <p:spPr>
          <a:xfrm>
            <a:off x="2140160" y="4386169"/>
            <a:ext cx="1465800" cy="0"/>
          </a:xfrm>
          <a:prstGeom prst="straightConnector1">
            <a:avLst/>
          </a:prstGeom>
          <a:noFill/>
          <a:ln cap="flat" cmpd="sng" w="28575">
            <a:solidFill>
              <a:srgbClr val="ACE1D7"/>
            </a:solidFill>
            <a:prstDash val="solid"/>
            <a:round/>
            <a:headEnd len="sm" w="sm" type="none"/>
            <a:tailEnd len="med" w="med" type="oval"/>
          </a:ln>
        </p:spPr>
      </p:cxnSp>
      <p:pic>
        <p:nvPicPr>
          <p:cNvPr id="426" name="Google Shape;426;p34"/>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427" name="Google Shape;427;p34"/>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
        <p:nvSpPr>
          <p:cNvPr id="428" name="Google Shape;428;p34"/>
          <p:cNvSpPr txBox="1"/>
          <p:nvPr>
            <p:ph idx="1" type="subTitle"/>
          </p:nvPr>
        </p:nvSpPr>
        <p:spPr>
          <a:xfrm>
            <a:off x="4491964" y="1519755"/>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29" name="Google Shape;429;p34"/>
          <p:cNvSpPr txBox="1"/>
          <p:nvPr>
            <p:ph idx="2" type="subTitle"/>
          </p:nvPr>
        </p:nvSpPr>
        <p:spPr>
          <a:xfrm>
            <a:off x="3707909" y="621802"/>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430" name="Google Shape;430;p34"/>
          <p:cNvSpPr txBox="1"/>
          <p:nvPr>
            <p:ph idx="3" type="subTitle"/>
          </p:nvPr>
        </p:nvSpPr>
        <p:spPr>
          <a:xfrm>
            <a:off x="3707909" y="2436627"/>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431" name="Google Shape;431;p34"/>
          <p:cNvSpPr txBox="1"/>
          <p:nvPr>
            <p:ph idx="4" type="subTitle"/>
          </p:nvPr>
        </p:nvSpPr>
        <p:spPr>
          <a:xfrm>
            <a:off x="3707909" y="3366080"/>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432" name="Google Shape;432;p34"/>
          <p:cNvSpPr txBox="1"/>
          <p:nvPr>
            <p:ph idx="5" type="subTitle"/>
          </p:nvPr>
        </p:nvSpPr>
        <p:spPr>
          <a:xfrm>
            <a:off x="3707909" y="4257249"/>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cxnSp>
        <p:nvCxnSpPr>
          <p:cNvPr id="433" name="Google Shape;433;p34"/>
          <p:cNvCxnSpPr/>
          <p:nvPr/>
        </p:nvCxnSpPr>
        <p:spPr>
          <a:xfrm>
            <a:off x="2247400" y="1674634"/>
            <a:ext cx="21558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5/3">
  <p:cSld name="CUSTOM_7_1_1">
    <p:spTree>
      <p:nvGrpSpPr>
        <p:cNvPr id="434" name="Shape 434"/>
        <p:cNvGrpSpPr/>
        <p:nvPr/>
      </p:nvGrpSpPr>
      <p:grpSpPr>
        <a:xfrm>
          <a:off x="0" y="0"/>
          <a:ext cx="0" cy="0"/>
          <a:chOff x="0" y="0"/>
          <a:chExt cx="0" cy="0"/>
        </a:xfrm>
      </p:grpSpPr>
      <p:pic>
        <p:nvPicPr>
          <p:cNvPr id="435" name="Google Shape;435;p35"/>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sp>
        <p:nvSpPr>
          <p:cNvPr id="436" name="Google Shape;436;p35"/>
          <p:cNvSpPr/>
          <p:nvPr/>
        </p:nvSpPr>
        <p:spPr>
          <a:xfrm>
            <a:off x="1506231" y="2202852"/>
            <a:ext cx="758400" cy="753000"/>
          </a:xfrm>
          <a:prstGeom prst="ellipse">
            <a:avLst/>
          </a:prstGeom>
          <a:solidFill>
            <a:srgbClr val="03797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37" name="Google Shape;437;p35"/>
          <p:cNvSpPr/>
          <p:nvPr/>
        </p:nvSpPr>
        <p:spPr>
          <a:xfrm>
            <a:off x="1506231" y="3106855"/>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38" name="Google Shape;438;p35"/>
          <p:cNvSpPr/>
          <p:nvPr/>
        </p:nvSpPr>
        <p:spPr>
          <a:xfrm>
            <a:off x="1506231" y="4010868"/>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39" name="Google Shape;439;p35"/>
          <p:cNvSpPr/>
          <p:nvPr/>
        </p:nvSpPr>
        <p:spPr>
          <a:xfrm>
            <a:off x="1506231" y="1281580"/>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37971"/>
              </a:solidFill>
              <a:latin typeface="Arial"/>
              <a:ea typeface="Arial"/>
              <a:cs typeface="Arial"/>
              <a:sym typeface="Arial"/>
            </a:endParaRPr>
          </a:p>
        </p:txBody>
      </p:sp>
      <p:sp>
        <p:nvSpPr>
          <p:cNvPr id="440" name="Google Shape;440;p35"/>
          <p:cNvSpPr/>
          <p:nvPr/>
        </p:nvSpPr>
        <p:spPr>
          <a:xfrm>
            <a:off x="1506231" y="362455"/>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41" name="Google Shape;441;p35"/>
          <p:cNvSpPr txBox="1"/>
          <p:nvPr/>
        </p:nvSpPr>
        <p:spPr>
          <a:xfrm>
            <a:off x="1746274" y="523475"/>
            <a:ext cx="3171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sp>
        <p:nvSpPr>
          <p:cNvPr id="442" name="Google Shape;442;p35"/>
          <p:cNvSpPr txBox="1"/>
          <p:nvPr/>
        </p:nvSpPr>
        <p:spPr>
          <a:xfrm>
            <a:off x="1754519" y="1450154"/>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443" name="Google Shape;443;p35"/>
          <p:cNvSpPr txBox="1"/>
          <p:nvPr/>
        </p:nvSpPr>
        <p:spPr>
          <a:xfrm>
            <a:off x="1736631" y="2346282"/>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444" name="Google Shape;444;p35"/>
          <p:cNvSpPr txBox="1"/>
          <p:nvPr/>
        </p:nvSpPr>
        <p:spPr>
          <a:xfrm>
            <a:off x="1736659" y="3258159"/>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sp>
        <p:nvSpPr>
          <p:cNvPr id="445" name="Google Shape;445;p35"/>
          <p:cNvSpPr txBox="1"/>
          <p:nvPr/>
        </p:nvSpPr>
        <p:spPr>
          <a:xfrm>
            <a:off x="1736659" y="4170056"/>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5</a:t>
            </a:r>
            <a:endParaRPr b="1" i="0" sz="100" u="none" cap="none" strike="noStrike">
              <a:solidFill>
                <a:schemeClr val="dk1"/>
              </a:solidFill>
              <a:latin typeface="Century Gothic"/>
              <a:ea typeface="Century Gothic"/>
              <a:cs typeface="Century Gothic"/>
              <a:sym typeface="Century Gothic"/>
            </a:endParaRPr>
          </a:p>
        </p:txBody>
      </p:sp>
      <p:cxnSp>
        <p:nvCxnSpPr>
          <p:cNvPr id="446" name="Google Shape;446;p35"/>
          <p:cNvCxnSpPr/>
          <p:nvPr/>
        </p:nvCxnSpPr>
        <p:spPr>
          <a:xfrm>
            <a:off x="2140160" y="766166"/>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447" name="Google Shape;447;p35"/>
          <p:cNvCxnSpPr/>
          <p:nvPr/>
        </p:nvCxnSpPr>
        <p:spPr>
          <a:xfrm>
            <a:off x="2140160" y="1670288"/>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448" name="Google Shape;448;p35"/>
          <p:cNvCxnSpPr/>
          <p:nvPr/>
        </p:nvCxnSpPr>
        <p:spPr>
          <a:xfrm>
            <a:off x="2140160" y="3483356"/>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449" name="Google Shape;449;p35"/>
          <p:cNvCxnSpPr/>
          <p:nvPr/>
        </p:nvCxnSpPr>
        <p:spPr>
          <a:xfrm>
            <a:off x="2140160" y="4386169"/>
            <a:ext cx="1465800" cy="0"/>
          </a:xfrm>
          <a:prstGeom prst="straightConnector1">
            <a:avLst/>
          </a:prstGeom>
          <a:noFill/>
          <a:ln cap="flat" cmpd="sng" w="28575">
            <a:solidFill>
              <a:srgbClr val="ACE1D7"/>
            </a:solidFill>
            <a:prstDash val="solid"/>
            <a:round/>
            <a:headEnd len="sm" w="sm" type="none"/>
            <a:tailEnd len="med" w="med" type="oval"/>
          </a:ln>
        </p:spPr>
      </p:cxnSp>
      <p:pic>
        <p:nvPicPr>
          <p:cNvPr id="450" name="Google Shape;450;p35"/>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451" name="Google Shape;451;p35"/>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
        <p:nvSpPr>
          <p:cNvPr id="452" name="Google Shape;452;p35"/>
          <p:cNvSpPr txBox="1"/>
          <p:nvPr>
            <p:ph idx="1" type="subTitle"/>
          </p:nvPr>
        </p:nvSpPr>
        <p:spPr>
          <a:xfrm>
            <a:off x="4491964" y="2420787"/>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53" name="Google Shape;453;p35"/>
          <p:cNvSpPr txBox="1"/>
          <p:nvPr>
            <p:ph idx="2" type="subTitle"/>
          </p:nvPr>
        </p:nvSpPr>
        <p:spPr>
          <a:xfrm>
            <a:off x="3707909" y="621802"/>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454" name="Google Shape;454;p35"/>
          <p:cNvSpPr txBox="1"/>
          <p:nvPr>
            <p:ph idx="3" type="subTitle"/>
          </p:nvPr>
        </p:nvSpPr>
        <p:spPr>
          <a:xfrm>
            <a:off x="3707909" y="1526390"/>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455" name="Google Shape;455;p35"/>
          <p:cNvSpPr txBox="1"/>
          <p:nvPr>
            <p:ph idx="4" type="subTitle"/>
          </p:nvPr>
        </p:nvSpPr>
        <p:spPr>
          <a:xfrm>
            <a:off x="3707909" y="3366080"/>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456" name="Google Shape;456;p35"/>
          <p:cNvSpPr txBox="1"/>
          <p:nvPr>
            <p:ph idx="5" type="subTitle"/>
          </p:nvPr>
        </p:nvSpPr>
        <p:spPr>
          <a:xfrm>
            <a:off x="3707909" y="4257249"/>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cxnSp>
        <p:nvCxnSpPr>
          <p:cNvPr id="457" name="Google Shape;457;p35"/>
          <p:cNvCxnSpPr/>
          <p:nvPr/>
        </p:nvCxnSpPr>
        <p:spPr>
          <a:xfrm>
            <a:off x="2247400" y="2575666"/>
            <a:ext cx="21558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5/4">
  <p:cSld name="CUSTOM_7_1_1_1">
    <p:spTree>
      <p:nvGrpSpPr>
        <p:cNvPr id="458" name="Shape 458"/>
        <p:cNvGrpSpPr/>
        <p:nvPr/>
      </p:nvGrpSpPr>
      <p:grpSpPr>
        <a:xfrm>
          <a:off x="0" y="0"/>
          <a:ext cx="0" cy="0"/>
          <a:chOff x="0" y="0"/>
          <a:chExt cx="0" cy="0"/>
        </a:xfrm>
      </p:grpSpPr>
      <p:pic>
        <p:nvPicPr>
          <p:cNvPr id="459" name="Google Shape;459;p36"/>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sp>
        <p:nvSpPr>
          <p:cNvPr id="460" name="Google Shape;460;p36"/>
          <p:cNvSpPr/>
          <p:nvPr/>
        </p:nvSpPr>
        <p:spPr>
          <a:xfrm>
            <a:off x="1506231" y="2202852"/>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61" name="Google Shape;461;p36"/>
          <p:cNvSpPr/>
          <p:nvPr/>
        </p:nvSpPr>
        <p:spPr>
          <a:xfrm>
            <a:off x="1506231" y="3106855"/>
            <a:ext cx="758400" cy="753000"/>
          </a:xfrm>
          <a:prstGeom prst="ellipse">
            <a:avLst/>
          </a:prstGeom>
          <a:solidFill>
            <a:srgbClr val="03797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62" name="Google Shape;462;p36"/>
          <p:cNvSpPr/>
          <p:nvPr/>
        </p:nvSpPr>
        <p:spPr>
          <a:xfrm>
            <a:off x="1506231" y="4010868"/>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63" name="Google Shape;463;p36"/>
          <p:cNvSpPr/>
          <p:nvPr/>
        </p:nvSpPr>
        <p:spPr>
          <a:xfrm>
            <a:off x="1506231" y="1281580"/>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37971"/>
              </a:solidFill>
              <a:latin typeface="Arial"/>
              <a:ea typeface="Arial"/>
              <a:cs typeface="Arial"/>
              <a:sym typeface="Arial"/>
            </a:endParaRPr>
          </a:p>
        </p:txBody>
      </p:sp>
      <p:sp>
        <p:nvSpPr>
          <p:cNvPr id="464" name="Google Shape;464;p36"/>
          <p:cNvSpPr/>
          <p:nvPr/>
        </p:nvSpPr>
        <p:spPr>
          <a:xfrm>
            <a:off x="1506231" y="362455"/>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65" name="Google Shape;465;p36"/>
          <p:cNvSpPr txBox="1"/>
          <p:nvPr/>
        </p:nvSpPr>
        <p:spPr>
          <a:xfrm>
            <a:off x="1746274" y="523475"/>
            <a:ext cx="3171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sp>
        <p:nvSpPr>
          <p:cNvPr id="466" name="Google Shape;466;p36"/>
          <p:cNvSpPr txBox="1"/>
          <p:nvPr/>
        </p:nvSpPr>
        <p:spPr>
          <a:xfrm>
            <a:off x="1754519" y="1450154"/>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467" name="Google Shape;467;p36"/>
          <p:cNvSpPr txBox="1"/>
          <p:nvPr/>
        </p:nvSpPr>
        <p:spPr>
          <a:xfrm>
            <a:off x="1736631" y="2346282"/>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468" name="Google Shape;468;p36"/>
          <p:cNvSpPr txBox="1"/>
          <p:nvPr/>
        </p:nvSpPr>
        <p:spPr>
          <a:xfrm>
            <a:off x="1736659" y="3258159"/>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sp>
        <p:nvSpPr>
          <p:cNvPr id="469" name="Google Shape;469;p36"/>
          <p:cNvSpPr txBox="1"/>
          <p:nvPr/>
        </p:nvSpPr>
        <p:spPr>
          <a:xfrm>
            <a:off x="1736659" y="4170056"/>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5</a:t>
            </a:r>
            <a:endParaRPr b="1" i="0" sz="100" u="none" cap="none" strike="noStrike">
              <a:solidFill>
                <a:schemeClr val="dk1"/>
              </a:solidFill>
              <a:latin typeface="Century Gothic"/>
              <a:ea typeface="Century Gothic"/>
              <a:cs typeface="Century Gothic"/>
              <a:sym typeface="Century Gothic"/>
            </a:endParaRPr>
          </a:p>
        </p:txBody>
      </p:sp>
      <p:cxnSp>
        <p:nvCxnSpPr>
          <p:cNvPr id="470" name="Google Shape;470;p36"/>
          <p:cNvCxnSpPr/>
          <p:nvPr/>
        </p:nvCxnSpPr>
        <p:spPr>
          <a:xfrm>
            <a:off x="2140160" y="766166"/>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471" name="Google Shape;471;p36"/>
          <p:cNvCxnSpPr/>
          <p:nvPr/>
        </p:nvCxnSpPr>
        <p:spPr>
          <a:xfrm>
            <a:off x="2140160" y="1670288"/>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472" name="Google Shape;472;p36"/>
          <p:cNvCxnSpPr/>
          <p:nvPr/>
        </p:nvCxnSpPr>
        <p:spPr>
          <a:xfrm>
            <a:off x="2140160" y="2595210"/>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473" name="Google Shape;473;p36"/>
          <p:cNvCxnSpPr/>
          <p:nvPr/>
        </p:nvCxnSpPr>
        <p:spPr>
          <a:xfrm>
            <a:off x="2140160" y="4386169"/>
            <a:ext cx="1465800" cy="0"/>
          </a:xfrm>
          <a:prstGeom prst="straightConnector1">
            <a:avLst/>
          </a:prstGeom>
          <a:noFill/>
          <a:ln cap="flat" cmpd="sng" w="28575">
            <a:solidFill>
              <a:srgbClr val="ACE1D7"/>
            </a:solidFill>
            <a:prstDash val="solid"/>
            <a:round/>
            <a:headEnd len="sm" w="sm" type="none"/>
            <a:tailEnd len="med" w="med" type="oval"/>
          </a:ln>
        </p:spPr>
      </p:cxnSp>
      <p:pic>
        <p:nvPicPr>
          <p:cNvPr id="474" name="Google Shape;474;p36"/>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475" name="Google Shape;475;p36"/>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
        <p:nvSpPr>
          <p:cNvPr id="476" name="Google Shape;476;p36"/>
          <p:cNvSpPr txBox="1"/>
          <p:nvPr>
            <p:ph idx="1" type="subTitle"/>
          </p:nvPr>
        </p:nvSpPr>
        <p:spPr>
          <a:xfrm>
            <a:off x="4491964" y="3341224"/>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77" name="Google Shape;477;p36"/>
          <p:cNvSpPr txBox="1"/>
          <p:nvPr>
            <p:ph idx="2" type="subTitle"/>
          </p:nvPr>
        </p:nvSpPr>
        <p:spPr>
          <a:xfrm>
            <a:off x="3707909" y="621802"/>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478" name="Google Shape;478;p36"/>
          <p:cNvSpPr txBox="1"/>
          <p:nvPr>
            <p:ph idx="3" type="subTitle"/>
          </p:nvPr>
        </p:nvSpPr>
        <p:spPr>
          <a:xfrm>
            <a:off x="3707909" y="1526390"/>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479" name="Google Shape;479;p36"/>
          <p:cNvSpPr txBox="1"/>
          <p:nvPr>
            <p:ph idx="4" type="subTitle"/>
          </p:nvPr>
        </p:nvSpPr>
        <p:spPr>
          <a:xfrm>
            <a:off x="3707909" y="2477933"/>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480" name="Google Shape;480;p36"/>
          <p:cNvSpPr txBox="1"/>
          <p:nvPr>
            <p:ph idx="5" type="subTitle"/>
          </p:nvPr>
        </p:nvSpPr>
        <p:spPr>
          <a:xfrm>
            <a:off x="3707909" y="4257249"/>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cxnSp>
        <p:nvCxnSpPr>
          <p:cNvPr id="481" name="Google Shape;481;p36"/>
          <p:cNvCxnSpPr/>
          <p:nvPr/>
        </p:nvCxnSpPr>
        <p:spPr>
          <a:xfrm>
            <a:off x="2247400" y="3496103"/>
            <a:ext cx="21558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5/5">
  <p:cSld name="CUSTOM_7_1_1_1_1">
    <p:spTree>
      <p:nvGrpSpPr>
        <p:cNvPr id="482" name="Shape 482"/>
        <p:cNvGrpSpPr/>
        <p:nvPr/>
      </p:nvGrpSpPr>
      <p:grpSpPr>
        <a:xfrm>
          <a:off x="0" y="0"/>
          <a:ext cx="0" cy="0"/>
          <a:chOff x="0" y="0"/>
          <a:chExt cx="0" cy="0"/>
        </a:xfrm>
      </p:grpSpPr>
      <p:pic>
        <p:nvPicPr>
          <p:cNvPr id="483" name="Google Shape;483;p37"/>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sp>
        <p:nvSpPr>
          <p:cNvPr id="484" name="Google Shape;484;p37"/>
          <p:cNvSpPr/>
          <p:nvPr/>
        </p:nvSpPr>
        <p:spPr>
          <a:xfrm>
            <a:off x="1506231" y="2206702"/>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85" name="Google Shape;485;p37"/>
          <p:cNvSpPr/>
          <p:nvPr/>
        </p:nvSpPr>
        <p:spPr>
          <a:xfrm>
            <a:off x="1506231" y="3110705"/>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86" name="Google Shape;486;p37"/>
          <p:cNvSpPr/>
          <p:nvPr/>
        </p:nvSpPr>
        <p:spPr>
          <a:xfrm>
            <a:off x="1506231" y="4014718"/>
            <a:ext cx="758400" cy="753000"/>
          </a:xfrm>
          <a:prstGeom prst="ellipse">
            <a:avLst/>
          </a:prstGeom>
          <a:solidFill>
            <a:srgbClr val="03797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87" name="Google Shape;487;p37"/>
          <p:cNvSpPr/>
          <p:nvPr/>
        </p:nvSpPr>
        <p:spPr>
          <a:xfrm>
            <a:off x="1506231" y="1285430"/>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37971"/>
              </a:solidFill>
              <a:latin typeface="Arial"/>
              <a:ea typeface="Arial"/>
              <a:cs typeface="Arial"/>
              <a:sym typeface="Arial"/>
            </a:endParaRPr>
          </a:p>
        </p:txBody>
      </p:sp>
      <p:sp>
        <p:nvSpPr>
          <p:cNvPr id="488" name="Google Shape;488;p37"/>
          <p:cNvSpPr/>
          <p:nvPr/>
        </p:nvSpPr>
        <p:spPr>
          <a:xfrm>
            <a:off x="1506231" y="366305"/>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89" name="Google Shape;489;p37"/>
          <p:cNvSpPr txBox="1"/>
          <p:nvPr/>
        </p:nvSpPr>
        <p:spPr>
          <a:xfrm>
            <a:off x="1746274" y="527325"/>
            <a:ext cx="3171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sp>
        <p:nvSpPr>
          <p:cNvPr id="490" name="Google Shape;490;p37"/>
          <p:cNvSpPr txBox="1"/>
          <p:nvPr/>
        </p:nvSpPr>
        <p:spPr>
          <a:xfrm>
            <a:off x="1754519" y="1454004"/>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491" name="Google Shape;491;p37"/>
          <p:cNvSpPr txBox="1"/>
          <p:nvPr/>
        </p:nvSpPr>
        <p:spPr>
          <a:xfrm>
            <a:off x="1736631" y="2350132"/>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492" name="Google Shape;492;p37"/>
          <p:cNvSpPr txBox="1"/>
          <p:nvPr/>
        </p:nvSpPr>
        <p:spPr>
          <a:xfrm>
            <a:off x="1736659" y="3262009"/>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sp>
        <p:nvSpPr>
          <p:cNvPr id="493" name="Google Shape;493;p37"/>
          <p:cNvSpPr txBox="1"/>
          <p:nvPr/>
        </p:nvSpPr>
        <p:spPr>
          <a:xfrm>
            <a:off x="1736659" y="4173906"/>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5</a:t>
            </a:r>
            <a:endParaRPr b="1" i="0" sz="100" u="none" cap="none" strike="noStrike">
              <a:solidFill>
                <a:schemeClr val="dk1"/>
              </a:solidFill>
              <a:latin typeface="Century Gothic"/>
              <a:ea typeface="Century Gothic"/>
              <a:cs typeface="Century Gothic"/>
              <a:sym typeface="Century Gothic"/>
            </a:endParaRPr>
          </a:p>
        </p:txBody>
      </p:sp>
      <p:cxnSp>
        <p:nvCxnSpPr>
          <p:cNvPr id="494" name="Google Shape;494;p37"/>
          <p:cNvCxnSpPr/>
          <p:nvPr/>
        </p:nvCxnSpPr>
        <p:spPr>
          <a:xfrm>
            <a:off x="2140160" y="770016"/>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495" name="Google Shape;495;p37"/>
          <p:cNvCxnSpPr/>
          <p:nvPr/>
        </p:nvCxnSpPr>
        <p:spPr>
          <a:xfrm>
            <a:off x="2140160" y="1674138"/>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496" name="Google Shape;496;p37"/>
          <p:cNvCxnSpPr/>
          <p:nvPr/>
        </p:nvCxnSpPr>
        <p:spPr>
          <a:xfrm>
            <a:off x="2140160" y="2599060"/>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497" name="Google Shape;497;p37"/>
          <p:cNvCxnSpPr/>
          <p:nvPr/>
        </p:nvCxnSpPr>
        <p:spPr>
          <a:xfrm>
            <a:off x="2140160" y="3504215"/>
            <a:ext cx="1465800" cy="0"/>
          </a:xfrm>
          <a:prstGeom prst="straightConnector1">
            <a:avLst/>
          </a:prstGeom>
          <a:noFill/>
          <a:ln cap="flat" cmpd="sng" w="28575">
            <a:solidFill>
              <a:srgbClr val="ACE1D7"/>
            </a:solidFill>
            <a:prstDash val="solid"/>
            <a:round/>
            <a:headEnd len="sm" w="sm" type="none"/>
            <a:tailEnd len="med" w="med" type="oval"/>
          </a:ln>
        </p:spPr>
      </p:cxnSp>
      <p:pic>
        <p:nvPicPr>
          <p:cNvPr id="498" name="Google Shape;498;p37"/>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499" name="Google Shape;499;p37"/>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
        <p:nvSpPr>
          <p:cNvPr id="500" name="Google Shape;500;p37"/>
          <p:cNvSpPr txBox="1"/>
          <p:nvPr>
            <p:ph idx="1" type="subTitle"/>
          </p:nvPr>
        </p:nvSpPr>
        <p:spPr>
          <a:xfrm>
            <a:off x="4491964" y="4253390"/>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01" name="Google Shape;501;p37"/>
          <p:cNvSpPr txBox="1"/>
          <p:nvPr>
            <p:ph idx="2" type="subTitle"/>
          </p:nvPr>
        </p:nvSpPr>
        <p:spPr>
          <a:xfrm>
            <a:off x="3707909" y="625652"/>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502" name="Google Shape;502;p37"/>
          <p:cNvSpPr txBox="1"/>
          <p:nvPr>
            <p:ph idx="3" type="subTitle"/>
          </p:nvPr>
        </p:nvSpPr>
        <p:spPr>
          <a:xfrm>
            <a:off x="3707909" y="1530240"/>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503" name="Google Shape;503;p37"/>
          <p:cNvSpPr txBox="1"/>
          <p:nvPr>
            <p:ph idx="4" type="subTitle"/>
          </p:nvPr>
        </p:nvSpPr>
        <p:spPr>
          <a:xfrm>
            <a:off x="3707909" y="2481783"/>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504" name="Google Shape;504;p37"/>
          <p:cNvSpPr txBox="1"/>
          <p:nvPr>
            <p:ph idx="5" type="subTitle"/>
          </p:nvPr>
        </p:nvSpPr>
        <p:spPr>
          <a:xfrm>
            <a:off x="3707909" y="3375295"/>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cxnSp>
        <p:nvCxnSpPr>
          <p:cNvPr id="505" name="Google Shape;505;p37"/>
          <p:cNvCxnSpPr/>
          <p:nvPr/>
        </p:nvCxnSpPr>
        <p:spPr>
          <a:xfrm>
            <a:off x="2247400" y="4408269"/>
            <a:ext cx="21558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4/1">
  <p:cSld name="CUSTOM_7_1_1_1_1_1">
    <p:spTree>
      <p:nvGrpSpPr>
        <p:cNvPr id="506" name="Shape 506"/>
        <p:cNvGrpSpPr/>
        <p:nvPr/>
      </p:nvGrpSpPr>
      <p:grpSpPr>
        <a:xfrm>
          <a:off x="0" y="0"/>
          <a:ext cx="0" cy="0"/>
          <a:chOff x="0" y="0"/>
          <a:chExt cx="0" cy="0"/>
        </a:xfrm>
      </p:grpSpPr>
      <p:pic>
        <p:nvPicPr>
          <p:cNvPr id="507" name="Google Shape;507;p38"/>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sp>
        <p:nvSpPr>
          <p:cNvPr id="508" name="Google Shape;508;p38"/>
          <p:cNvSpPr/>
          <p:nvPr/>
        </p:nvSpPr>
        <p:spPr>
          <a:xfrm>
            <a:off x="1421419" y="2711687"/>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09" name="Google Shape;509;p38"/>
          <p:cNvSpPr/>
          <p:nvPr/>
        </p:nvSpPr>
        <p:spPr>
          <a:xfrm>
            <a:off x="1421419" y="3789246"/>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10" name="Google Shape;510;p38"/>
          <p:cNvSpPr/>
          <p:nvPr/>
        </p:nvSpPr>
        <p:spPr>
          <a:xfrm>
            <a:off x="1421419" y="1630601"/>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37971"/>
              </a:solidFill>
              <a:latin typeface="Arial"/>
              <a:ea typeface="Arial"/>
              <a:cs typeface="Arial"/>
              <a:sym typeface="Arial"/>
            </a:endParaRPr>
          </a:p>
        </p:txBody>
      </p:sp>
      <p:sp>
        <p:nvSpPr>
          <p:cNvPr id="511" name="Google Shape;511;p38"/>
          <p:cNvSpPr txBox="1"/>
          <p:nvPr/>
        </p:nvSpPr>
        <p:spPr>
          <a:xfrm>
            <a:off x="1669706" y="1799174"/>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512" name="Google Shape;512;p38"/>
          <p:cNvSpPr txBox="1"/>
          <p:nvPr/>
        </p:nvSpPr>
        <p:spPr>
          <a:xfrm>
            <a:off x="1651819" y="2855117"/>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513" name="Google Shape;513;p38"/>
          <p:cNvSpPr txBox="1"/>
          <p:nvPr/>
        </p:nvSpPr>
        <p:spPr>
          <a:xfrm>
            <a:off x="1651847" y="3940550"/>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cxnSp>
        <p:nvCxnSpPr>
          <p:cNvPr id="514" name="Google Shape;514;p38"/>
          <p:cNvCxnSpPr/>
          <p:nvPr/>
        </p:nvCxnSpPr>
        <p:spPr>
          <a:xfrm>
            <a:off x="2055347" y="2019309"/>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515" name="Google Shape;515;p38"/>
          <p:cNvCxnSpPr/>
          <p:nvPr/>
        </p:nvCxnSpPr>
        <p:spPr>
          <a:xfrm>
            <a:off x="2055347" y="3104045"/>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516" name="Google Shape;516;p38"/>
          <p:cNvCxnSpPr/>
          <p:nvPr/>
        </p:nvCxnSpPr>
        <p:spPr>
          <a:xfrm>
            <a:off x="2055347" y="4182755"/>
            <a:ext cx="1465800" cy="0"/>
          </a:xfrm>
          <a:prstGeom prst="straightConnector1">
            <a:avLst/>
          </a:prstGeom>
          <a:noFill/>
          <a:ln cap="flat" cmpd="sng" w="28575">
            <a:solidFill>
              <a:srgbClr val="ACE1D7"/>
            </a:solidFill>
            <a:prstDash val="solid"/>
            <a:round/>
            <a:headEnd len="sm" w="sm" type="none"/>
            <a:tailEnd len="med" w="med" type="oval"/>
          </a:ln>
        </p:spPr>
      </p:cxnSp>
      <p:pic>
        <p:nvPicPr>
          <p:cNvPr id="517" name="Google Shape;517;p38"/>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518" name="Google Shape;518;p38"/>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
        <p:nvSpPr>
          <p:cNvPr id="519" name="Google Shape;519;p38"/>
          <p:cNvSpPr txBox="1"/>
          <p:nvPr>
            <p:ph idx="1" type="subTitle"/>
          </p:nvPr>
        </p:nvSpPr>
        <p:spPr>
          <a:xfrm>
            <a:off x="3623096" y="1875411"/>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520" name="Google Shape;520;p38"/>
          <p:cNvSpPr txBox="1"/>
          <p:nvPr>
            <p:ph idx="2" type="subTitle"/>
          </p:nvPr>
        </p:nvSpPr>
        <p:spPr>
          <a:xfrm>
            <a:off x="3623096" y="2986768"/>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521" name="Google Shape;521;p38"/>
          <p:cNvSpPr txBox="1"/>
          <p:nvPr>
            <p:ph idx="3" type="subTitle"/>
          </p:nvPr>
        </p:nvSpPr>
        <p:spPr>
          <a:xfrm>
            <a:off x="3623096" y="4053836"/>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522" name="Google Shape;522;p38"/>
          <p:cNvSpPr/>
          <p:nvPr/>
        </p:nvSpPr>
        <p:spPr>
          <a:xfrm>
            <a:off x="1421419" y="565880"/>
            <a:ext cx="758400" cy="753000"/>
          </a:xfrm>
          <a:prstGeom prst="ellipse">
            <a:avLst/>
          </a:prstGeom>
          <a:solidFill>
            <a:srgbClr val="03797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23" name="Google Shape;523;p38"/>
          <p:cNvSpPr txBox="1"/>
          <p:nvPr/>
        </p:nvSpPr>
        <p:spPr>
          <a:xfrm>
            <a:off x="1661462" y="726900"/>
            <a:ext cx="3171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sp>
        <p:nvSpPr>
          <p:cNvPr id="524" name="Google Shape;524;p38"/>
          <p:cNvSpPr txBox="1"/>
          <p:nvPr>
            <p:ph idx="4" type="subTitle"/>
          </p:nvPr>
        </p:nvSpPr>
        <p:spPr>
          <a:xfrm>
            <a:off x="4424375" y="801300"/>
            <a:ext cx="37725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525" name="Google Shape;525;p38"/>
          <p:cNvCxnSpPr/>
          <p:nvPr/>
        </p:nvCxnSpPr>
        <p:spPr>
          <a:xfrm>
            <a:off x="2179813" y="956188"/>
            <a:ext cx="21558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4/2">
  <p:cSld name="CUSTOM_7_1_1_1_1_1_1">
    <p:spTree>
      <p:nvGrpSpPr>
        <p:cNvPr id="526" name="Shape 526"/>
        <p:cNvGrpSpPr/>
        <p:nvPr/>
      </p:nvGrpSpPr>
      <p:grpSpPr>
        <a:xfrm>
          <a:off x="0" y="0"/>
          <a:ext cx="0" cy="0"/>
          <a:chOff x="0" y="0"/>
          <a:chExt cx="0" cy="0"/>
        </a:xfrm>
      </p:grpSpPr>
      <p:pic>
        <p:nvPicPr>
          <p:cNvPr id="527" name="Google Shape;527;p39"/>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sp>
        <p:nvSpPr>
          <p:cNvPr id="528" name="Google Shape;528;p39"/>
          <p:cNvSpPr/>
          <p:nvPr/>
        </p:nvSpPr>
        <p:spPr>
          <a:xfrm>
            <a:off x="1421419" y="2711687"/>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29" name="Google Shape;529;p39"/>
          <p:cNvSpPr/>
          <p:nvPr/>
        </p:nvSpPr>
        <p:spPr>
          <a:xfrm>
            <a:off x="1421419" y="3789246"/>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30" name="Google Shape;530;p39"/>
          <p:cNvSpPr/>
          <p:nvPr/>
        </p:nvSpPr>
        <p:spPr>
          <a:xfrm>
            <a:off x="1421419" y="1630601"/>
            <a:ext cx="758400" cy="753000"/>
          </a:xfrm>
          <a:prstGeom prst="ellipse">
            <a:avLst/>
          </a:prstGeom>
          <a:solidFill>
            <a:srgbClr val="03797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37971"/>
              </a:solidFill>
              <a:latin typeface="Arial"/>
              <a:ea typeface="Arial"/>
              <a:cs typeface="Arial"/>
              <a:sym typeface="Arial"/>
            </a:endParaRPr>
          </a:p>
        </p:txBody>
      </p:sp>
      <p:sp>
        <p:nvSpPr>
          <p:cNvPr id="531" name="Google Shape;531;p39"/>
          <p:cNvSpPr txBox="1"/>
          <p:nvPr/>
        </p:nvSpPr>
        <p:spPr>
          <a:xfrm>
            <a:off x="1669706" y="1799174"/>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532" name="Google Shape;532;p39"/>
          <p:cNvSpPr txBox="1"/>
          <p:nvPr/>
        </p:nvSpPr>
        <p:spPr>
          <a:xfrm>
            <a:off x="1651819" y="2855117"/>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533" name="Google Shape;533;p39"/>
          <p:cNvSpPr txBox="1"/>
          <p:nvPr/>
        </p:nvSpPr>
        <p:spPr>
          <a:xfrm>
            <a:off x="1651847" y="3940550"/>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cxnSp>
        <p:nvCxnSpPr>
          <p:cNvPr id="534" name="Google Shape;534;p39"/>
          <p:cNvCxnSpPr/>
          <p:nvPr/>
        </p:nvCxnSpPr>
        <p:spPr>
          <a:xfrm>
            <a:off x="2055347" y="960498"/>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535" name="Google Shape;535;p39"/>
          <p:cNvCxnSpPr/>
          <p:nvPr/>
        </p:nvCxnSpPr>
        <p:spPr>
          <a:xfrm>
            <a:off x="2055347" y="3104045"/>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536" name="Google Shape;536;p39"/>
          <p:cNvCxnSpPr/>
          <p:nvPr/>
        </p:nvCxnSpPr>
        <p:spPr>
          <a:xfrm>
            <a:off x="2055347" y="4182755"/>
            <a:ext cx="1465800" cy="0"/>
          </a:xfrm>
          <a:prstGeom prst="straightConnector1">
            <a:avLst/>
          </a:prstGeom>
          <a:noFill/>
          <a:ln cap="flat" cmpd="sng" w="28575">
            <a:solidFill>
              <a:srgbClr val="ACE1D7"/>
            </a:solidFill>
            <a:prstDash val="solid"/>
            <a:round/>
            <a:headEnd len="sm" w="sm" type="none"/>
            <a:tailEnd len="med" w="med" type="oval"/>
          </a:ln>
        </p:spPr>
      </p:cxnSp>
      <p:pic>
        <p:nvPicPr>
          <p:cNvPr id="537" name="Google Shape;537;p39"/>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538" name="Google Shape;538;p39"/>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
        <p:nvSpPr>
          <p:cNvPr id="539" name="Google Shape;539;p39"/>
          <p:cNvSpPr txBox="1"/>
          <p:nvPr>
            <p:ph idx="1" type="subTitle"/>
          </p:nvPr>
        </p:nvSpPr>
        <p:spPr>
          <a:xfrm>
            <a:off x="3623096" y="816599"/>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540" name="Google Shape;540;p39"/>
          <p:cNvSpPr txBox="1"/>
          <p:nvPr>
            <p:ph idx="2" type="subTitle"/>
          </p:nvPr>
        </p:nvSpPr>
        <p:spPr>
          <a:xfrm>
            <a:off x="3623096" y="2986768"/>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541" name="Google Shape;541;p39"/>
          <p:cNvSpPr txBox="1"/>
          <p:nvPr>
            <p:ph idx="3" type="subTitle"/>
          </p:nvPr>
        </p:nvSpPr>
        <p:spPr>
          <a:xfrm>
            <a:off x="3623096" y="4053836"/>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542" name="Google Shape;542;p39"/>
          <p:cNvSpPr/>
          <p:nvPr/>
        </p:nvSpPr>
        <p:spPr>
          <a:xfrm>
            <a:off x="1421419" y="565880"/>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43" name="Google Shape;543;p39"/>
          <p:cNvSpPr txBox="1"/>
          <p:nvPr/>
        </p:nvSpPr>
        <p:spPr>
          <a:xfrm>
            <a:off x="1661462" y="726900"/>
            <a:ext cx="3171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cxnSp>
        <p:nvCxnSpPr>
          <p:cNvPr id="544" name="Google Shape;544;p39"/>
          <p:cNvCxnSpPr/>
          <p:nvPr/>
        </p:nvCxnSpPr>
        <p:spPr>
          <a:xfrm>
            <a:off x="2179813" y="1997604"/>
            <a:ext cx="2155800" cy="0"/>
          </a:xfrm>
          <a:prstGeom prst="straightConnector1">
            <a:avLst/>
          </a:prstGeom>
          <a:noFill/>
          <a:ln cap="flat" cmpd="sng" w="28575">
            <a:solidFill>
              <a:srgbClr val="037971"/>
            </a:solidFill>
            <a:prstDash val="solid"/>
            <a:round/>
            <a:headEnd len="sm" w="sm" type="none"/>
            <a:tailEnd len="med" w="med" type="oval"/>
          </a:ln>
        </p:spPr>
      </p:cxnSp>
      <p:sp>
        <p:nvSpPr>
          <p:cNvPr id="545" name="Google Shape;545;p39"/>
          <p:cNvSpPr txBox="1"/>
          <p:nvPr>
            <p:ph idx="4" type="subTitle"/>
          </p:nvPr>
        </p:nvSpPr>
        <p:spPr>
          <a:xfrm>
            <a:off x="4424375" y="1825961"/>
            <a:ext cx="37725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4/3">
  <p:cSld name="CUSTOM_7_1_1_1_1_1_1_1">
    <p:spTree>
      <p:nvGrpSpPr>
        <p:cNvPr id="546" name="Shape 546"/>
        <p:cNvGrpSpPr/>
        <p:nvPr/>
      </p:nvGrpSpPr>
      <p:grpSpPr>
        <a:xfrm>
          <a:off x="0" y="0"/>
          <a:ext cx="0" cy="0"/>
          <a:chOff x="0" y="0"/>
          <a:chExt cx="0" cy="0"/>
        </a:xfrm>
      </p:grpSpPr>
      <p:pic>
        <p:nvPicPr>
          <p:cNvPr id="547" name="Google Shape;547;p40"/>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sp>
        <p:nvSpPr>
          <p:cNvPr id="548" name="Google Shape;548;p40"/>
          <p:cNvSpPr/>
          <p:nvPr/>
        </p:nvSpPr>
        <p:spPr>
          <a:xfrm>
            <a:off x="1421419" y="2711687"/>
            <a:ext cx="758400" cy="753000"/>
          </a:xfrm>
          <a:prstGeom prst="ellipse">
            <a:avLst/>
          </a:prstGeom>
          <a:solidFill>
            <a:srgbClr val="03797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49" name="Google Shape;549;p40"/>
          <p:cNvSpPr/>
          <p:nvPr/>
        </p:nvSpPr>
        <p:spPr>
          <a:xfrm>
            <a:off x="1421419" y="3789246"/>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50" name="Google Shape;550;p40"/>
          <p:cNvSpPr/>
          <p:nvPr/>
        </p:nvSpPr>
        <p:spPr>
          <a:xfrm>
            <a:off x="1421419" y="1630601"/>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37971"/>
              </a:solidFill>
              <a:latin typeface="Arial"/>
              <a:ea typeface="Arial"/>
              <a:cs typeface="Arial"/>
              <a:sym typeface="Arial"/>
            </a:endParaRPr>
          </a:p>
        </p:txBody>
      </p:sp>
      <p:sp>
        <p:nvSpPr>
          <p:cNvPr id="551" name="Google Shape;551;p40"/>
          <p:cNvSpPr txBox="1"/>
          <p:nvPr/>
        </p:nvSpPr>
        <p:spPr>
          <a:xfrm>
            <a:off x="1669706" y="1799174"/>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552" name="Google Shape;552;p40"/>
          <p:cNvSpPr txBox="1"/>
          <p:nvPr/>
        </p:nvSpPr>
        <p:spPr>
          <a:xfrm>
            <a:off x="1651819" y="2855117"/>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553" name="Google Shape;553;p40"/>
          <p:cNvSpPr txBox="1"/>
          <p:nvPr/>
        </p:nvSpPr>
        <p:spPr>
          <a:xfrm>
            <a:off x="1651847" y="3940550"/>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cxnSp>
        <p:nvCxnSpPr>
          <p:cNvPr id="554" name="Google Shape;554;p40"/>
          <p:cNvCxnSpPr/>
          <p:nvPr/>
        </p:nvCxnSpPr>
        <p:spPr>
          <a:xfrm>
            <a:off x="2055347" y="960498"/>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555" name="Google Shape;555;p40"/>
          <p:cNvCxnSpPr/>
          <p:nvPr/>
        </p:nvCxnSpPr>
        <p:spPr>
          <a:xfrm>
            <a:off x="2055347" y="2014520"/>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556" name="Google Shape;556;p40"/>
          <p:cNvCxnSpPr/>
          <p:nvPr/>
        </p:nvCxnSpPr>
        <p:spPr>
          <a:xfrm>
            <a:off x="2055347" y="4182755"/>
            <a:ext cx="1465800" cy="0"/>
          </a:xfrm>
          <a:prstGeom prst="straightConnector1">
            <a:avLst/>
          </a:prstGeom>
          <a:noFill/>
          <a:ln cap="flat" cmpd="sng" w="28575">
            <a:solidFill>
              <a:srgbClr val="ACE1D7"/>
            </a:solidFill>
            <a:prstDash val="solid"/>
            <a:round/>
            <a:headEnd len="sm" w="sm" type="none"/>
            <a:tailEnd len="med" w="med" type="oval"/>
          </a:ln>
        </p:spPr>
      </p:cxnSp>
      <p:pic>
        <p:nvPicPr>
          <p:cNvPr id="557" name="Google Shape;557;p40"/>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558" name="Google Shape;558;p40"/>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
        <p:nvSpPr>
          <p:cNvPr id="559" name="Google Shape;559;p40"/>
          <p:cNvSpPr txBox="1"/>
          <p:nvPr>
            <p:ph idx="1" type="subTitle"/>
          </p:nvPr>
        </p:nvSpPr>
        <p:spPr>
          <a:xfrm>
            <a:off x="3623096" y="816599"/>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560" name="Google Shape;560;p40"/>
          <p:cNvSpPr txBox="1"/>
          <p:nvPr>
            <p:ph idx="2" type="subTitle"/>
          </p:nvPr>
        </p:nvSpPr>
        <p:spPr>
          <a:xfrm>
            <a:off x="3623096" y="1897243"/>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561" name="Google Shape;561;p40"/>
          <p:cNvSpPr txBox="1"/>
          <p:nvPr>
            <p:ph idx="3" type="subTitle"/>
          </p:nvPr>
        </p:nvSpPr>
        <p:spPr>
          <a:xfrm>
            <a:off x="3623096" y="4053836"/>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562" name="Google Shape;562;p40"/>
          <p:cNvSpPr/>
          <p:nvPr/>
        </p:nvSpPr>
        <p:spPr>
          <a:xfrm>
            <a:off x="1421419" y="565880"/>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63" name="Google Shape;563;p40"/>
          <p:cNvSpPr txBox="1"/>
          <p:nvPr/>
        </p:nvSpPr>
        <p:spPr>
          <a:xfrm>
            <a:off x="1661462" y="726900"/>
            <a:ext cx="3171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cxnSp>
        <p:nvCxnSpPr>
          <p:cNvPr id="564" name="Google Shape;564;p40"/>
          <p:cNvCxnSpPr/>
          <p:nvPr/>
        </p:nvCxnSpPr>
        <p:spPr>
          <a:xfrm>
            <a:off x="2179813" y="3083245"/>
            <a:ext cx="2155800" cy="0"/>
          </a:xfrm>
          <a:prstGeom prst="straightConnector1">
            <a:avLst/>
          </a:prstGeom>
          <a:noFill/>
          <a:ln cap="flat" cmpd="sng" w="28575">
            <a:solidFill>
              <a:srgbClr val="037971"/>
            </a:solidFill>
            <a:prstDash val="solid"/>
            <a:round/>
            <a:headEnd len="sm" w="sm" type="none"/>
            <a:tailEnd len="med" w="med" type="oval"/>
          </a:ln>
        </p:spPr>
      </p:cxnSp>
      <p:sp>
        <p:nvSpPr>
          <p:cNvPr id="565" name="Google Shape;565;p40"/>
          <p:cNvSpPr txBox="1"/>
          <p:nvPr>
            <p:ph idx="4" type="subTitle"/>
          </p:nvPr>
        </p:nvSpPr>
        <p:spPr>
          <a:xfrm>
            <a:off x="4424375" y="2909277"/>
            <a:ext cx="37725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4">
  <p:cSld name="CUSTOM_9_1">
    <p:spTree>
      <p:nvGrpSpPr>
        <p:cNvPr id="45" name="Shape 45"/>
        <p:cNvGrpSpPr/>
        <p:nvPr/>
      </p:nvGrpSpPr>
      <p:grpSpPr>
        <a:xfrm>
          <a:off x="0" y="0"/>
          <a:ext cx="0" cy="0"/>
          <a:chOff x="0" y="0"/>
          <a:chExt cx="0" cy="0"/>
        </a:xfrm>
      </p:grpSpPr>
      <p:sp>
        <p:nvSpPr>
          <p:cNvPr id="46" name="Google Shape;46;p5"/>
          <p:cNvSpPr/>
          <p:nvPr/>
        </p:nvSpPr>
        <p:spPr>
          <a:xfrm>
            <a:off x="0" y="-3325"/>
            <a:ext cx="9144000" cy="5150100"/>
          </a:xfrm>
          <a:prstGeom prst="rect">
            <a:avLst/>
          </a:prstGeom>
          <a:solidFill>
            <a:srgbClr val="B5E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5"/>
          <p:cNvSpPr/>
          <p:nvPr/>
        </p:nvSpPr>
        <p:spPr>
          <a:xfrm>
            <a:off x="288188" y="1807129"/>
            <a:ext cx="2035500" cy="2196900"/>
          </a:xfrm>
          <a:prstGeom prst="roundRect">
            <a:avLst>
              <a:gd fmla="val 16667" name="adj"/>
            </a:avLst>
          </a:prstGeom>
          <a:solidFill>
            <a:srgbClr val="93D8C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8" name="Google Shape;48;p5"/>
          <p:cNvSpPr/>
          <p:nvPr>
            <p:ph idx="2" type="pic"/>
          </p:nvPr>
        </p:nvSpPr>
        <p:spPr>
          <a:xfrm>
            <a:off x="288188" y="1139412"/>
            <a:ext cx="2035500" cy="2035500"/>
          </a:xfrm>
          <a:prstGeom prst="ellipse">
            <a:avLst/>
          </a:prstGeom>
          <a:noFill/>
          <a:ln>
            <a:noFill/>
          </a:ln>
        </p:spPr>
      </p:sp>
      <p:sp>
        <p:nvSpPr>
          <p:cNvPr id="49" name="Google Shape;49;p5"/>
          <p:cNvSpPr txBox="1"/>
          <p:nvPr>
            <p:ph type="title"/>
          </p:nvPr>
        </p:nvSpPr>
        <p:spPr>
          <a:xfrm>
            <a:off x="440600" y="3261413"/>
            <a:ext cx="1730700" cy="322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chemeClr val="lt1"/>
              </a:buClr>
              <a:buSzPts val="1400"/>
              <a:buFont typeface="Century Gothic"/>
              <a:buNone/>
              <a:defRPr b="1" sz="1400">
                <a:solidFill>
                  <a:schemeClr val="lt1"/>
                </a:solidFill>
                <a:latin typeface="Century Gothic"/>
                <a:ea typeface="Century Gothic"/>
                <a:cs typeface="Century Gothic"/>
                <a:sym typeface="Century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0" name="Google Shape;50;p5"/>
          <p:cNvSpPr txBox="1"/>
          <p:nvPr>
            <p:ph idx="1" type="subTitle"/>
          </p:nvPr>
        </p:nvSpPr>
        <p:spPr>
          <a:xfrm>
            <a:off x="440600" y="3498542"/>
            <a:ext cx="1730700" cy="2769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000"/>
              <a:buFont typeface="Lato"/>
              <a:buNone/>
              <a:defRPr sz="10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descr="Google Shape;91;p1" id="51" name="Google Shape;51;p5"/>
          <p:cNvPicPr preferRelativeResize="0"/>
          <p:nvPr/>
        </p:nvPicPr>
        <p:blipFill rotWithShape="1">
          <a:blip r:embed="rId2">
            <a:alphaModFix/>
          </a:blip>
          <a:srcRect b="0" l="0" r="0" t="0"/>
          <a:stretch/>
        </p:blipFill>
        <p:spPr>
          <a:xfrm>
            <a:off x="8200105" y="4680138"/>
            <a:ext cx="856350" cy="396883"/>
          </a:xfrm>
          <a:prstGeom prst="rect">
            <a:avLst/>
          </a:prstGeom>
          <a:noFill/>
          <a:ln>
            <a:noFill/>
          </a:ln>
        </p:spPr>
      </p:pic>
      <p:sp>
        <p:nvSpPr>
          <p:cNvPr id="52" name="Google Shape;52;p5"/>
          <p:cNvSpPr txBox="1"/>
          <p:nvPr/>
        </p:nvSpPr>
        <p:spPr>
          <a:xfrm>
            <a:off x="76203" y="4831482"/>
            <a:ext cx="656700" cy="246300"/>
          </a:xfrm>
          <a:prstGeom prst="rect">
            <a:avLst/>
          </a:prstGeom>
          <a:noFill/>
          <a:ln>
            <a:noFill/>
          </a:ln>
        </p:spPr>
        <p:txBody>
          <a:bodyPr anchorCtr="0" anchor="ctr" bIns="45675" lIns="45675" spcFirstLastPara="1" rIns="45675" wrap="square" tIns="45675">
            <a:spAutoFit/>
          </a:bodyPr>
          <a:lstStyle/>
          <a:p>
            <a:pPr indent="0" lvl="0" marL="0" rtl="0" algn="l">
              <a:spcBef>
                <a:spcPts val="0"/>
              </a:spcBef>
              <a:spcAft>
                <a:spcPts val="0"/>
              </a:spcAft>
              <a:buNone/>
            </a:pPr>
            <a:fld id="{00000000-1234-1234-1234-123412341234}" type="slidenum">
              <a:rPr lang="en-GB" sz="1000">
                <a:solidFill>
                  <a:schemeClr val="lt1"/>
                </a:solidFill>
                <a:latin typeface="Lato"/>
                <a:ea typeface="Lato"/>
                <a:cs typeface="Lato"/>
                <a:sym typeface="Lato"/>
              </a:rPr>
              <a:t>‹#›</a:t>
            </a:fld>
            <a:endParaRPr sz="800">
              <a:solidFill>
                <a:schemeClr val="lt1"/>
              </a:solidFill>
              <a:latin typeface="Lato"/>
              <a:ea typeface="Lato"/>
              <a:cs typeface="Lato"/>
              <a:sym typeface="Lato"/>
            </a:endParaRPr>
          </a:p>
        </p:txBody>
      </p:sp>
      <p:sp>
        <p:nvSpPr>
          <p:cNvPr id="53" name="Google Shape;53;p5"/>
          <p:cNvSpPr/>
          <p:nvPr/>
        </p:nvSpPr>
        <p:spPr>
          <a:xfrm>
            <a:off x="2465564" y="1807129"/>
            <a:ext cx="2035500" cy="2196900"/>
          </a:xfrm>
          <a:prstGeom prst="roundRect">
            <a:avLst>
              <a:gd fmla="val 16667" name="adj"/>
            </a:avLst>
          </a:prstGeom>
          <a:solidFill>
            <a:srgbClr val="93D8C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4" name="Google Shape;54;p5"/>
          <p:cNvSpPr/>
          <p:nvPr>
            <p:ph idx="3" type="pic"/>
          </p:nvPr>
        </p:nvSpPr>
        <p:spPr>
          <a:xfrm>
            <a:off x="2465564" y="1139412"/>
            <a:ext cx="2035500" cy="2035500"/>
          </a:xfrm>
          <a:prstGeom prst="ellipse">
            <a:avLst/>
          </a:prstGeom>
          <a:noFill/>
          <a:ln>
            <a:noFill/>
          </a:ln>
        </p:spPr>
      </p:sp>
      <p:sp>
        <p:nvSpPr>
          <p:cNvPr id="55" name="Google Shape;55;p5"/>
          <p:cNvSpPr/>
          <p:nvPr/>
        </p:nvSpPr>
        <p:spPr>
          <a:xfrm>
            <a:off x="4642940" y="1807129"/>
            <a:ext cx="2035500" cy="2196900"/>
          </a:xfrm>
          <a:prstGeom prst="roundRect">
            <a:avLst>
              <a:gd fmla="val 16667" name="adj"/>
            </a:avLst>
          </a:prstGeom>
          <a:solidFill>
            <a:srgbClr val="93D8C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6" name="Google Shape;56;p5"/>
          <p:cNvSpPr/>
          <p:nvPr>
            <p:ph idx="4" type="pic"/>
          </p:nvPr>
        </p:nvSpPr>
        <p:spPr>
          <a:xfrm>
            <a:off x="4642940" y="1139412"/>
            <a:ext cx="2035500" cy="2035500"/>
          </a:xfrm>
          <a:prstGeom prst="ellipse">
            <a:avLst/>
          </a:prstGeom>
          <a:noFill/>
          <a:ln>
            <a:noFill/>
          </a:ln>
        </p:spPr>
      </p:sp>
      <p:sp>
        <p:nvSpPr>
          <p:cNvPr id="57" name="Google Shape;57;p5"/>
          <p:cNvSpPr/>
          <p:nvPr/>
        </p:nvSpPr>
        <p:spPr>
          <a:xfrm>
            <a:off x="6820316" y="1807129"/>
            <a:ext cx="2035500" cy="2196900"/>
          </a:xfrm>
          <a:prstGeom prst="roundRect">
            <a:avLst>
              <a:gd fmla="val 16667" name="adj"/>
            </a:avLst>
          </a:prstGeom>
          <a:solidFill>
            <a:srgbClr val="93D8C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8" name="Google Shape;58;p5"/>
          <p:cNvSpPr/>
          <p:nvPr>
            <p:ph idx="5" type="pic"/>
          </p:nvPr>
        </p:nvSpPr>
        <p:spPr>
          <a:xfrm>
            <a:off x="6820316" y="1139412"/>
            <a:ext cx="2035500" cy="2035500"/>
          </a:xfrm>
          <a:prstGeom prst="ellipse">
            <a:avLst/>
          </a:prstGeom>
          <a:noFill/>
          <a:ln>
            <a:noFill/>
          </a:ln>
        </p:spPr>
      </p:sp>
      <p:sp>
        <p:nvSpPr>
          <p:cNvPr id="59" name="Google Shape;59;p5"/>
          <p:cNvSpPr txBox="1"/>
          <p:nvPr>
            <p:ph idx="6" type="title"/>
          </p:nvPr>
        </p:nvSpPr>
        <p:spPr>
          <a:xfrm>
            <a:off x="2617975" y="3261413"/>
            <a:ext cx="1730700" cy="322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chemeClr val="lt1"/>
              </a:buClr>
              <a:buSzPts val="1400"/>
              <a:buFont typeface="Century Gothic"/>
              <a:buNone/>
              <a:defRPr b="1" sz="1400">
                <a:solidFill>
                  <a:schemeClr val="lt1"/>
                </a:solidFill>
                <a:latin typeface="Century Gothic"/>
                <a:ea typeface="Century Gothic"/>
                <a:cs typeface="Century Gothic"/>
                <a:sym typeface="Century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0" name="Google Shape;60;p5"/>
          <p:cNvSpPr txBox="1"/>
          <p:nvPr>
            <p:ph idx="7" type="subTitle"/>
          </p:nvPr>
        </p:nvSpPr>
        <p:spPr>
          <a:xfrm>
            <a:off x="2617975" y="3498542"/>
            <a:ext cx="1730700" cy="2769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000"/>
              <a:buFont typeface="Lato"/>
              <a:buNone/>
              <a:defRPr sz="10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1" name="Google Shape;61;p5"/>
          <p:cNvSpPr txBox="1"/>
          <p:nvPr>
            <p:ph idx="8" type="title"/>
          </p:nvPr>
        </p:nvSpPr>
        <p:spPr>
          <a:xfrm>
            <a:off x="4795350" y="3261413"/>
            <a:ext cx="1730700" cy="322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chemeClr val="lt1"/>
              </a:buClr>
              <a:buSzPts val="1400"/>
              <a:buFont typeface="Century Gothic"/>
              <a:buNone/>
              <a:defRPr b="1" sz="1400">
                <a:solidFill>
                  <a:schemeClr val="lt1"/>
                </a:solidFill>
                <a:latin typeface="Century Gothic"/>
                <a:ea typeface="Century Gothic"/>
                <a:cs typeface="Century Gothic"/>
                <a:sym typeface="Century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2" name="Google Shape;62;p5"/>
          <p:cNvSpPr txBox="1"/>
          <p:nvPr>
            <p:ph idx="9" type="subTitle"/>
          </p:nvPr>
        </p:nvSpPr>
        <p:spPr>
          <a:xfrm>
            <a:off x="4795350" y="3498542"/>
            <a:ext cx="1730700" cy="2769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000"/>
              <a:buFont typeface="Lato"/>
              <a:buNone/>
              <a:defRPr sz="10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3" name="Google Shape;63;p5"/>
          <p:cNvSpPr txBox="1"/>
          <p:nvPr>
            <p:ph idx="13" type="title"/>
          </p:nvPr>
        </p:nvSpPr>
        <p:spPr>
          <a:xfrm>
            <a:off x="6972725" y="3261413"/>
            <a:ext cx="1730700" cy="322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chemeClr val="lt1"/>
              </a:buClr>
              <a:buSzPts val="1400"/>
              <a:buFont typeface="Century Gothic"/>
              <a:buNone/>
              <a:defRPr b="1" sz="1400">
                <a:solidFill>
                  <a:schemeClr val="lt1"/>
                </a:solidFill>
                <a:latin typeface="Century Gothic"/>
                <a:ea typeface="Century Gothic"/>
                <a:cs typeface="Century Gothic"/>
                <a:sym typeface="Century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4" name="Google Shape;64;p5"/>
          <p:cNvSpPr txBox="1"/>
          <p:nvPr>
            <p:ph idx="14" type="subTitle"/>
          </p:nvPr>
        </p:nvSpPr>
        <p:spPr>
          <a:xfrm>
            <a:off x="6972725" y="3498542"/>
            <a:ext cx="1730700" cy="2769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000"/>
              <a:buFont typeface="Lato"/>
              <a:buNone/>
              <a:defRPr sz="10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4/4">
  <p:cSld name="CUSTOM_7_1_1_1_1_1_1_1_1">
    <p:spTree>
      <p:nvGrpSpPr>
        <p:cNvPr id="566" name="Shape 566"/>
        <p:cNvGrpSpPr/>
        <p:nvPr/>
      </p:nvGrpSpPr>
      <p:grpSpPr>
        <a:xfrm>
          <a:off x="0" y="0"/>
          <a:ext cx="0" cy="0"/>
          <a:chOff x="0" y="0"/>
          <a:chExt cx="0" cy="0"/>
        </a:xfrm>
      </p:grpSpPr>
      <p:pic>
        <p:nvPicPr>
          <p:cNvPr id="567" name="Google Shape;567;p41"/>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sp>
        <p:nvSpPr>
          <p:cNvPr id="568" name="Google Shape;568;p41"/>
          <p:cNvSpPr/>
          <p:nvPr/>
        </p:nvSpPr>
        <p:spPr>
          <a:xfrm>
            <a:off x="1421419" y="2711687"/>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69" name="Google Shape;569;p41"/>
          <p:cNvSpPr/>
          <p:nvPr/>
        </p:nvSpPr>
        <p:spPr>
          <a:xfrm>
            <a:off x="1421419" y="3789246"/>
            <a:ext cx="758400" cy="753000"/>
          </a:xfrm>
          <a:prstGeom prst="ellipse">
            <a:avLst/>
          </a:prstGeom>
          <a:solidFill>
            <a:srgbClr val="03797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70" name="Google Shape;570;p41"/>
          <p:cNvSpPr/>
          <p:nvPr/>
        </p:nvSpPr>
        <p:spPr>
          <a:xfrm>
            <a:off x="1421419" y="1630601"/>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37971"/>
              </a:solidFill>
              <a:latin typeface="Arial"/>
              <a:ea typeface="Arial"/>
              <a:cs typeface="Arial"/>
              <a:sym typeface="Arial"/>
            </a:endParaRPr>
          </a:p>
        </p:txBody>
      </p:sp>
      <p:sp>
        <p:nvSpPr>
          <p:cNvPr id="571" name="Google Shape;571;p41"/>
          <p:cNvSpPr txBox="1"/>
          <p:nvPr/>
        </p:nvSpPr>
        <p:spPr>
          <a:xfrm>
            <a:off x="1669706" y="1799174"/>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572" name="Google Shape;572;p41"/>
          <p:cNvSpPr txBox="1"/>
          <p:nvPr/>
        </p:nvSpPr>
        <p:spPr>
          <a:xfrm>
            <a:off x="1651819" y="2855117"/>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573" name="Google Shape;573;p41"/>
          <p:cNvSpPr txBox="1"/>
          <p:nvPr/>
        </p:nvSpPr>
        <p:spPr>
          <a:xfrm>
            <a:off x="1651847" y="3940550"/>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cxnSp>
        <p:nvCxnSpPr>
          <p:cNvPr id="574" name="Google Shape;574;p41"/>
          <p:cNvCxnSpPr/>
          <p:nvPr/>
        </p:nvCxnSpPr>
        <p:spPr>
          <a:xfrm>
            <a:off x="2055347" y="960498"/>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575" name="Google Shape;575;p41"/>
          <p:cNvCxnSpPr/>
          <p:nvPr/>
        </p:nvCxnSpPr>
        <p:spPr>
          <a:xfrm>
            <a:off x="2055347" y="2014520"/>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576" name="Google Shape;576;p41"/>
          <p:cNvCxnSpPr/>
          <p:nvPr/>
        </p:nvCxnSpPr>
        <p:spPr>
          <a:xfrm>
            <a:off x="2055347" y="3088136"/>
            <a:ext cx="1465800" cy="0"/>
          </a:xfrm>
          <a:prstGeom prst="straightConnector1">
            <a:avLst/>
          </a:prstGeom>
          <a:noFill/>
          <a:ln cap="flat" cmpd="sng" w="28575">
            <a:solidFill>
              <a:srgbClr val="ACE1D7"/>
            </a:solidFill>
            <a:prstDash val="solid"/>
            <a:round/>
            <a:headEnd len="sm" w="sm" type="none"/>
            <a:tailEnd len="med" w="med" type="oval"/>
          </a:ln>
        </p:spPr>
      </p:cxnSp>
      <p:pic>
        <p:nvPicPr>
          <p:cNvPr id="577" name="Google Shape;577;p41"/>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578" name="Google Shape;578;p41"/>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
        <p:nvSpPr>
          <p:cNvPr id="579" name="Google Shape;579;p41"/>
          <p:cNvSpPr txBox="1"/>
          <p:nvPr>
            <p:ph idx="1" type="subTitle"/>
          </p:nvPr>
        </p:nvSpPr>
        <p:spPr>
          <a:xfrm>
            <a:off x="3623096" y="816599"/>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580" name="Google Shape;580;p41"/>
          <p:cNvSpPr txBox="1"/>
          <p:nvPr>
            <p:ph idx="2" type="subTitle"/>
          </p:nvPr>
        </p:nvSpPr>
        <p:spPr>
          <a:xfrm>
            <a:off x="3623096" y="1897243"/>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581" name="Google Shape;581;p41"/>
          <p:cNvSpPr txBox="1"/>
          <p:nvPr>
            <p:ph idx="3" type="subTitle"/>
          </p:nvPr>
        </p:nvSpPr>
        <p:spPr>
          <a:xfrm>
            <a:off x="3623096" y="2959217"/>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582" name="Google Shape;582;p41"/>
          <p:cNvSpPr/>
          <p:nvPr/>
        </p:nvSpPr>
        <p:spPr>
          <a:xfrm>
            <a:off x="1421419" y="565880"/>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83" name="Google Shape;583;p41"/>
          <p:cNvSpPr txBox="1"/>
          <p:nvPr/>
        </p:nvSpPr>
        <p:spPr>
          <a:xfrm>
            <a:off x="1661462" y="726900"/>
            <a:ext cx="3171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cxnSp>
        <p:nvCxnSpPr>
          <p:cNvPr id="584" name="Google Shape;584;p41"/>
          <p:cNvCxnSpPr/>
          <p:nvPr/>
        </p:nvCxnSpPr>
        <p:spPr>
          <a:xfrm>
            <a:off x="2179813" y="4172173"/>
            <a:ext cx="2155800" cy="0"/>
          </a:xfrm>
          <a:prstGeom prst="straightConnector1">
            <a:avLst/>
          </a:prstGeom>
          <a:noFill/>
          <a:ln cap="flat" cmpd="sng" w="28575">
            <a:solidFill>
              <a:srgbClr val="037971"/>
            </a:solidFill>
            <a:prstDash val="solid"/>
            <a:round/>
            <a:headEnd len="sm" w="sm" type="none"/>
            <a:tailEnd len="med" w="med" type="oval"/>
          </a:ln>
        </p:spPr>
      </p:cxnSp>
      <p:sp>
        <p:nvSpPr>
          <p:cNvPr id="585" name="Google Shape;585;p41"/>
          <p:cNvSpPr txBox="1"/>
          <p:nvPr>
            <p:ph idx="4" type="subTitle"/>
          </p:nvPr>
        </p:nvSpPr>
        <p:spPr>
          <a:xfrm>
            <a:off x="4424375" y="4011734"/>
            <a:ext cx="37725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p:cSld name="CUSTOM_5">
    <p:spTree>
      <p:nvGrpSpPr>
        <p:cNvPr id="586" name="Shape 586"/>
        <p:cNvGrpSpPr/>
        <p:nvPr/>
      </p:nvGrpSpPr>
      <p:grpSpPr>
        <a:xfrm>
          <a:off x="0" y="0"/>
          <a:ext cx="0" cy="0"/>
          <a:chOff x="0" y="0"/>
          <a:chExt cx="0" cy="0"/>
        </a:xfrm>
      </p:grpSpPr>
      <p:sp>
        <p:nvSpPr>
          <p:cNvPr id="587" name="Google Shape;587;p42"/>
          <p:cNvSpPr/>
          <p:nvPr/>
        </p:nvSpPr>
        <p:spPr>
          <a:xfrm>
            <a:off x="-57150" y="-3325"/>
            <a:ext cx="9201300" cy="5143500"/>
          </a:xfrm>
          <a:prstGeom prst="rect">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42"/>
          <p:cNvSpPr txBox="1"/>
          <p:nvPr/>
        </p:nvSpPr>
        <p:spPr>
          <a:xfrm>
            <a:off x="2738550" y="2185925"/>
            <a:ext cx="3609900" cy="69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4000">
                <a:solidFill>
                  <a:schemeClr val="lt1"/>
                </a:solidFill>
                <a:latin typeface="Century Gothic"/>
                <a:ea typeface="Century Gothic"/>
                <a:cs typeface="Century Gothic"/>
                <a:sym typeface="Century Gothic"/>
              </a:rPr>
              <a:t>Thank you</a:t>
            </a:r>
            <a:endParaRPr b="1" sz="4000">
              <a:solidFill>
                <a:schemeClr val="lt1"/>
              </a:solidFill>
              <a:latin typeface="Century Gothic"/>
              <a:ea typeface="Century Gothic"/>
              <a:cs typeface="Century Gothic"/>
              <a:sym typeface="Century Gothic"/>
            </a:endParaRPr>
          </a:p>
        </p:txBody>
      </p:sp>
      <p:pic>
        <p:nvPicPr>
          <p:cNvPr id="589" name="Google Shape;589;p42"/>
          <p:cNvPicPr preferRelativeResize="0"/>
          <p:nvPr/>
        </p:nvPicPr>
        <p:blipFill>
          <a:blip r:embed="rId2">
            <a:alphaModFix/>
          </a:blip>
          <a:stretch>
            <a:fillRect/>
          </a:stretch>
        </p:blipFill>
        <p:spPr>
          <a:xfrm rot="-948234">
            <a:off x="5727174" y="2515240"/>
            <a:ext cx="5044975" cy="3667947"/>
          </a:xfrm>
          <a:prstGeom prst="rect">
            <a:avLst/>
          </a:prstGeom>
          <a:noFill/>
          <a:ln>
            <a:noFill/>
          </a:ln>
        </p:spPr>
      </p:pic>
      <p:pic>
        <p:nvPicPr>
          <p:cNvPr id="590" name="Google Shape;590;p42"/>
          <p:cNvPicPr preferRelativeResize="0"/>
          <p:nvPr/>
        </p:nvPicPr>
        <p:blipFill>
          <a:blip r:embed="rId3">
            <a:alphaModFix/>
          </a:blip>
          <a:stretch>
            <a:fillRect/>
          </a:stretch>
        </p:blipFill>
        <p:spPr>
          <a:xfrm rot="10800000">
            <a:off x="-2019298" y="-547112"/>
            <a:ext cx="6032773" cy="4386151"/>
          </a:xfrm>
          <a:prstGeom prst="rect">
            <a:avLst/>
          </a:prstGeom>
          <a:noFill/>
          <a:ln>
            <a:noFill/>
          </a:ln>
        </p:spPr>
      </p:pic>
      <p:pic>
        <p:nvPicPr>
          <p:cNvPr id="591" name="Google Shape;591;p42"/>
          <p:cNvPicPr preferRelativeResize="0"/>
          <p:nvPr/>
        </p:nvPicPr>
        <p:blipFill>
          <a:blip r:embed="rId4">
            <a:alphaModFix/>
          </a:blip>
          <a:stretch>
            <a:fillRect/>
          </a:stretch>
        </p:blipFill>
        <p:spPr>
          <a:xfrm>
            <a:off x="5004798" y="-117748"/>
            <a:ext cx="4851676" cy="3527426"/>
          </a:xfrm>
          <a:prstGeom prst="rect">
            <a:avLst/>
          </a:prstGeom>
          <a:noFill/>
          <a:ln>
            <a:noFill/>
          </a:ln>
        </p:spPr>
      </p:pic>
      <p:pic>
        <p:nvPicPr>
          <p:cNvPr descr="Google Shape;91;p1" id="592" name="Google Shape;592;p42"/>
          <p:cNvPicPr preferRelativeResize="0"/>
          <p:nvPr/>
        </p:nvPicPr>
        <p:blipFill rotWithShape="1">
          <a:blip r:embed="rId5">
            <a:alphaModFix/>
          </a:blip>
          <a:srcRect b="0" l="0" r="0" t="0"/>
          <a:stretch/>
        </p:blipFill>
        <p:spPr>
          <a:xfrm>
            <a:off x="8200105" y="4680138"/>
            <a:ext cx="856350" cy="396883"/>
          </a:xfrm>
          <a:prstGeom prst="rect">
            <a:avLst/>
          </a:prstGeom>
          <a:noFill/>
          <a:ln>
            <a:noFill/>
          </a:ln>
        </p:spPr>
      </p:pic>
      <p:sp>
        <p:nvSpPr>
          <p:cNvPr id="593" name="Google Shape;593;p42"/>
          <p:cNvSpPr txBox="1"/>
          <p:nvPr/>
        </p:nvSpPr>
        <p:spPr>
          <a:xfrm>
            <a:off x="76203" y="4831482"/>
            <a:ext cx="656700" cy="276900"/>
          </a:xfrm>
          <a:prstGeom prst="rect">
            <a:avLst/>
          </a:prstGeom>
          <a:noFill/>
          <a:ln>
            <a:noFill/>
          </a:ln>
        </p:spPr>
        <p:txBody>
          <a:bodyPr anchorCtr="0" anchor="ctr" bIns="45675" lIns="45675" spcFirstLastPara="1" rIns="45675" wrap="square" tIns="45675">
            <a:spAutoFit/>
          </a:bodyPr>
          <a:lstStyle/>
          <a:p>
            <a:pPr indent="0" lvl="0" marL="0" rtl="0" algn="l">
              <a:spcBef>
                <a:spcPts val="0"/>
              </a:spcBef>
              <a:spcAft>
                <a:spcPts val="0"/>
              </a:spcAft>
              <a:buNone/>
            </a:pPr>
            <a:fld id="{00000000-1234-1234-1234-123412341234}" type="slidenum">
              <a:rPr lang="en-GB" sz="1200">
                <a:solidFill>
                  <a:srgbClr val="888888"/>
                </a:solidFill>
                <a:latin typeface="Lato"/>
                <a:ea typeface="Lato"/>
                <a:cs typeface="Lato"/>
                <a:sym typeface="Lato"/>
              </a:rPr>
              <a:t>‹#›</a:t>
            </a:fld>
            <a:endParaRPr sz="1000">
              <a:latin typeface="Lato"/>
              <a:ea typeface="Lato"/>
              <a:cs typeface="Lato"/>
              <a:sym typeface="Lato"/>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TITLE_AND_BODY_1">
    <p:spTree>
      <p:nvGrpSpPr>
        <p:cNvPr id="594" name="Shape 594"/>
        <p:cNvGrpSpPr/>
        <p:nvPr/>
      </p:nvGrpSpPr>
      <p:grpSpPr>
        <a:xfrm>
          <a:off x="0" y="0"/>
          <a:ext cx="0" cy="0"/>
          <a:chOff x="0" y="0"/>
          <a:chExt cx="0" cy="0"/>
        </a:xfrm>
      </p:grpSpPr>
      <p:sp>
        <p:nvSpPr>
          <p:cNvPr id="595" name="Google Shape;595;p43"/>
          <p:cNvSpPr txBox="1"/>
          <p:nvPr>
            <p:ph idx="12" type="sldNum"/>
          </p:nvPr>
        </p:nvSpPr>
        <p:spPr>
          <a:xfrm>
            <a:off x="-244744" y="4832719"/>
            <a:ext cx="678600" cy="238500"/>
          </a:xfrm>
          <a:prstGeom prst="rect">
            <a:avLst/>
          </a:prstGeom>
          <a:noFill/>
          <a:ln>
            <a:noFill/>
          </a:ln>
        </p:spPr>
        <p:txBody>
          <a:bodyPr anchorCtr="0" anchor="ctr" bIns="34250" lIns="34250" spcFirstLastPara="1" rIns="34250" wrap="square" tIns="34250">
            <a:spAutoFit/>
          </a:bodyPr>
          <a:lstStyle>
            <a:lvl1pPr indent="0" lvl="0"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solidFill>
                <a:srgbClr val="000000"/>
              </a:solidFill>
            </a:endParaRPr>
          </a:p>
        </p:txBody>
      </p:sp>
      <p:pic>
        <p:nvPicPr>
          <p:cNvPr descr="A close up of a signDescription automatically generated" id="596" name="Google Shape;596;p43"/>
          <p:cNvPicPr preferRelativeResize="0"/>
          <p:nvPr/>
        </p:nvPicPr>
        <p:blipFill rotWithShape="1">
          <a:blip r:embed="rId2">
            <a:alphaModFix/>
          </a:blip>
          <a:srcRect b="0" l="0" r="0" t="0"/>
          <a:stretch/>
        </p:blipFill>
        <p:spPr>
          <a:xfrm>
            <a:off x="7795021" y="4498181"/>
            <a:ext cx="1237060" cy="554831"/>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1">
  <p:cSld name="TITLE_AND_BODY_2">
    <p:spTree>
      <p:nvGrpSpPr>
        <p:cNvPr id="597" name="Shape 597"/>
        <p:cNvGrpSpPr/>
        <p:nvPr/>
      </p:nvGrpSpPr>
      <p:grpSpPr>
        <a:xfrm>
          <a:off x="0" y="0"/>
          <a:ext cx="0" cy="0"/>
          <a:chOff x="0" y="0"/>
          <a:chExt cx="0" cy="0"/>
        </a:xfrm>
      </p:grpSpPr>
      <p:sp>
        <p:nvSpPr>
          <p:cNvPr id="598" name="Google Shape;598;p44"/>
          <p:cNvSpPr txBox="1"/>
          <p:nvPr>
            <p:ph idx="12" type="sldNum"/>
          </p:nvPr>
        </p:nvSpPr>
        <p:spPr>
          <a:xfrm>
            <a:off x="-244744" y="4832719"/>
            <a:ext cx="678600" cy="238500"/>
          </a:xfrm>
          <a:prstGeom prst="rect">
            <a:avLst/>
          </a:prstGeom>
          <a:noFill/>
          <a:ln>
            <a:noFill/>
          </a:ln>
        </p:spPr>
        <p:txBody>
          <a:bodyPr anchorCtr="0" anchor="ctr" bIns="34250" lIns="34250" spcFirstLastPara="1" rIns="34250" wrap="square" tIns="34250">
            <a:spAutoFit/>
          </a:bodyPr>
          <a:lstStyle>
            <a:lvl1pPr indent="0" lvl="0"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solidFill>
                <a:srgbClr val="000000"/>
              </a:solidFill>
            </a:endParaRPr>
          </a:p>
        </p:txBody>
      </p:sp>
      <p:pic>
        <p:nvPicPr>
          <p:cNvPr descr="A close up of a signDescription automatically generated" id="599" name="Google Shape;599;p44"/>
          <p:cNvPicPr preferRelativeResize="0"/>
          <p:nvPr/>
        </p:nvPicPr>
        <p:blipFill rotWithShape="1">
          <a:blip r:embed="rId2">
            <a:alphaModFix/>
          </a:blip>
          <a:srcRect b="0" l="0" r="0" t="0"/>
          <a:stretch/>
        </p:blipFill>
        <p:spPr>
          <a:xfrm>
            <a:off x="7795021" y="4498181"/>
            <a:ext cx="1237060" cy="554831"/>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age" type="tx">
  <p:cSld name="TITLE_AND_BODY">
    <p:spTree>
      <p:nvGrpSpPr>
        <p:cNvPr id="605" name="Shape 605"/>
        <p:cNvGrpSpPr/>
        <p:nvPr/>
      </p:nvGrpSpPr>
      <p:grpSpPr>
        <a:xfrm>
          <a:off x="0" y="0"/>
          <a:ext cx="0" cy="0"/>
          <a:chOff x="0" y="0"/>
          <a:chExt cx="0" cy="0"/>
        </a:xfrm>
      </p:grpSpPr>
      <p:sp>
        <p:nvSpPr>
          <p:cNvPr id="606" name="Google Shape;606;p46"/>
          <p:cNvSpPr txBox="1"/>
          <p:nvPr>
            <p:ph idx="1" type="subTitle"/>
          </p:nvPr>
        </p:nvSpPr>
        <p:spPr>
          <a:xfrm rot="-5400000">
            <a:off x="-1897525" y="2413800"/>
            <a:ext cx="5162400" cy="3159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4FB09E"/>
              </a:buClr>
              <a:buSzPts val="1500"/>
              <a:buFont typeface="Lato"/>
              <a:buNone/>
              <a:defRPr b="1" sz="1500">
                <a:solidFill>
                  <a:srgbClr val="4FB09E"/>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7" name="Google Shape;607;p46"/>
          <p:cNvSpPr/>
          <p:nvPr/>
        </p:nvSpPr>
        <p:spPr>
          <a:xfrm>
            <a:off x="3033300" y="-3325"/>
            <a:ext cx="6110700" cy="5150100"/>
          </a:xfrm>
          <a:prstGeom prst="rect">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pic>
        <p:nvPicPr>
          <p:cNvPr id="608" name="Google Shape;608;p46"/>
          <p:cNvPicPr preferRelativeResize="0"/>
          <p:nvPr/>
        </p:nvPicPr>
        <p:blipFill rotWithShape="1">
          <a:blip r:embed="rId2">
            <a:alphaModFix/>
          </a:blip>
          <a:srcRect b="0" l="0" r="75812" t="0"/>
          <a:stretch/>
        </p:blipFill>
        <p:spPr>
          <a:xfrm>
            <a:off x="1415120" y="-3323"/>
            <a:ext cx="1745792" cy="5150145"/>
          </a:xfrm>
          <a:prstGeom prst="rect">
            <a:avLst/>
          </a:prstGeom>
          <a:noFill/>
          <a:ln>
            <a:noFill/>
          </a:ln>
        </p:spPr>
      </p:pic>
      <p:pic>
        <p:nvPicPr>
          <p:cNvPr descr="Google Shape;91;p1" id="609" name="Google Shape;609;p46"/>
          <p:cNvPicPr preferRelativeResize="0"/>
          <p:nvPr/>
        </p:nvPicPr>
        <p:blipFill rotWithShape="1">
          <a:blip r:embed="rId3">
            <a:alphaModFix/>
          </a:blip>
          <a:srcRect b="0" l="0" r="0" t="0"/>
          <a:stretch/>
        </p:blipFill>
        <p:spPr>
          <a:xfrm>
            <a:off x="8200105" y="4680138"/>
            <a:ext cx="856350" cy="396883"/>
          </a:xfrm>
          <a:prstGeom prst="rect">
            <a:avLst/>
          </a:prstGeom>
          <a:noFill/>
          <a:ln>
            <a:noFill/>
          </a:ln>
        </p:spPr>
      </p:pic>
      <p:sp>
        <p:nvSpPr>
          <p:cNvPr id="610" name="Google Shape;610;p46"/>
          <p:cNvSpPr txBox="1"/>
          <p:nvPr>
            <p:ph type="title"/>
          </p:nvPr>
        </p:nvSpPr>
        <p:spPr>
          <a:xfrm>
            <a:off x="3601800" y="1741713"/>
            <a:ext cx="4973700" cy="1176000"/>
          </a:xfrm>
          <a:prstGeom prst="rect">
            <a:avLst/>
          </a:prstGeom>
        </p:spPr>
        <p:txBody>
          <a:bodyPr anchorCtr="0" anchor="t" bIns="91425" lIns="91425" spcFirstLastPara="1" rIns="91425" wrap="square" tIns="91425">
            <a:noAutofit/>
          </a:bodyPr>
          <a:lstStyle>
            <a:lvl1pPr lvl="0" algn="ctr">
              <a:lnSpc>
                <a:spcPct val="90000"/>
              </a:lnSpc>
              <a:spcBef>
                <a:spcPts val="0"/>
              </a:spcBef>
              <a:spcAft>
                <a:spcPts val="0"/>
              </a:spcAft>
              <a:buClr>
                <a:schemeClr val="lt1"/>
              </a:buClr>
              <a:buSzPts val="4000"/>
              <a:buFont typeface="Century Gothic"/>
              <a:buNone/>
              <a:defRPr b="1" sz="4000">
                <a:solidFill>
                  <a:schemeClr val="lt1"/>
                </a:solidFill>
                <a:latin typeface="Century Gothic"/>
                <a:ea typeface="Century Gothic"/>
                <a:cs typeface="Century Gothic"/>
                <a:sym typeface="Century Gothic"/>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611" name="Google Shape;611;p46"/>
          <p:cNvSpPr txBox="1"/>
          <p:nvPr>
            <p:ph idx="2" type="subTitle"/>
          </p:nvPr>
        </p:nvSpPr>
        <p:spPr>
          <a:xfrm>
            <a:off x="3674850" y="3004838"/>
            <a:ext cx="4827600" cy="3969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500"/>
              <a:buFont typeface="Lato Light"/>
              <a:buNone/>
              <a:defRPr sz="1500">
                <a:solidFill>
                  <a:schemeClr val="lt1"/>
                </a:solidFill>
                <a:latin typeface="Lato Light"/>
                <a:ea typeface="Lato Light"/>
                <a:cs typeface="Lato Light"/>
                <a:sym typeface="Lato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3">
  <p:cSld name="CUSTOM_9">
    <p:spTree>
      <p:nvGrpSpPr>
        <p:cNvPr id="612" name="Shape 612"/>
        <p:cNvGrpSpPr/>
        <p:nvPr/>
      </p:nvGrpSpPr>
      <p:grpSpPr>
        <a:xfrm>
          <a:off x="0" y="0"/>
          <a:ext cx="0" cy="0"/>
          <a:chOff x="0" y="0"/>
          <a:chExt cx="0" cy="0"/>
        </a:xfrm>
      </p:grpSpPr>
      <p:sp>
        <p:nvSpPr>
          <p:cNvPr id="613" name="Google Shape;613;p47"/>
          <p:cNvSpPr/>
          <p:nvPr/>
        </p:nvSpPr>
        <p:spPr>
          <a:xfrm>
            <a:off x="0" y="-3325"/>
            <a:ext cx="9144000" cy="5150100"/>
          </a:xfrm>
          <a:prstGeom prst="rect">
            <a:avLst/>
          </a:prstGeom>
          <a:solidFill>
            <a:srgbClr val="B5E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614" name="Google Shape;614;p47"/>
          <p:cNvSpPr/>
          <p:nvPr/>
        </p:nvSpPr>
        <p:spPr>
          <a:xfrm>
            <a:off x="301950" y="1509238"/>
            <a:ext cx="2694300" cy="2907900"/>
          </a:xfrm>
          <a:prstGeom prst="roundRect">
            <a:avLst>
              <a:gd fmla="val 16667" name="adj"/>
            </a:avLst>
          </a:prstGeom>
          <a:solidFill>
            <a:srgbClr val="93D8C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15" name="Google Shape;615;p47"/>
          <p:cNvSpPr/>
          <p:nvPr>
            <p:ph idx="2" type="pic"/>
          </p:nvPr>
        </p:nvSpPr>
        <p:spPr>
          <a:xfrm>
            <a:off x="301950" y="726313"/>
            <a:ext cx="2694300" cy="2694300"/>
          </a:xfrm>
          <a:prstGeom prst="ellipse">
            <a:avLst/>
          </a:prstGeom>
          <a:noFill/>
          <a:ln>
            <a:noFill/>
          </a:ln>
        </p:spPr>
      </p:sp>
      <p:sp>
        <p:nvSpPr>
          <p:cNvPr id="616" name="Google Shape;616;p47"/>
          <p:cNvSpPr txBox="1"/>
          <p:nvPr>
            <p:ph type="title"/>
          </p:nvPr>
        </p:nvSpPr>
        <p:spPr>
          <a:xfrm>
            <a:off x="472625" y="3573013"/>
            <a:ext cx="2371200" cy="322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chemeClr val="lt1"/>
              </a:buClr>
              <a:buSzPts val="1800"/>
              <a:buFont typeface="Century Gothic"/>
              <a:buNone/>
              <a:defRPr b="1" sz="1800">
                <a:solidFill>
                  <a:schemeClr val="lt1"/>
                </a:solidFill>
                <a:latin typeface="Century Gothic"/>
                <a:ea typeface="Century Gothic"/>
                <a:cs typeface="Century Gothic"/>
                <a:sym typeface="Century Gothic"/>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17" name="Google Shape;617;p47"/>
          <p:cNvSpPr txBox="1"/>
          <p:nvPr>
            <p:ph idx="1" type="subTitle"/>
          </p:nvPr>
        </p:nvSpPr>
        <p:spPr>
          <a:xfrm>
            <a:off x="472625" y="3829538"/>
            <a:ext cx="2371200" cy="2769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200"/>
              <a:buFont typeface="Lato"/>
              <a:buNone/>
              <a:defRPr sz="12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8" name="Google Shape;618;p47"/>
          <p:cNvSpPr/>
          <p:nvPr/>
        </p:nvSpPr>
        <p:spPr>
          <a:xfrm>
            <a:off x="3224850" y="1509225"/>
            <a:ext cx="2694300" cy="2907900"/>
          </a:xfrm>
          <a:prstGeom prst="roundRect">
            <a:avLst>
              <a:gd fmla="val 16667" name="adj"/>
            </a:avLst>
          </a:prstGeom>
          <a:solidFill>
            <a:srgbClr val="93D8C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19" name="Google Shape;619;p47"/>
          <p:cNvSpPr/>
          <p:nvPr>
            <p:ph idx="3" type="pic"/>
          </p:nvPr>
        </p:nvSpPr>
        <p:spPr>
          <a:xfrm>
            <a:off x="3224850" y="726300"/>
            <a:ext cx="2694300" cy="2694300"/>
          </a:xfrm>
          <a:prstGeom prst="ellipse">
            <a:avLst/>
          </a:prstGeom>
          <a:noFill/>
          <a:ln>
            <a:noFill/>
          </a:ln>
        </p:spPr>
      </p:sp>
      <p:sp>
        <p:nvSpPr>
          <p:cNvPr id="620" name="Google Shape;620;p47"/>
          <p:cNvSpPr txBox="1"/>
          <p:nvPr>
            <p:ph idx="4" type="title"/>
          </p:nvPr>
        </p:nvSpPr>
        <p:spPr>
          <a:xfrm>
            <a:off x="3395525" y="3573000"/>
            <a:ext cx="2371200" cy="322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chemeClr val="lt1"/>
              </a:buClr>
              <a:buSzPts val="1800"/>
              <a:buFont typeface="Century Gothic"/>
              <a:buNone/>
              <a:defRPr b="1" sz="1800">
                <a:solidFill>
                  <a:schemeClr val="lt1"/>
                </a:solidFill>
                <a:latin typeface="Century Gothic"/>
                <a:ea typeface="Century Gothic"/>
                <a:cs typeface="Century Gothic"/>
                <a:sym typeface="Century Gothic"/>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21" name="Google Shape;621;p47"/>
          <p:cNvSpPr txBox="1"/>
          <p:nvPr>
            <p:ph idx="5" type="subTitle"/>
          </p:nvPr>
        </p:nvSpPr>
        <p:spPr>
          <a:xfrm>
            <a:off x="3395525" y="3829525"/>
            <a:ext cx="2371200" cy="2769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200"/>
              <a:buFont typeface="Lato"/>
              <a:buNone/>
              <a:defRPr sz="12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2" name="Google Shape;622;p47"/>
          <p:cNvSpPr/>
          <p:nvPr/>
        </p:nvSpPr>
        <p:spPr>
          <a:xfrm>
            <a:off x="6147750" y="1509225"/>
            <a:ext cx="2694300" cy="2907900"/>
          </a:xfrm>
          <a:prstGeom prst="roundRect">
            <a:avLst>
              <a:gd fmla="val 16667" name="adj"/>
            </a:avLst>
          </a:prstGeom>
          <a:solidFill>
            <a:srgbClr val="93D8C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23" name="Google Shape;623;p47"/>
          <p:cNvSpPr/>
          <p:nvPr>
            <p:ph idx="6" type="pic"/>
          </p:nvPr>
        </p:nvSpPr>
        <p:spPr>
          <a:xfrm>
            <a:off x="6147750" y="726300"/>
            <a:ext cx="2694300" cy="2694300"/>
          </a:xfrm>
          <a:prstGeom prst="ellipse">
            <a:avLst/>
          </a:prstGeom>
          <a:noFill/>
          <a:ln>
            <a:noFill/>
          </a:ln>
        </p:spPr>
      </p:sp>
      <p:sp>
        <p:nvSpPr>
          <p:cNvPr id="624" name="Google Shape;624;p47"/>
          <p:cNvSpPr txBox="1"/>
          <p:nvPr>
            <p:ph idx="7" type="title"/>
          </p:nvPr>
        </p:nvSpPr>
        <p:spPr>
          <a:xfrm>
            <a:off x="6318425" y="3573000"/>
            <a:ext cx="2371200" cy="322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chemeClr val="lt1"/>
              </a:buClr>
              <a:buSzPts val="1800"/>
              <a:buFont typeface="Century Gothic"/>
              <a:buNone/>
              <a:defRPr b="1" sz="1800">
                <a:solidFill>
                  <a:schemeClr val="lt1"/>
                </a:solidFill>
                <a:latin typeface="Century Gothic"/>
                <a:ea typeface="Century Gothic"/>
                <a:cs typeface="Century Gothic"/>
                <a:sym typeface="Century Gothic"/>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25" name="Google Shape;625;p47"/>
          <p:cNvSpPr txBox="1"/>
          <p:nvPr>
            <p:ph idx="8" type="subTitle"/>
          </p:nvPr>
        </p:nvSpPr>
        <p:spPr>
          <a:xfrm>
            <a:off x="6318425" y="3829525"/>
            <a:ext cx="2371200" cy="2769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200"/>
              <a:buFont typeface="Lato"/>
              <a:buNone/>
              <a:defRPr sz="12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descr="Google Shape;91;p1" id="626" name="Google Shape;626;p47"/>
          <p:cNvPicPr preferRelativeResize="0"/>
          <p:nvPr/>
        </p:nvPicPr>
        <p:blipFill rotWithShape="1">
          <a:blip r:embed="rId2">
            <a:alphaModFix/>
          </a:blip>
          <a:srcRect b="0" l="0" r="0" t="0"/>
          <a:stretch/>
        </p:blipFill>
        <p:spPr>
          <a:xfrm>
            <a:off x="8200105" y="4680138"/>
            <a:ext cx="856350" cy="396883"/>
          </a:xfrm>
          <a:prstGeom prst="rect">
            <a:avLst/>
          </a:prstGeom>
          <a:noFill/>
          <a:ln>
            <a:noFill/>
          </a:ln>
        </p:spPr>
      </p:pic>
      <p:sp>
        <p:nvSpPr>
          <p:cNvPr id="627" name="Google Shape;627;p47"/>
          <p:cNvSpPr txBox="1"/>
          <p:nvPr/>
        </p:nvSpPr>
        <p:spPr>
          <a:xfrm>
            <a:off x="76203" y="4831482"/>
            <a:ext cx="656700" cy="246300"/>
          </a:xfrm>
          <a:prstGeom prst="rect">
            <a:avLst/>
          </a:prstGeom>
          <a:noFill/>
          <a:ln>
            <a:noFill/>
          </a:ln>
        </p:spPr>
        <p:txBody>
          <a:bodyPr anchorCtr="0" anchor="ctr" bIns="45675" lIns="45675" spcFirstLastPara="1" rIns="45675" wrap="square" tIns="45675">
            <a:spAutoFit/>
          </a:bodyPr>
          <a:lstStyle/>
          <a:p>
            <a:pPr indent="0" lvl="0" marL="0" rtl="0" algn="l">
              <a:spcBef>
                <a:spcPts val="0"/>
              </a:spcBef>
              <a:spcAft>
                <a:spcPts val="0"/>
              </a:spcAft>
              <a:buNone/>
            </a:pPr>
            <a:fld id="{00000000-1234-1234-1234-123412341234}" type="slidenum">
              <a:rPr lang="en-GB" sz="1000">
                <a:solidFill>
                  <a:schemeClr val="lt1"/>
                </a:solidFill>
                <a:latin typeface="Lato"/>
                <a:ea typeface="Lato"/>
                <a:cs typeface="Lato"/>
                <a:sym typeface="Lato"/>
              </a:rPr>
              <a:t>‹#›</a:t>
            </a:fld>
            <a:endParaRPr sz="800">
              <a:solidFill>
                <a:schemeClr val="lt1"/>
              </a:solidFill>
              <a:latin typeface="Lato"/>
              <a:ea typeface="Lato"/>
              <a:cs typeface="Lato"/>
              <a:sym typeface="Lato"/>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2">
  <p:cSld name="CUSTOM_9_2">
    <p:spTree>
      <p:nvGrpSpPr>
        <p:cNvPr id="628" name="Shape 628"/>
        <p:cNvGrpSpPr/>
        <p:nvPr/>
      </p:nvGrpSpPr>
      <p:grpSpPr>
        <a:xfrm>
          <a:off x="0" y="0"/>
          <a:ext cx="0" cy="0"/>
          <a:chOff x="0" y="0"/>
          <a:chExt cx="0" cy="0"/>
        </a:xfrm>
      </p:grpSpPr>
      <p:sp>
        <p:nvSpPr>
          <p:cNvPr id="629" name="Google Shape;629;p48"/>
          <p:cNvSpPr/>
          <p:nvPr/>
        </p:nvSpPr>
        <p:spPr>
          <a:xfrm>
            <a:off x="0" y="-3325"/>
            <a:ext cx="9144000" cy="5150100"/>
          </a:xfrm>
          <a:prstGeom prst="rect">
            <a:avLst/>
          </a:prstGeom>
          <a:solidFill>
            <a:srgbClr val="B5E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630" name="Google Shape;630;p48"/>
          <p:cNvSpPr/>
          <p:nvPr/>
        </p:nvSpPr>
        <p:spPr>
          <a:xfrm>
            <a:off x="1649100" y="1509238"/>
            <a:ext cx="2694300" cy="2907900"/>
          </a:xfrm>
          <a:prstGeom prst="roundRect">
            <a:avLst>
              <a:gd fmla="val 16667" name="adj"/>
            </a:avLst>
          </a:prstGeom>
          <a:solidFill>
            <a:srgbClr val="93D8C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31" name="Google Shape;631;p48"/>
          <p:cNvSpPr/>
          <p:nvPr>
            <p:ph idx="2" type="pic"/>
          </p:nvPr>
        </p:nvSpPr>
        <p:spPr>
          <a:xfrm>
            <a:off x="1649100" y="726313"/>
            <a:ext cx="2694300" cy="2694300"/>
          </a:xfrm>
          <a:prstGeom prst="ellipse">
            <a:avLst/>
          </a:prstGeom>
          <a:noFill/>
          <a:ln>
            <a:noFill/>
          </a:ln>
        </p:spPr>
      </p:sp>
      <p:sp>
        <p:nvSpPr>
          <p:cNvPr id="632" name="Google Shape;632;p48"/>
          <p:cNvSpPr txBox="1"/>
          <p:nvPr>
            <p:ph type="title"/>
          </p:nvPr>
        </p:nvSpPr>
        <p:spPr>
          <a:xfrm>
            <a:off x="1819775" y="3573013"/>
            <a:ext cx="2371200" cy="322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chemeClr val="lt1"/>
              </a:buClr>
              <a:buSzPts val="1800"/>
              <a:buFont typeface="Century Gothic"/>
              <a:buNone/>
              <a:defRPr b="1" sz="1800">
                <a:solidFill>
                  <a:schemeClr val="lt1"/>
                </a:solidFill>
                <a:latin typeface="Century Gothic"/>
                <a:ea typeface="Century Gothic"/>
                <a:cs typeface="Century Gothic"/>
                <a:sym typeface="Century Gothic"/>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33" name="Google Shape;633;p48"/>
          <p:cNvSpPr txBox="1"/>
          <p:nvPr>
            <p:ph idx="1" type="subTitle"/>
          </p:nvPr>
        </p:nvSpPr>
        <p:spPr>
          <a:xfrm>
            <a:off x="1819775" y="3829538"/>
            <a:ext cx="2371200" cy="2769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200"/>
              <a:buFont typeface="Lato"/>
              <a:buNone/>
              <a:defRPr sz="12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4" name="Google Shape;634;p48"/>
          <p:cNvSpPr/>
          <p:nvPr/>
        </p:nvSpPr>
        <p:spPr>
          <a:xfrm>
            <a:off x="4800600" y="1509238"/>
            <a:ext cx="2694300" cy="2907900"/>
          </a:xfrm>
          <a:prstGeom prst="roundRect">
            <a:avLst>
              <a:gd fmla="val 16667" name="adj"/>
            </a:avLst>
          </a:prstGeom>
          <a:solidFill>
            <a:srgbClr val="93D8C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35" name="Google Shape;635;p48"/>
          <p:cNvSpPr/>
          <p:nvPr>
            <p:ph idx="3" type="pic"/>
          </p:nvPr>
        </p:nvSpPr>
        <p:spPr>
          <a:xfrm>
            <a:off x="4800600" y="726313"/>
            <a:ext cx="2694300" cy="2694300"/>
          </a:xfrm>
          <a:prstGeom prst="ellipse">
            <a:avLst/>
          </a:prstGeom>
          <a:noFill/>
          <a:ln>
            <a:noFill/>
          </a:ln>
        </p:spPr>
      </p:sp>
      <p:sp>
        <p:nvSpPr>
          <p:cNvPr id="636" name="Google Shape;636;p48"/>
          <p:cNvSpPr txBox="1"/>
          <p:nvPr>
            <p:ph idx="4" type="title"/>
          </p:nvPr>
        </p:nvSpPr>
        <p:spPr>
          <a:xfrm>
            <a:off x="4971275" y="3573013"/>
            <a:ext cx="2371200" cy="322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chemeClr val="lt1"/>
              </a:buClr>
              <a:buSzPts val="1800"/>
              <a:buFont typeface="Century Gothic"/>
              <a:buNone/>
              <a:defRPr b="1" sz="1800">
                <a:solidFill>
                  <a:schemeClr val="lt1"/>
                </a:solidFill>
                <a:latin typeface="Century Gothic"/>
                <a:ea typeface="Century Gothic"/>
                <a:cs typeface="Century Gothic"/>
                <a:sym typeface="Century Gothic"/>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37" name="Google Shape;637;p48"/>
          <p:cNvSpPr txBox="1"/>
          <p:nvPr>
            <p:ph idx="5" type="subTitle"/>
          </p:nvPr>
        </p:nvSpPr>
        <p:spPr>
          <a:xfrm>
            <a:off x="4971275" y="3829538"/>
            <a:ext cx="2371200" cy="2769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200"/>
              <a:buFont typeface="Lato"/>
              <a:buNone/>
              <a:defRPr sz="12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descr="Google Shape;91;p1" id="638" name="Google Shape;638;p48"/>
          <p:cNvPicPr preferRelativeResize="0"/>
          <p:nvPr/>
        </p:nvPicPr>
        <p:blipFill rotWithShape="1">
          <a:blip r:embed="rId2">
            <a:alphaModFix/>
          </a:blip>
          <a:srcRect b="0" l="0" r="0" t="0"/>
          <a:stretch/>
        </p:blipFill>
        <p:spPr>
          <a:xfrm>
            <a:off x="8200105" y="4680138"/>
            <a:ext cx="856350" cy="396883"/>
          </a:xfrm>
          <a:prstGeom prst="rect">
            <a:avLst/>
          </a:prstGeom>
          <a:noFill/>
          <a:ln>
            <a:noFill/>
          </a:ln>
        </p:spPr>
      </p:pic>
      <p:sp>
        <p:nvSpPr>
          <p:cNvPr id="639" name="Google Shape;639;p48"/>
          <p:cNvSpPr txBox="1"/>
          <p:nvPr/>
        </p:nvSpPr>
        <p:spPr>
          <a:xfrm>
            <a:off x="76203" y="4831482"/>
            <a:ext cx="656700" cy="246300"/>
          </a:xfrm>
          <a:prstGeom prst="rect">
            <a:avLst/>
          </a:prstGeom>
          <a:noFill/>
          <a:ln>
            <a:noFill/>
          </a:ln>
        </p:spPr>
        <p:txBody>
          <a:bodyPr anchorCtr="0" anchor="ctr" bIns="45675" lIns="45675" spcFirstLastPara="1" rIns="45675" wrap="square" tIns="45675">
            <a:spAutoFit/>
          </a:bodyPr>
          <a:lstStyle/>
          <a:p>
            <a:pPr indent="0" lvl="0" marL="0" rtl="0" algn="l">
              <a:spcBef>
                <a:spcPts val="0"/>
              </a:spcBef>
              <a:spcAft>
                <a:spcPts val="0"/>
              </a:spcAft>
              <a:buNone/>
            </a:pPr>
            <a:fld id="{00000000-1234-1234-1234-123412341234}" type="slidenum">
              <a:rPr lang="en-GB" sz="1000">
                <a:solidFill>
                  <a:schemeClr val="lt1"/>
                </a:solidFill>
                <a:latin typeface="Lato"/>
                <a:ea typeface="Lato"/>
                <a:cs typeface="Lato"/>
                <a:sym typeface="Lato"/>
              </a:rPr>
              <a:t>‹#›</a:t>
            </a:fld>
            <a:endParaRPr sz="800">
              <a:solidFill>
                <a:schemeClr val="lt1"/>
              </a:solidFill>
              <a:latin typeface="Lato"/>
              <a:ea typeface="Lato"/>
              <a:cs typeface="Lato"/>
              <a:sym typeface="Lato"/>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4">
  <p:cSld name="CUSTOM_9_1">
    <p:spTree>
      <p:nvGrpSpPr>
        <p:cNvPr id="640" name="Shape 640"/>
        <p:cNvGrpSpPr/>
        <p:nvPr/>
      </p:nvGrpSpPr>
      <p:grpSpPr>
        <a:xfrm>
          <a:off x="0" y="0"/>
          <a:ext cx="0" cy="0"/>
          <a:chOff x="0" y="0"/>
          <a:chExt cx="0" cy="0"/>
        </a:xfrm>
      </p:grpSpPr>
      <p:sp>
        <p:nvSpPr>
          <p:cNvPr id="641" name="Google Shape;641;p49"/>
          <p:cNvSpPr/>
          <p:nvPr/>
        </p:nvSpPr>
        <p:spPr>
          <a:xfrm>
            <a:off x="0" y="-3325"/>
            <a:ext cx="9144000" cy="5150100"/>
          </a:xfrm>
          <a:prstGeom prst="rect">
            <a:avLst/>
          </a:prstGeom>
          <a:solidFill>
            <a:srgbClr val="B5E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642" name="Google Shape;642;p49"/>
          <p:cNvSpPr/>
          <p:nvPr/>
        </p:nvSpPr>
        <p:spPr>
          <a:xfrm>
            <a:off x="288188" y="1807129"/>
            <a:ext cx="2035500" cy="2196900"/>
          </a:xfrm>
          <a:prstGeom prst="roundRect">
            <a:avLst>
              <a:gd fmla="val 16667" name="adj"/>
            </a:avLst>
          </a:prstGeom>
          <a:solidFill>
            <a:srgbClr val="93D8C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43" name="Google Shape;643;p49"/>
          <p:cNvSpPr/>
          <p:nvPr>
            <p:ph idx="2" type="pic"/>
          </p:nvPr>
        </p:nvSpPr>
        <p:spPr>
          <a:xfrm>
            <a:off x="288188" y="1139412"/>
            <a:ext cx="2035500" cy="2035500"/>
          </a:xfrm>
          <a:prstGeom prst="ellipse">
            <a:avLst/>
          </a:prstGeom>
          <a:noFill/>
          <a:ln>
            <a:noFill/>
          </a:ln>
        </p:spPr>
      </p:sp>
      <p:sp>
        <p:nvSpPr>
          <p:cNvPr id="644" name="Google Shape;644;p49"/>
          <p:cNvSpPr txBox="1"/>
          <p:nvPr>
            <p:ph type="title"/>
          </p:nvPr>
        </p:nvSpPr>
        <p:spPr>
          <a:xfrm>
            <a:off x="440600" y="3261413"/>
            <a:ext cx="1730700" cy="322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chemeClr val="lt1"/>
              </a:buClr>
              <a:buSzPts val="1400"/>
              <a:buFont typeface="Century Gothic"/>
              <a:buNone/>
              <a:defRPr b="1" sz="1400">
                <a:solidFill>
                  <a:schemeClr val="lt1"/>
                </a:solidFill>
                <a:latin typeface="Century Gothic"/>
                <a:ea typeface="Century Gothic"/>
                <a:cs typeface="Century Gothic"/>
                <a:sym typeface="Century Gothic"/>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45" name="Google Shape;645;p49"/>
          <p:cNvSpPr txBox="1"/>
          <p:nvPr>
            <p:ph idx="1" type="subTitle"/>
          </p:nvPr>
        </p:nvSpPr>
        <p:spPr>
          <a:xfrm>
            <a:off x="440600" y="3498542"/>
            <a:ext cx="1730700" cy="2769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000"/>
              <a:buFont typeface="Lato"/>
              <a:buNone/>
              <a:defRPr sz="10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descr="Google Shape;91;p1" id="646" name="Google Shape;646;p49"/>
          <p:cNvPicPr preferRelativeResize="0"/>
          <p:nvPr/>
        </p:nvPicPr>
        <p:blipFill rotWithShape="1">
          <a:blip r:embed="rId2">
            <a:alphaModFix/>
          </a:blip>
          <a:srcRect b="0" l="0" r="0" t="0"/>
          <a:stretch/>
        </p:blipFill>
        <p:spPr>
          <a:xfrm>
            <a:off x="8200105" y="4680138"/>
            <a:ext cx="856350" cy="396883"/>
          </a:xfrm>
          <a:prstGeom prst="rect">
            <a:avLst/>
          </a:prstGeom>
          <a:noFill/>
          <a:ln>
            <a:noFill/>
          </a:ln>
        </p:spPr>
      </p:pic>
      <p:sp>
        <p:nvSpPr>
          <p:cNvPr id="647" name="Google Shape;647;p49"/>
          <p:cNvSpPr txBox="1"/>
          <p:nvPr/>
        </p:nvSpPr>
        <p:spPr>
          <a:xfrm>
            <a:off x="76203" y="4831482"/>
            <a:ext cx="656700" cy="246300"/>
          </a:xfrm>
          <a:prstGeom prst="rect">
            <a:avLst/>
          </a:prstGeom>
          <a:noFill/>
          <a:ln>
            <a:noFill/>
          </a:ln>
        </p:spPr>
        <p:txBody>
          <a:bodyPr anchorCtr="0" anchor="ctr" bIns="45675" lIns="45675" spcFirstLastPara="1" rIns="45675" wrap="square" tIns="45675">
            <a:spAutoFit/>
          </a:bodyPr>
          <a:lstStyle/>
          <a:p>
            <a:pPr indent="0" lvl="0" marL="0" rtl="0" algn="l">
              <a:spcBef>
                <a:spcPts val="0"/>
              </a:spcBef>
              <a:spcAft>
                <a:spcPts val="0"/>
              </a:spcAft>
              <a:buNone/>
            </a:pPr>
            <a:fld id="{00000000-1234-1234-1234-123412341234}" type="slidenum">
              <a:rPr lang="en-GB" sz="1000">
                <a:solidFill>
                  <a:schemeClr val="lt1"/>
                </a:solidFill>
                <a:latin typeface="Lato"/>
                <a:ea typeface="Lato"/>
                <a:cs typeface="Lato"/>
                <a:sym typeface="Lato"/>
              </a:rPr>
              <a:t>‹#›</a:t>
            </a:fld>
            <a:endParaRPr sz="800">
              <a:solidFill>
                <a:schemeClr val="lt1"/>
              </a:solidFill>
              <a:latin typeface="Lato"/>
              <a:ea typeface="Lato"/>
              <a:cs typeface="Lato"/>
              <a:sym typeface="Lato"/>
            </a:endParaRPr>
          </a:p>
        </p:txBody>
      </p:sp>
      <p:sp>
        <p:nvSpPr>
          <p:cNvPr id="648" name="Google Shape;648;p49"/>
          <p:cNvSpPr/>
          <p:nvPr/>
        </p:nvSpPr>
        <p:spPr>
          <a:xfrm>
            <a:off x="2465564" y="1807129"/>
            <a:ext cx="2035500" cy="2196900"/>
          </a:xfrm>
          <a:prstGeom prst="roundRect">
            <a:avLst>
              <a:gd fmla="val 16667" name="adj"/>
            </a:avLst>
          </a:prstGeom>
          <a:solidFill>
            <a:srgbClr val="93D8C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49" name="Google Shape;649;p49"/>
          <p:cNvSpPr/>
          <p:nvPr>
            <p:ph idx="3" type="pic"/>
          </p:nvPr>
        </p:nvSpPr>
        <p:spPr>
          <a:xfrm>
            <a:off x="2465564" y="1139412"/>
            <a:ext cx="2035500" cy="2035500"/>
          </a:xfrm>
          <a:prstGeom prst="ellipse">
            <a:avLst/>
          </a:prstGeom>
          <a:noFill/>
          <a:ln>
            <a:noFill/>
          </a:ln>
        </p:spPr>
      </p:sp>
      <p:sp>
        <p:nvSpPr>
          <p:cNvPr id="650" name="Google Shape;650;p49"/>
          <p:cNvSpPr/>
          <p:nvPr/>
        </p:nvSpPr>
        <p:spPr>
          <a:xfrm>
            <a:off x="4642940" y="1807129"/>
            <a:ext cx="2035500" cy="2196900"/>
          </a:xfrm>
          <a:prstGeom prst="roundRect">
            <a:avLst>
              <a:gd fmla="val 16667" name="adj"/>
            </a:avLst>
          </a:prstGeom>
          <a:solidFill>
            <a:srgbClr val="93D8C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51" name="Google Shape;651;p49"/>
          <p:cNvSpPr/>
          <p:nvPr>
            <p:ph idx="4" type="pic"/>
          </p:nvPr>
        </p:nvSpPr>
        <p:spPr>
          <a:xfrm>
            <a:off x="4642940" y="1139412"/>
            <a:ext cx="2035500" cy="2035500"/>
          </a:xfrm>
          <a:prstGeom prst="ellipse">
            <a:avLst/>
          </a:prstGeom>
          <a:noFill/>
          <a:ln>
            <a:noFill/>
          </a:ln>
        </p:spPr>
      </p:sp>
      <p:sp>
        <p:nvSpPr>
          <p:cNvPr id="652" name="Google Shape;652;p49"/>
          <p:cNvSpPr/>
          <p:nvPr/>
        </p:nvSpPr>
        <p:spPr>
          <a:xfrm>
            <a:off x="6820316" y="1807129"/>
            <a:ext cx="2035500" cy="2196900"/>
          </a:xfrm>
          <a:prstGeom prst="roundRect">
            <a:avLst>
              <a:gd fmla="val 16667" name="adj"/>
            </a:avLst>
          </a:prstGeom>
          <a:solidFill>
            <a:srgbClr val="93D8C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53" name="Google Shape;653;p49"/>
          <p:cNvSpPr/>
          <p:nvPr>
            <p:ph idx="5" type="pic"/>
          </p:nvPr>
        </p:nvSpPr>
        <p:spPr>
          <a:xfrm>
            <a:off x="6820316" y="1139412"/>
            <a:ext cx="2035500" cy="2035500"/>
          </a:xfrm>
          <a:prstGeom prst="ellipse">
            <a:avLst/>
          </a:prstGeom>
          <a:noFill/>
          <a:ln>
            <a:noFill/>
          </a:ln>
        </p:spPr>
      </p:sp>
      <p:sp>
        <p:nvSpPr>
          <p:cNvPr id="654" name="Google Shape;654;p49"/>
          <p:cNvSpPr txBox="1"/>
          <p:nvPr>
            <p:ph idx="6" type="title"/>
          </p:nvPr>
        </p:nvSpPr>
        <p:spPr>
          <a:xfrm>
            <a:off x="2617975" y="3261413"/>
            <a:ext cx="1730700" cy="322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chemeClr val="lt1"/>
              </a:buClr>
              <a:buSzPts val="1400"/>
              <a:buFont typeface="Century Gothic"/>
              <a:buNone/>
              <a:defRPr b="1" sz="1400">
                <a:solidFill>
                  <a:schemeClr val="lt1"/>
                </a:solidFill>
                <a:latin typeface="Century Gothic"/>
                <a:ea typeface="Century Gothic"/>
                <a:cs typeface="Century Gothic"/>
                <a:sym typeface="Century Gothic"/>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55" name="Google Shape;655;p49"/>
          <p:cNvSpPr txBox="1"/>
          <p:nvPr>
            <p:ph idx="7" type="subTitle"/>
          </p:nvPr>
        </p:nvSpPr>
        <p:spPr>
          <a:xfrm>
            <a:off x="2617975" y="3498542"/>
            <a:ext cx="1730700" cy="2769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000"/>
              <a:buFont typeface="Lato"/>
              <a:buNone/>
              <a:defRPr sz="10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6" name="Google Shape;656;p49"/>
          <p:cNvSpPr txBox="1"/>
          <p:nvPr>
            <p:ph idx="8" type="title"/>
          </p:nvPr>
        </p:nvSpPr>
        <p:spPr>
          <a:xfrm>
            <a:off x="4795350" y="3261413"/>
            <a:ext cx="1730700" cy="322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chemeClr val="lt1"/>
              </a:buClr>
              <a:buSzPts val="1400"/>
              <a:buFont typeface="Century Gothic"/>
              <a:buNone/>
              <a:defRPr b="1" sz="1400">
                <a:solidFill>
                  <a:schemeClr val="lt1"/>
                </a:solidFill>
                <a:latin typeface="Century Gothic"/>
                <a:ea typeface="Century Gothic"/>
                <a:cs typeface="Century Gothic"/>
                <a:sym typeface="Century Gothic"/>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57" name="Google Shape;657;p49"/>
          <p:cNvSpPr txBox="1"/>
          <p:nvPr>
            <p:ph idx="9" type="subTitle"/>
          </p:nvPr>
        </p:nvSpPr>
        <p:spPr>
          <a:xfrm>
            <a:off x="4795350" y="3498542"/>
            <a:ext cx="1730700" cy="2769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000"/>
              <a:buFont typeface="Lato"/>
              <a:buNone/>
              <a:defRPr sz="10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8" name="Google Shape;658;p49"/>
          <p:cNvSpPr txBox="1"/>
          <p:nvPr>
            <p:ph idx="13" type="title"/>
          </p:nvPr>
        </p:nvSpPr>
        <p:spPr>
          <a:xfrm>
            <a:off x="6972725" y="3261413"/>
            <a:ext cx="1730700" cy="322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chemeClr val="lt1"/>
              </a:buClr>
              <a:buSzPts val="1400"/>
              <a:buFont typeface="Century Gothic"/>
              <a:buNone/>
              <a:defRPr b="1" sz="1400">
                <a:solidFill>
                  <a:schemeClr val="lt1"/>
                </a:solidFill>
                <a:latin typeface="Century Gothic"/>
                <a:ea typeface="Century Gothic"/>
                <a:cs typeface="Century Gothic"/>
                <a:sym typeface="Century Gothic"/>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59" name="Google Shape;659;p49"/>
          <p:cNvSpPr txBox="1"/>
          <p:nvPr>
            <p:ph idx="14" type="subTitle"/>
          </p:nvPr>
        </p:nvSpPr>
        <p:spPr>
          <a:xfrm>
            <a:off x="6972725" y="3498542"/>
            <a:ext cx="1730700" cy="2769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000"/>
              <a:buFont typeface="Lato"/>
              <a:buNone/>
              <a:defRPr sz="10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 big image">
  <p:cSld name="CUSTOM_1">
    <p:spTree>
      <p:nvGrpSpPr>
        <p:cNvPr id="660" name="Shape 660"/>
        <p:cNvGrpSpPr/>
        <p:nvPr/>
      </p:nvGrpSpPr>
      <p:grpSpPr>
        <a:xfrm>
          <a:off x="0" y="0"/>
          <a:ext cx="0" cy="0"/>
          <a:chOff x="0" y="0"/>
          <a:chExt cx="0" cy="0"/>
        </a:xfrm>
      </p:grpSpPr>
      <p:pic>
        <p:nvPicPr>
          <p:cNvPr id="661" name="Google Shape;661;p50"/>
          <p:cNvPicPr preferRelativeResize="0"/>
          <p:nvPr/>
        </p:nvPicPr>
        <p:blipFill rotWithShape="1">
          <a:blip r:embed="rId2">
            <a:alphaModFix/>
          </a:blip>
          <a:srcRect b="30109" l="40147" r="32461" t="25157"/>
          <a:stretch/>
        </p:blipFill>
        <p:spPr>
          <a:xfrm flipH="1" rot="10799942">
            <a:off x="-227989" y="-477968"/>
            <a:ext cx="2430629" cy="2886980"/>
          </a:xfrm>
          <a:prstGeom prst="rect">
            <a:avLst/>
          </a:prstGeom>
          <a:noFill/>
          <a:ln>
            <a:noFill/>
          </a:ln>
        </p:spPr>
      </p:pic>
      <p:sp>
        <p:nvSpPr>
          <p:cNvPr id="662" name="Google Shape;662;p50"/>
          <p:cNvSpPr txBox="1"/>
          <p:nvPr>
            <p:ph idx="1" type="subTitle"/>
          </p:nvPr>
        </p:nvSpPr>
        <p:spPr>
          <a:xfrm>
            <a:off x="1853525" y="4735641"/>
            <a:ext cx="5574300" cy="2610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037971"/>
              </a:buClr>
              <a:buSzPts val="1100"/>
              <a:buFont typeface="Lato Light"/>
              <a:buNone/>
              <a:defRPr sz="1100">
                <a:solidFill>
                  <a:srgbClr val="037971"/>
                </a:solidFill>
                <a:latin typeface="Lato Light"/>
                <a:ea typeface="Lato Light"/>
                <a:cs typeface="Lato Light"/>
                <a:sym typeface="Lato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3" name="Google Shape;663;p50"/>
          <p:cNvSpPr/>
          <p:nvPr>
            <p:ph idx="2" type="pic"/>
          </p:nvPr>
        </p:nvSpPr>
        <p:spPr>
          <a:xfrm>
            <a:off x="1284900" y="380400"/>
            <a:ext cx="6574200" cy="4382700"/>
          </a:xfrm>
          <a:prstGeom prst="roundRect">
            <a:avLst>
              <a:gd fmla="val 7746" name="adj"/>
            </a:avLst>
          </a:prstGeom>
          <a:noFill/>
          <a:ln>
            <a:no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 image with title">
  <p:cSld name="CUSTOM_1_1">
    <p:spTree>
      <p:nvGrpSpPr>
        <p:cNvPr id="664" name="Shape 664"/>
        <p:cNvGrpSpPr/>
        <p:nvPr/>
      </p:nvGrpSpPr>
      <p:grpSpPr>
        <a:xfrm>
          <a:off x="0" y="0"/>
          <a:ext cx="0" cy="0"/>
          <a:chOff x="0" y="0"/>
          <a:chExt cx="0" cy="0"/>
        </a:xfrm>
      </p:grpSpPr>
      <p:pic>
        <p:nvPicPr>
          <p:cNvPr id="665" name="Google Shape;665;p51"/>
          <p:cNvPicPr preferRelativeResize="0"/>
          <p:nvPr/>
        </p:nvPicPr>
        <p:blipFill rotWithShape="1">
          <a:blip r:embed="rId2">
            <a:alphaModFix/>
          </a:blip>
          <a:srcRect b="30109" l="40147" r="32461" t="25157"/>
          <a:stretch/>
        </p:blipFill>
        <p:spPr>
          <a:xfrm flipH="1" rot="10799942">
            <a:off x="-227989" y="-477968"/>
            <a:ext cx="2430629" cy="2886980"/>
          </a:xfrm>
          <a:prstGeom prst="rect">
            <a:avLst/>
          </a:prstGeom>
          <a:noFill/>
          <a:ln>
            <a:noFill/>
          </a:ln>
        </p:spPr>
      </p:pic>
      <p:sp>
        <p:nvSpPr>
          <p:cNvPr id="666" name="Google Shape;666;p51"/>
          <p:cNvSpPr/>
          <p:nvPr>
            <p:ph idx="2" type="pic"/>
          </p:nvPr>
        </p:nvSpPr>
        <p:spPr>
          <a:xfrm>
            <a:off x="1732950" y="1517100"/>
            <a:ext cx="5678100" cy="3321600"/>
          </a:xfrm>
          <a:prstGeom prst="roundRect">
            <a:avLst>
              <a:gd fmla="val 7746" name="adj"/>
            </a:avLst>
          </a:prstGeom>
          <a:noFill/>
          <a:ln>
            <a:noFill/>
          </a:ln>
        </p:spPr>
      </p:sp>
      <p:sp>
        <p:nvSpPr>
          <p:cNvPr id="667" name="Google Shape;667;p51"/>
          <p:cNvSpPr txBox="1"/>
          <p:nvPr>
            <p:ph type="title"/>
          </p:nvPr>
        </p:nvSpPr>
        <p:spPr>
          <a:xfrm>
            <a:off x="1513350" y="304800"/>
            <a:ext cx="6117300" cy="755100"/>
          </a:xfrm>
          <a:prstGeom prst="rect">
            <a:avLst/>
          </a:prstGeom>
        </p:spPr>
        <p:txBody>
          <a:bodyPr anchorCtr="0" anchor="t" bIns="91425" lIns="91425" spcFirstLastPara="1" rIns="91425" wrap="square" tIns="91425">
            <a:noAutofit/>
          </a:bodyPr>
          <a:lstStyle>
            <a:lvl1pPr lvl="0" algn="ctr">
              <a:lnSpc>
                <a:spcPct val="90000"/>
              </a:lnSpc>
              <a:spcBef>
                <a:spcPts val="0"/>
              </a:spcBef>
              <a:spcAft>
                <a:spcPts val="0"/>
              </a:spcAft>
              <a:buClr>
                <a:srgbClr val="037971"/>
              </a:buClr>
              <a:buSzPts val="2400"/>
              <a:buFont typeface="Century Gothic"/>
              <a:buNone/>
              <a:defRPr b="1" sz="2400">
                <a:solidFill>
                  <a:srgbClr val="037971"/>
                </a:solidFill>
                <a:latin typeface="Century Gothic"/>
                <a:ea typeface="Century Gothic"/>
                <a:cs typeface="Century Gothic"/>
                <a:sym typeface="Century Gothic"/>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68" name="Google Shape;668;p51"/>
          <p:cNvSpPr txBox="1"/>
          <p:nvPr>
            <p:ph idx="1" type="subTitle"/>
          </p:nvPr>
        </p:nvSpPr>
        <p:spPr>
          <a:xfrm>
            <a:off x="1513344" y="1058929"/>
            <a:ext cx="6117300" cy="2769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037971"/>
              </a:buClr>
              <a:buSzPts val="1100"/>
              <a:buFont typeface="Lato Light"/>
              <a:buNone/>
              <a:defRPr sz="1100">
                <a:solidFill>
                  <a:srgbClr val="037971"/>
                </a:solidFill>
                <a:latin typeface="Lato Light"/>
                <a:ea typeface="Lato Light"/>
                <a:cs typeface="Lato Light"/>
                <a:sym typeface="Lato Light"/>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 big image">
  <p:cSld name="CUSTOM_1">
    <p:spTree>
      <p:nvGrpSpPr>
        <p:cNvPr id="65" name="Shape 65"/>
        <p:cNvGrpSpPr/>
        <p:nvPr/>
      </p:nvGrpSpPr>
      <p:grpSpPr>
        <a:xfrm>
          <a:off x="0" y="0"/>
          <a:ext cx="0" cy="0"/>
          <a:chOff x="0" y="0"/>
          <a:chExt cx="0" cy="0"/>
        </a:xfrm>
      </p:grpSpPr>
      <p:pic>
        <p:nvPicPr>
          <p:cNvPr id="66" name="Google Shape;66;p6"/>
          <p:cNvPicPr preferRelativeResize="0"/>
          <p:nvPr/>
        </p:nvPicPr>
        <p:blipFill rotWithShape="1">
          <a:blip r:embed="rId2">
            <a:alphaModFix/>
          </a:blip>
          <a:srcRect b="30109" l="40147" r="32461" t="25157"/>
          <a:stretch/>
        </p:blipFill>
        <p:spPr>
          <a:xfrm flipH="1" rot="10799942">
            <a:off x="-227989" y="-477968"/>
            <a:ext cx="2430629" cy="2886980"/>
          </a:xfrm>
          <a:prstGeom prst="rect">
            <a:avLst/>
          </a:prstGeom>
          <a:noFill/>
          <a:ln>
            <a:noFill/>
          </a:ln>
        </p:spPr>
      </p:pic>
      <p:sp>
        <p:nvSpPr>
          <p:cNvPr id="67" name="Google Shape;67;p6"/>
          <p:cNvSpPr txBox="1"/>
          <p:nvPr>
            <p:ph idx="1" type="subTitle"/>
          </p:nvPr>
        </p:nvSpPr>
        <p:spPr>
          <a:xfrm>
            <a:off x="1853525" y="4735641"/>
            <a:ext cx="5574300" cy="2610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37971"/>
              </a:buClr>
              <a:buSzPts val="1100"/>
              <a:buFont typeface="Lato Light"/>
              <a:buNone/>
              <a:defRPr sz="1100">
                <a:solidFill>
                  <a:srgbClr val="037971"/>
                </a:solidFill>
                <a:latin typeface="Lato Light"/>
                <a:ea typeface="Lato Light"/>
                <a:cs typeface="Lato Light"/>
                <a:sym typeface="Lato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8" name="Google Shape;68;p6"/>
          <p:cNvSpPr/>
          <p:nvPr>
            <p:ph idx="2" type="pic"/>
          </p:nvPr>
        </p:nvSpPr>
        <p:spPr>
          <a:xfrm>
            <a:off x="1284900" y="380400"/>
            <a:ext cx="6574200" cy="4382700"/>
          </a:xfrm>
          <a:prstGeom prst="roundRect">
            <a:avLst>
              <a:gd fmla="val 7746" name="adj"/>
            </a:avLst>
          </a:prstGeom>
          <a:noFill/>
          <a:ln>
            <a:noFill/>
          </a:ln>
        </p:spPr>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 image with text">
  <p:cSld name="TITLE_1">
    <p:spTree>
      <p:nvGrpSpPr>
        <p:cNvPr id="669" name="Shape 669"/>
        <p:cNvGrpSpPr/>
        <p:nvPr/>
      </p:nvGrpSpPr>
      <p:grpSpPr>
        <a:xfrm>
          <a:off x="0" y="0"/>
          <a:ext cx="0" cy="0"/>
          <a:chOff x="0" y="0"/>
          <a:chExt cx="0" cy="0"/>
        </a:xfrm>
      </p:grpSpPr>
      <p:sp>
        <p:nvSpPr>
          <p:cNvPr id="670" name="Google Shape;670;p52"/>
          <p:cNvSpPr/>
          <p:nvPr>
            <p:ph idx="2" type="pic"/>
          </p:nvPr>
        </p:nvSpPr>
        <p:spPr>
          <a:xfrm>
            <a:off x="457200" y="457200"/>
            <a:ext cx="4230000" cy="4229100"/>
          </a:xfrm>
          <a:prstGeom prst="roundRect">
            <a:avLst>
              <a:gd fmla="val 7694" name="adj"/>
            </a:avLst>
          </a:prstGeom>
          <a:noFill/>
          <a:ln>
            <a:noFill/>
          </a:ln>
        </p:spPr>
      </p:sp>
      <p:pic>
        <p:nvPicPr>
          <p:cNvPr id="671" name="Google Shape;671;p52"/>
          <p:cNvPicPr preferRelativeResize="0"/>
          <p:nvPr/>
        </p:nvPicPr>
        <p:blipFill rotWithShape="1">
          <a:blip r:embed="rId2">
            <a:alphaModFix/>
          </a:blip>
          <a:srcRect b="30109" l="40147" r="32461" t="25157"/>
          <a:stretch/>
        </p:blipFill>
        <p:spPr>
          <a:xfrm flipH="1" rot="-2526096">
            <a:off x="6983173" y="-1007635"/>
            <a:ext cx="2430629" cy="2886988"/>
          </a:xfrm>
          <a:prstGeom prst="rect">
            <a:avLst/>
          </a:prstGeom>
          <a:noFill/>
          <a:ln>
            <a:noFill/>
          </a:ln>
        </p:spPr>
      </p:pic>
      <p:sp>
        <p:nvSpPr>
          <p:cNvPr id="672" name="Google Shape;672;p52"/>
          <p:cNvSpPr txBox="1"/>
          <p:nvPr>
            <p:ph type="title"/>
          </p:nvPr>
        </p:nvSpPr>
        <p:spPr>
          <a:xfrm>
            <a:off x="4992100" y="1278000"/>
            <a:ext cx="3816900" cy="7551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2400"/>
              <a:buFont typeface="Century Gothic"/>
              <a:buNone/>
              <a:defRPr b="1" sz="2400">
                <a:solidFill>
                  <a:srgbClr val="037971"/>
                </a:solidFill>
                <a:latin typeface="Century Gothic"/>
                <a:ea typeface="Century Gothic"/>
                <a:cs typeface="Century Gothic"/>
                <a:sym typeface="Century Gothic"/>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73" name="Google Shape;673;p52"/>
          <p:cNvSpPr txBox="1"/>
          <p:nvPr>
            <p:ph idx="1" type="subTitle"/>
          </p:nvPr>
        </p:nvSpPr>
        <p:spPr>
          <a:xfrm>
            <a:off x="5019559" y="1023295"/>
            <a:ext cx="3816900" cy="276900"/>
          </a:xfrm>
          <a:prstGeom prst="rect">
            <a:avLst/>
          </a:prstGeom>
        </p:spPr>
        <p:txBody>
          <a:bodyPr anchorCtr="0" anchor="t" bIns="91425" lIns="91425" spcFirstLastPara="1" rIns="91425" wrap="square" tIns="91425">
            <a:noAutofit/>
          </a:bodyPr>
          <a:lstStyle>
            <a:lvl1pPr lvl="0">
              <a:spcBef>
                <a:spcPts val="0"/>
              </a:spcBef>
              <a:spcAft>
                <a:spcPts val="0"/>
              </a:spcAft>
              <a:buClr>
                <a:srgbClr val="4FB09E"/>
              </a:buClr>
              <a:buSzPts val="1100"/>
              <a:buFont typeface="Lato"/>
              <a:buNone/>
              <a:defRPr b="1" sz="1100">
                <a:solidFill>
                  <a:srgbClr val="4FB09E"/>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4" name="Google Shape;674;p52"/>
          <p:cNvSpPr txBox="1"/>
          <p:nvPr>
            <p:ph idx="3" type="body"/>
          </p:nvPr>
        </p:nvSpPr>
        <p:spPr>
          <a:xfrm>
            <a:off x="4965400" y="2156700"/>
            <a:ext cx="3407100" cy="1963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1pPr>
            <a:lvl2pPr indent="-304800" lvl="1" marL="91440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2pPr>
            <a:lvl3pPr indent="-304800" lvl="2" marL="137160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3pPr>
            <a:lvl4pPr indent="-304800" lvl="3" marL="182880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4pPr>
            <a:lvl5pPr indent="-304800" lvl="4" marL="228600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5pPr>
            <a:lvl6pPr indent="-304800" lvl="5" marL="274320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6pPr>
            <a:lvl7pPr indent="-304800" lvl="6" marL="320040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7pPr>
            <a:lvl8pPr indent="-304800" lvl="7" marL="365760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8pPr>
            <a:lvl9pPr indent="-304800" lvl="8" marL="411480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s articles ">
  <p:cSld name="CUSTOM">
    <p:spTree>
      <p:nvGrpSpPr>
        <p:cNvPr id="675" name="Shape 675"/>
        <p:cNvGrpSpPr/>
        <p:nvPr/>
      </p:nvGrpSpPr>
      <p:grpSpPr>
        <a:xfrm>
          <a:off x="0" y="0"/>
          <a:ext cx="0" cy="0"/>
          <a:chOff x="0" y="0"/>
          <a:chExt cx="0" cy="0"/>
        </a:xfrm>
      </p:grpSpPr>
      <p:sp>
        <p:nvSpPr>
          <p:cNvPr id="676" name="Google Shape;676;p53"/>
          <p:cNvSpPr/>
          <p:nvPr/>
        </p:nvSpPr>
        <p:spPr>
          <a:xfrm>
            <a:off x="0" y="-3300"/>
            <a:ext cx="3006300" cy="5150100"/>
          </a:xfrm>
          <a:prstGeom prst="rect">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677" name="Google Shape;677;p53"/>
          <p:cNvSpPr txBox="1"/>
          <p:nvPr/>
        </p:nvSpPr>
        <p:spPr>
          <a:xfrm>
            <a:off x="76203" y="4831482"/>
            <a:ext cx="656700" cy="276900"/>
          </a:xfrm>
          <a:prstGeom prst="rect">
            <a:avLst/>
          </a:prstGeom>
          <a:noFill/>
          <a:ln>
            <a:noFill/>
          </a:ln>
        </p:spPr>
        <p:txBody>
          <a:bodyPr anchorCtr="0" anchor="ctr" bIns="45675" lIns="45675" spcFirstLastPara="1" rIns="45675" wrap="square" tIns="45675">
            <a:spAutoFit/>
          </a:bodyPr>
          <a:lstStyle/>
          <a:p>
            <a:pPr indent="0" lvl="0" marL="0" rtl="0" algn="l">
              <a:spcBef>
                <a:spcPts val="0"/>
              </a:spcBef>
              <a:spcAft>
                <a:spcPts val="0"/>
              </a:spcAft>
              <a:buNone/>
            </a:pPr>
            <a:fld id="{00000000-1234-1234-1234-123412341234}" type="slidenum">
              <a:rPr lang="en-GB" sz="1200">
                <a:solidFill>
                  <a:srgbClr val="888888"/>
                </a:solidFill>
                <a:latin typeface="Lato"/>
                <a:ea typeface="Lato"/>
                <a:cs typeface="Lato"/>
                <a:sym typeface="Lato"/>
              </a:rPr>
              <a:t>‹#›</a:t>
            </a:fld>
            <a:endParaRPr sz="1000">
              <a:latin typeface="Lato"/>
              <a:ea typeface="Lato"/>
              <a:cs typeface="Lato"/>
              <a:sym typeface="Lato"/>
            </a:endParaRPr>
          </a:p>
        </p:txBody>
      </p:sp>
      <p:sp>
        <p:nvSpPr>
          <p:cNvPr id="678" name="Google Shape;678;p53"/>
          <p:cNvSpPr/>
          <p:nvPr>
            <p:ph idx="2" type="pic"/>
          </p:nvPr>
        </p:nvSpPr>
        <p:spPr>
          <a:xfrm>
            <a:off x="1421124" y="312024"/>
            <a:ext cx="6301500" cy="2279700"/>
          </a:xfrm>
          <a:prstGeom prst="rect">
            <a:avLst/>
          </a:prstGeom>
          <a:noFill/>
          <a:ln cap="flat" cmpd="sng" w="28575">
            <a:solidFill>
              <a:srgbClr val="4FB09E"/>
            </a:solidFill>
            <a:prstDash val="solid"/>
            <a:round/>
            <a:headEnd len="sm" w="sm" type="none"/>
            <a:tailEnd len="sm" w="sm" type="none"/>
          </a:ln>
        </p:spPr>
      </p:sp>
      <p:sp>
        <p:nvSpPr>
          <p:cNvPr id="679" name="Google Shape;679;p53"/>
          <p:cNvSpPr/>
          <p:nvPr>
            <p:ph idx="3" type="pic"/>
          </p:nvPr>
        </p:nvSpPr>
        <p:spPr>
          <a:xfrm>
            <a:off x="1421124" y="2872731"/>
            <a:ext cx="3006300" cy="1958700"/>
          </a:xfrm>
          <a:prstGeom prst="rect">
            <a:avLst/>
          </a:prstGeom>
          <a:noFill/>
          <a:ln cap="flat" cmpd="sng" w="28575">
            <a:solidFill>
              <a:srgbClr val="4FB09E"/>
            </a:solidFill>
            <a:prstDash val="solid"/>
            <a:round/>
            <a:headEnd len="sm" w="sm" type="none"/>
            <a:tailEnd len="sm" w="sm" type="none"/>
          </a:ln>
        </p:spPr>
      </p:sp>
      <p:sp>
        <p:nvSpPr>
          <p:cNvPr id="680" name="Google Shape;680;p53"/>
          <p:cNvSpPr/>
          <p:nvPr>
            <p:ph idx="4" type="pic"/>
          </p:nvPr>
        </p:nvSpPr>
        <p:spPr>
          <a:xfrm>
            <a:off x="4716588" y="2872731"/>
            <a:ext cx="3006300" cy="1958700"/>
          </a:xfrm>
          <a:prstGeom prst="rect">
            <a:avLst/>
          </a:prstGeom>
          <a:noFill/>
          <a:ln cap="flat" cmpd="sng" w="28575">
            <a:solidFill>
              <a:srgbClr val="4FB09E"/>
            </a:solidFill>
            <a:prstDash val="solid"/>
            <a:round/>
            <a:headEnd len="sm" w="sm" type="none"/>
            <a:tailEnd len="sm" w="sm" type="none"/>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ple images 4">
  <p:cSld name="CUSTOM_8">
    <p:spTree>
      <p:nvGrpSpPr>
        <p:cNvPr id="681" name="Shape 681"/>
        <p:cNvGrpSpPr/>
        <p:nvPr/>
      </p:nvGrpSpPr>
      <p:grpSpPr>
        <a:xfrm>
          <a:off x="0" y="0"/>
          <a:ext cx="0" cy="0"/>
          <a:chOff x="0" y="0"/>
          <a:chExt cx="0" cy="0"/>
        </a:xfrm>
      </p:grpSpPr>
      <p:sp>
        <p:nvSpPr>
          <p:cNvPr id="682" name="Google Shape;682;p54"/>
          <p:cNvSpPr/>
          <p:nvPr>
            <p:ph idx="2" type="pic"/>
          </p:nvPr>
        </p:nvSpPr>
        <p:spPr>
          <a:xfrm>
            <a:off x="2873655" y="295638"/>
            <a:ext cx="2200500" cy="2199900"/>
          </a:xfrm>
          <a:prstGeom prst="roundRect">
            <a:avLst>
              <a:gd fmla="val 7694" name="adj"/>
            </a:avLst>
          </a:prstGeom>
          <a:noFill/>
          <a:ln>
            <a:noFill/>
          </a:ln>
        </p:spPr>
      </p:sp>
      <p:sp>
        <p:nvSpPr>
          <p:cNvPr id="683" name="Google Shape;683;p54"/>
          <p:cNvSpPr/>
          <p:nvPr>
            <p:ph idx="3" type="pic"/>
          </p:nvPr>
        </p:nvSpPr>
        <p:spPr>
          <a:xfrm>
            <a:off x="4069825" y="2647956"/>
            <a:ext cx="2200500" cy="2199900"/>
          </a:xfrm>
          <a:prstGeom prst="roundRect">
            <a:avLst>
              <a:gd fmla="val 7694" name="adj"/>
            </a:avLst>
          </a:prstGeom>
          <a:noFill/>
          <a:ln>
            <a:noFill/>
          </a:ln>
        </p:spPr>
      </p:sp>
      <p:sp>
        <p:nvSpPr>
          <p:cNvPr id="684" name="Google Shape;684;p54"/>
          <p:cNvSpPr/>
          <p:nvPr>
            <p:ph idx="4" type="pic"/>
          </p:nvPr>
        </p:nvSpPr>
        <p:spPr>
          <a:xfrm>
            <a:off x="5226560" y="944971"/>
            <a:ext cx="1551000" cy="1550700"/>
          </a:xfrm>
          <a:prstGeom prst="roundRect">
            <a:avLst>
              <a:gd fmla="val 7694" name="adj"/>
            </a:avLst>
          </a:prstGeom>
          <a:noFill/>
          <a:ln>
            <a:noFill/>
          </a:ln>
        </p:spPr>
      </p:sp>
      <p:sp>
        <p:nvSpPr>
          <p:cNvPr id="685" name="Google Shape;685;p54"/>
          <p:cNvSpPr/>
          <p:nvPr>
            <p:ph idx="5" type="pic"/>
          </p:nvPr>
        </p:nvSpPr>
        <p:spPr>
          <a:xfrm>
            <a:off x="2366435" y="2647946"/>
            <a:ext cx="1551000" cy="1550700"/>
          </a:xfrm>
          <a:prstGeom prst="roundRect">
            <a:avLst>
              <a:gd fmla="val 7694" name="adj"/>
            </a:avLst>
          </a:prstGeom>
          <a:noFill/>
          <a:ln>
            <a:noFill/>
          </a:ln>
        </p:spPr>
      </p:sp>
      <p:pic>
        <p:nvPicPr>
          <p:cNvPr id="686" name="Google Shape;686;p54"/>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pic>
        <p:nvPicPr>
          <p:cNvPr id="687" name="Google Shape;687;p54"/>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688" name="Google Shape;688;p54"/>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ple images 6">
  <p:cSld name="CUSTOM_8_1">
    <p:spTree>
      <p:nvGrpSpPr>
        <p:cNvPr id="689" name="Shape 689"/>
        <p:cNvGrpSpPr/>
        <p:nvPr/>
      </p:nvGrpSpPr>
      <p:grpSpPr>
        <a:xfrm>
          <a:off x="0" y="0"/>
          <a:ext cx="0" cy="0"/>
          <a:chOff x="0" y="0"/>
          <a:chExt cx="0" cy="0"/>
        </a:xfrm>
      </p:grpSpPr>
      <p:sp>
        <p:nvSpPr>
          <p:cNvPr id="690" name="Google Shape;690;p55"/>
          <p:cNvSpPr/>
          <p:nvPr>
            <p:ph idx="2" type="pic"/>
          </p:nvPr>
        </p:nvSpPr>
        <p:spPr>
          <a:xfrm>
            <a:off x="2983295" y="442475"/>
            <a:ext cx="2058600" cy="2058000"/>
          </a:xfrm>
          <a:prstGeom prst="roundRect">
            <a:avLst>
              <a:gd fmla="val 7694" name="adj"/>
            </a:avLst>
          </a:prstGeom>
          <a:noFill/>
          <a:ln>
            <a:noFill/>
          </a:ln>
        </p:spPr>
      </p:sp>
      <p:sp>
        <p:nvSpPr>
          <p:cNvPr id="691" name="Google Shape;691;p55"/>
          <p:cNvSpPr/>
          <p:nvPr>
            <p:ph idx="3" type="pic"/>
          </p:nvPr>
        </p:nvSpPr>
        <p:spPr>
          <a:xfrm>
            <a:off x="4102290" y="2643030"/>
            <a:ext cx="2058600" cy="2058000"/>
          </a:xfrm>
          <a:prstGeom prst="roundRect">
            <a:avLst>
              <a:gd fmla="val 7694" name="adj"/>
            </a:avLst>
          </a:prstGeom>
          <a:noFill/>
          <a:ln>
            <a:noFill/>
          </a:ln>
        </p:spPr>
      </p:sp>
      <p:sp>
        <p:nvSpPr>
          <p:cNvPr id="692" name="Google Shape;692;p55"/>
          <p:cNvSpPr/>
          <p:nvPr>
            <p:ph idx="4" type="pic"/>
          </p:nvPr>
        </p:nvSpPr>
        <p:spPr>
          <a:xfrm>
            <a:off x="5184394" y="1049916"/>
            <a:ext cx="1450800" cy="1450800"/>
          </a:xfrm>
          <a:prstGeom prst="roundRect">
            <a:avLst>
              <a:gd fmla="val 7694" name="adj"/>
            </a:avLst>
          </a:prstGeom>
          <a:noFill/>
          <a:ln>
            <a:noFill/>
          </a:ln>
        </p:spPr>
      </p:sp>
      <p:sp>
        <p:nvSpPr>
          <p:cNvPr id="693" name="Google Shape;693;p55"/>
          <p:cNvSpPr/>
          <p:nvPr>
            <p:ph idx="5" type="pic"/>
          </p:nvPr>
        </p:nvSpPr>
        <p:spPr>
          <a:xfrm>
            <a:off x="2508800" y="2643021"/>
            <a:ext cx="1450800" cy="1450800"/>
          </a:xfrm>
          <a:prstGeom prst="roundRect">
            <a:avLst>
              <a:gd fmla="val 7694" name="adj"/>
            </a:avLst>
          </a:prstGeom>
          <a:noFill/>
          <a:ln>
            <a:noFill/>
          </a:ln>
        </p:spPr>
      </p:sp>
      <p:pic>
        <p:nvPicPr>
          <p:cNvPr id="694" name="Google Shape;694;p55"/>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pic>
        <p:nvPicPr>
          <p:cNvPr id="695" name="Google Shape;695;p55"/>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696" name="Google Shape;696;p55"/>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
        <p:nvSpPr>
          <p:cNvPr id="697" name="Google Shape;697;p55"/>
          <p:cNvSpPr/>
          <p:nvPr>
            <p:ph idx="6" type="pic"/>
          </p:nvPr>
        </p:nvSpPr>
        <p:spPr>
          <a:xfrm>
            <a:off x="1389801" y="1049916"/>
            <a:ext cx="1450800" cy="1450800"/>
          </a:xfrm>
          <a:prstGeom prst="roundRect">
            <a:avLst>
              <a:gd fmla="val 7694" name="adj"/>
            </a:avLst>
          </a:prstGeom>
          <a:noFill/>
          <a:ln>
            <a:noFill/>
          </a:ln>
        </p:spPr>
      </p:sp>
      <p:sp>
        <p:nvSpPr>
          <p:cNvPr id="698" name="Google Shape;698;p55"/>
          <p:cNvSpPr/>
          <p:nvPr>
            <p:ph idx="7" type="pic"/>
          </p:nvPr>
        </p:nvSpPr>
        <p:spPr>
          <a:xfrm>
            <a:off x="6303394" y="2643021"/>
            <a:ext cx="1450800" cy="1450800"/>
          </a:xfrm>
          <a:prstGeom prst="roundRect">
            <a:avLst>
              <a:gd fmla="val 7694" name="adj"/>
            </a:avLst>
          </a:prstGeom>
          <a:noFill/>
          <a:ln>
            <a:noFill/>
          </a:ln>
        </p:spPr>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
  <p:cSld name="CUSTOM_2">
    <p:spTree>
      <p:nvGrpSpPr>
        <p:cNvPr id="699" name="Shape 699"/>
        <p:cNvGrpSpPr/>
        <p:nvPr/>
      </p:nvGrpSpPr>
      <p:grpSpPr>
        <a:xfrm>
          <a:off x="0" y="0"/>
          <a:ext cx="0" cy="0"/>
          <a:chOff x="0" y="0"/>
          <a:chExt cx="0" cy="0"/>
        </a:xfrm>
      </p:grpSpPr>
      <p:sp>
        <p:nvSpPr>
          <p:cNvPr id="700" name="Google Shape;700;p56"/>
          <p:cNvSpPr/>
          <p:nvPr/>
        </p:nvSpPr>
        <p:spPr>
          <a:xfrm>
            <a:off x="4118850" y="457200"/>
            <a:ext cx="906300" cy="906300"/>
          </a:xfrm>
          <a:prstGeom prst="ellipse">
            <a:avLst/>
          </a:prstGeom>
          <a:solidFill>
            <a:srgbClr val="0379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56"/>
          <p:cNvSpPr/>
          <p:nvPr/>
        </p:nvSpPr>
        <p:spPr>
          <a:xfrm>
            <a:off x="457200" y="1592100"/>
            <a:ext cx="8229600" cy="604200"/>
          </a:xfrm>
          <a:prstGeom prst="roundRect">
            <a:avLst>
              <a:gd fmla="val 50000" name="adj"/>
            </a:avLst>
          </a:prstGeom>
          <a:solidFill>
            <a:srgbClr val="4FB0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56"/>
          <p:cNvSpPr/>
          <p:nvPr/>
        </p:nvSpPr>
        <p:spPr>
          <a:xfrm>
            <a:off x="4672774" y="28059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56"/>
          <p:cNvSpPr txBox="1"/>
          <p:nvPr>
            <p:ph idx="1" type="subTitle"/>
          </p:nvPr>
        </p:nvSpPr>
        <p:spPr>
          <a:xfrm>
            <a:off x="4954994" y="2894100"/>
            <a:ext cx="3449700" cy="4278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4" name="Google Shape;704;p56"/>
          <p:cNvSpPr/>
          <p:nvPr/>
        </p:nvSpPr>
        <p:spPr>
          <a:xfrm>
            <a:off x="457200" y="28059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56"/>
          <p:cNvSpPr txBox="1"/>
          <p:nvPr>
            <p:ph idx="2" type="subTitle"/>
          </p:nvPr>
        </p:nvSpPr>
        <p:spPr>
          <a:xfrm>
            <a:off x="739425" y="2904870"/>
            <a:ext cx="3449700" cy="3990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6" name="Google Shape;706;p56"/>
          <p:cNvSpPr/>
          <p:nvPr/>
        </p:nvSpPr>
        <p:spPr>
          <a:xfrm>
            <a:off x="4672786" y="36387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56"/>
          <p:cNvSpPr txBox="1"/>
          <p:nvPr>
            <p:ph idx="3" type="subTitle"/>
          </p:nvPr>
        </p:nvSpPr>
        <p:spPr>
          <a:xfrm>
            <a:off x="4955006" y="3726900"/>
            <a:ext cx="3449700" cy="4278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8" name="Google Shape;708;p56"/>
          <p:cNvSpPr/>
          <p:nvPr/>
        </p:nvSpPr>
        <p:spPr>
          <a:xfrm>
            <a:off x="457213" y="36387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56"/>
          <p:cNvSpPr txBox="1"/>
          <p:nvPr>
            <p:ph idx="4" type="subTitle"/>
          </p:nvPr>
        </p:nvSpPr>
        <p:spPr>
          <a:xfrm>
            <a:off x="739432" y="3726900"/>
            <a:ext cx="3449700" cy="4278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0" name="Google Shape;710;p56"/>
          <p:cNvSpPr txBox="1"/>
          <p:nvPr>
            <p:ph idx="5" type="subTitle"/>
          </p:nvPr>
        </p:nvSpPr>
        <p:spPr>
          <a:xfrm>
            <a:off x="1067600" y="1680300"/>
            <a:ext cx="7337100" cy="4278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800"/>
              <a:buFont typeface="Lato"/>
              <a:buNone/>
              <a:defRPr b="1">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1" name="Google Shape;711;p56"/>
          <p:cNvSpPr txBox="1"/>
          <p:nvPr>
            <p:ph type="title"/>
          </p:nvPr>
        </p:nvSpPr>
        <p:spPr>
          <a:xfrm>
            <a:off x="4118850" y="622561"/>
            <a:ext cx="906300" cy="493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2700"/>
              <a:buFont typeface="Century Gothic"/>
              <a:buNone/>
              <a:defRPr b="1" sz="2700">
                <a:solidFill>
                  <a:schemeClr val="lt1"/>
                </a:solidFill>
                <a:latin typeface="Century Gothic"/>
                <a:ea typeface="Century Gothic"/>
                <a:cs typeface="Century Gothic"/>
                <a:sym typeface="Century Gothic"/>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712" name="Google Shape;712;p56"/>
          <p:cNvSpPr/>
          <p:nvPr/>
        </p:nvSpPr>
        <p:spPr>
          <a:xfrm>
            <a:off x="53340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56"/>
          <p:cNvSpPr txBox="1"/>
          <p:nvPr/>
        </p:nvSpPr>
        <p:spPr>
          <a:xfrm>
            <a:off x="528788" y="2750675"/>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a</a:t>
            </a:r>
            <a:endParaRPr b="1" i="0" sz="300" u="none" cap="none" strike="noStrike">
              <a:solidFill>
                <a:srgbClr val="93D8CB"/>
              </a:solidFill>
            </a:endParaRPr>
          </a:p>
        </p:txBody>
      </p:sp>
      <p:sp>
        <p:nvSpPr>
          <p:cNvPr id="714" name="Google Shape;714;p56"/>
          <p:cNvSpPr/>
          <p:nvPr/>
        </p:nvSpPr>
        <p:spPr>
          <a:xfrm>
            <a:off x="53340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56"/>
          <p:cNvSpPr txBox="1"/>
          <p:nvPr/>
        </p:nvSpPr>
        <p:spPr>
          <a:xfrm>
            <a:off x="528625" y="35926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c</a:t>
            </a:r>
            <a:endParaRPr b="1" i="0" sz="300" u="none" cap="none" strike="noStrike">
              <a:solidFill>
                <a:srgbClr val="93D8CB"/>
              </a:solidFill>
            </a:endParaRPr>
          </a:p>
        </p:txBody>
      </p:sp>
      <p:sp>
        <p:nvSpPr>
          <p:cNvPr id="716" name="Google Shape;716;p56"/>
          <p:cNvSpPr/>
          <p:nvPr/>
        </p:nvSpPr>
        <p:spPr>
          <a:xfrm>
            <a:off x="475375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56"/>
          <p:cNvSpPr txBox="1"/>
          <p:nvPr/>
        </p:nvSpPr>
        <p:spPr>
          <a:xfrm>
            <a:off x="4758663" y="27792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b</a:t>
            </a:r>
            <a:endParaRPr b="1" i="0" sz="300" u="none" cap="none" strike="noStrike">
              <a:solidFill>
                <a:srgbClr val="93D8CB"/>
              </a:solidFill>
            </a:endParaRPr>
          </a:p>
        </p:txBody>
      </p:sp>
      <p:sp>
        <p:nvSpPr>
          <p:cNvPr id="718" name="Google Shape;718;p56"/>
          <p:cNvSpPr/>
          <p:nvPr/>
        </p:nvSpPr>
        <p:spPr>
          <a:xfrm>
            <a:off x="475375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56"/>
          <p:cNvSpPr txBox="1"/>
          <p:nvPr/>
        </p:nvSpPr>
        <p:spPr>
          <a:xfrm>
            <a:off x="4739450" y="361170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d</a:t>
            </a:r>
            <a:endParaRPr b="1" i="0" sz="300" u="none" cap="none" strike="noStrike">
              <a:solidFill>
                <a:srgbClr val="93D8CB"/>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 answer 1">
  <p:cSld name="CUSTOM_2_1">
    <p:spTree>
      <p:nvGrpSpPr>
        <p:cNvPr id="720" name="Shape 720"/>
        <p:cNvGrpSpPr/>
        <p:nvPr/>
      </p:nvGrpSpPr>
      <p:grpSpPr>
        <a:xfrm>
          <a:off x="0" y="0"/>
          <a:ext cx="0" cy="0"/>
          <a:chOff x="0" y="0"/>
          <a:chExt cx="0" cy="0"/>
        </a:xfrm>
      </p:grpSpPr>
      <p:sp>
        <p:nvSpPr>
          <p:cNvPr id="721" name="Google Shape;721;p57"/>
          <p:cNvSpPr/>
          <p:nvPr/>
        </p:nvSpPr>
        <p:spPr>
          <a:xfrm>
            <a:off x="4118850" y="457200"/>
            <a:ext cx="906300" cy="906300"/>
          </a:xfrm>
          <a:prstGeom prst="ellipse">
            <a:avLst/>
          </a:prstGeom>
          <a:solidFill>
            <a:srgbClr val="0379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57"/>
          <p:cNvSpPr/>
          <p:nvPr/>
        </p:nvSpPr>
        <p:spPr>
          <a:xfrm>
            <a:off x="457200" y="1592100"/>
            <a:ext cx="8229600" cy="604200"/>
          </a:xfrm>
          <a:prstGeom prst="roundRect">
            <a:avLst>
              <a:gd fmla="val 50000" name="adj"/>
            </a:avLst>
          </a:prstGeom>
          <a:solidFill>
            <a:srgbClr val="4FB0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57"/>
          <p:cNvSpPr/>
          <p:nvPr/>
        </p:nvSpPr>
        <p:spPr>
          <a:xfrm>
            <a:off x="4672774" y="28059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57"/>
          <p:cNvSpPr txBox="1"/>
          <p:nvPr>
            <p:ph idx="1" type="subTitle"/>
          </p:nvPr>
        </p:nvSpPr>
        <p:spPr>
          <a:xfrm>
            <a:off x="4954994" y="2894100"/>
            <a:ext cx="3449700" cy="4278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5" name="Google Shape;725;p57"/>
          <p:cNvSpPr/>
          <p:nvPr/>
        </p:nvSpPr>
        <p:spPr>
          <a:xfrm>
            <a:off x="457200" y="2805900"/>
            <a:ext cx="4014000" cy="604200"/>
          </a:xfrm>
          <a:prstGeom prst="roundRect">
            <a:avLst>
              <a:gd fmla="val 50000" name="adj"/>
            </a:avLst>
          </a:prstGeom>
          <a:solidFill>
            <a:srgbClr val="EB7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57"/>
          <p:cNvSpPr txBox="1"/>
          <p:nvPr>
            <p:ph idx="2" type="subTitle"/>
          </p:nvPr>
        </p:nvSpPr>
        <p:spPr>
          <a:xfrm>
            <a:off x="739425" y="2904870"/>
            <a:ext cx="3449700" cy="3990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7" name="Google Shape;727;p57"/>
          <p:cNvSpPr/>
          <p:nvPr/>
        </p:nvSpPr>
        <p:spPr>
          <a:xfrm>
            <a:off x="4672786" y="36387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57"/>
          <p:cNvSpPr txBox="1"/>
          <p:nvPr>
            <p:ph idx="3" type="subTitle"/>
          </p:nvPr>
        </p:nvSpPr>
        <p:spPr>
          <a:xfrm>
            <a:off x="4955006" y="3726900"/>
            <a:ext cx="3449700" cy="4278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9" name="Google Shape;729;p57"/>
          <p:cNvSpPr/>
          <p:nvPr/>
        </p:nvSpPr>
        <p:spPr>
          <a:xfrm>
            <a:off x="457213" y="36387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57"/>
          <p:cNvSpPr txBox="1"/>
          <p:nvPr>
            <p:ph idx="4" type="subTitle"/>
          </p:nvPr>
        </p:nvSpPr>
        <p:spPr>
          <a:xfrm>
            <a:off x="739432" y="3726900"/>
            <a:ext cx="3449700" cy="4278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1" name="Google Shape;731;p57"/>
          <p:cNvSpPr txBox="1"/>
          <p:nvPr>
            <p:ph idx="5" type="subTitle"/>
          </p:nvPr>
        </p:nvSpPr>
        <p:spPr>
          <a:xfrm>
            <a:off x="1067600" y="1680300"/>
            <a:ext cx="7337100" cy="4278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800"/>
              <a:buFont typeface="Lato"/>
              <a:buNone/>
              <a:defRPr b="1">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2" name="Google Shape;732;p57"/>
          <p:cNvSpPr txBox="1"/>
          <p:nvPr>
            <p:ph type="title"/>
          </p:nvPr>
        </p:nvSpPr>
        <p:spPr>
          <a:xfrm>
            <a:off x="4118850" y="622561"/>
            <a:ext cx="906300" cy="493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2700"/>
              <a:buFont typeface="Century Gothic"/>
              <a:buNone/>
              <a:defRPr b="1" sz="2700">
                <a:solidFill>
                  <a:schemeClr val="lt1"/>
                </a:solidFill>
                <a:latin typeface="Century Gothic"/>
                <a:ea typeface="Century Gothic"/>
                <a:cs typeface="Century Gothic"/>
                <a:sym typeface="Century Gothic"/>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733" name="Google Shape;733;p57"/>
          <p:cNvSpPr/>
          <p:nvPr/>
        </p:nvSpPr>
        <p:spPr>
          <a:xfrm>
            <a:off x="53340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57"/>
          <p:cNvSpPr txBox="1"/>
          <p:nvPr/>
        </p:nvSpPr>
        <p:spPr>
          <a:xfrm>
            <a:off x="528788" y="2750675"/>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EB7D1F"/>
                </a:solidFill>
              </a:rPr>
              <a:t>a</a:t>
            </a:r>
            <a:endParaRPr b="1" i="0" sz="300" u="none" cap="none" strike="noStrike">
              <a:solidFill>
                <a:srgbClr val="EB7D1F"/>
              </a:solidFill>
            </a:endParaRPr>
          </a:p>
        </p:txBody>
      </p:sp>
      <p:sp>
        <p:nvSpPr>
          <p:cNvPr id="735" name="Google Shape;735;p57"/>
          <p:cNvSpPr/>
          <p:nvPr/>
        </p:nvSpPr>
        <p:spPr>
          <a:xfrm>
            <a:off x="53340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57"/>
          <p:cNvSpPr txBox="1"/>
          <p:nvPr/>
        </p:nvSpPr>
        <p:spPr>
          <a:xfrm>
            <a:off x="528625" y="35926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c</a:t>
            </a:r>
            <a:endParaRPr b="1" i="0" sz="300" u="none" cap="none" strike="noStrike">
              <a:solidFill>
                <a:srgbClr val="93D8CB"/>
              </a:solidFill>
            </a:endParaRPr>
          </a:p>
        </p:txBody>
      </p:sp>
      <p:sp>
        <p:nvSpPr>
          <p:cNvPr id="737" name="Google Shape;737;p57"/>
          <p:cNvSpPr/>
          <p:nvPr/>
        </p:nvSpPr>
        <p:spPr>
          <a:xfrm>
            <a:off x="475375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57"/>
          <p:cNvSpPr txBox="1"/>
          <p:nvPr/>
        </p:nvSpPr>
        <p:spPr>
          <a:xfrm>
            <a:off x="4758663" y="27792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b</a:t>
            </a:r>
            <a:endParaRPr b="1" i="0" sz="300" u="none" cap="none" strike="noStrike">
              <a:solidFill>
                <a:srgbClr val="93D8CB"/>
              </a:solidFill>
            </a:endParaRPr>
          </a:p>
        </p:txBody>
      </p:sp>
      <p:sp>
        <p:nvSpPr>
          <p:cNvPr id="739" name="Google Shape;739;p57"/>
          <p:cNvSpPr/>
          <p:nvPr/>
        </p:nvSpPr>
        <p:spPr>
          <a:xfrm>
            <a:off x="475375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57"/>
          <p:cNvSpPr txBox="1"/>
          <p:nvPr/>
        </p:nvSpPr>
        <p:spPr>
          <a:xfrm>
            <a:off x="4739450" y="361170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A"/>
                </a:solidFill>
              </a:rPr>
              <a:t>d</a:t>
            </a:r>
            <a:endParaRPr b="1" i="0" sz="300" u="none" cap="none" strike="noStrike">
              <a:solidFill>
                <a:srgbClr val="93D8CA"/>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 answer 2">
  <p:cSld name="CUSTOM_2_1_1">
    <p:spTree>
      <p:nvGrpSpPr>
        <p:cNvPr id="741" name="Shape 741"/>
        <p:cNvGrpSpPr/>
        <p:nvPr/>
      </p:nvGrpSpPr>
      <p:grpSpPr>
        <a:xfrm>
          <a:off x="0" y="0"/>
          <a:ext cx="0" cy="0"/>
          <a:chOff x="0" y="0"/>
          <a:chExt cx="0" cy="0"/>
        </a:xfrm>
      </p:grpSpPr>
      <p:sp>
        <p:nvSpPr>
          <p:cNvPr id="742" name="Google Shape;742;p58"/>
          <p:cNvSpPr/>
          <p:nvPr/>
        </p:nvSpPr>
        <p:spPr>
          <a:xfrm>
            <a:off x="4118850" y="457200"/>
            <a:ext cx="906300" cy="906300"/>
          </a:xfrm>
          <a:prstGeom prst="ellipse">
            <a:avLst/>
          </a:prstGeom>
          <a:solidFill>
            <a:srgbClr val="0379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58"/>
          <p:cNvSpPr/>
          <p:nvPr/>
        </p:nvSpPr>
        <p:spPr>
          <a:xfrm>
            <a:off x="457200" y="1592100"/>
            <a:ext cx="8229600" cy="604200"/>
          </a:xfrm>
          <a:prstGeom prst="roundRect">
            <a:avLst>
              <a:gd fmla="val 50000" name="adj"/>
            </a:avLst>
          </a:prstGeom>
          <a:solidFill>
            <a:srgbClr val="4FB0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58"/>
          <p:cNvSpPr/>
          <p:nvPr/>
        </p:nvSpPr>
        <p:spPr>
          <a:xfrm>
            <a:off x="4672774" y="2805900"/>
            <a:ext cx="4014000" cy="604200"/>
          </a:xfrm>
          <a:prstGeom prst="roundRect">
            <a:avLst>
              <a:gd fmla="val 50000" name="adj"/>
            </a:avLst>
          </a:prstGeom>
          <a:solidFill>
            <a:srgbClr val="EB7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58"/>
          <p:cNvSpPr txBox="1"/>
          <p:nvPr>
            <p:ph idx="1" type="subTitle"/>
          </p:nvPr>
        </p:nvSpPr>
        <p:spPr>
          <a:xfrm>
            <a:off x="4954994" y="2894100"/>
            <a:ext cx="3449700" cy="4278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6" name="Google Shape;746;p58"/>
          <p:cNvSpPr/>
          <p:nvPr/>
        </p:nvSpPr>
        <p:spPr>
          <a:xfrm>
            <a:off x="457200" y="28059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58"/>
          <p:cNvSpPr txBox="1"/>
          <p:nvPr>
            <p:ph idx="2" type="subTitle"/>
          </p:nvPr>
        </p:nvSpPr>
        <p:spPr>
          <a:xfrm>
            <a:off x="739425" y="2904870"/>
            <a:ext cx="3449700" cy="3990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8" name="Google Shape;748;p58"/>
          <p:cNvSpPr/>
          <p:nvPr/>
        </p:nvSpPr>
        <p:spPr>
          <a:xfrm>
            <a:off x="4672786" y="36387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58"/>
          <p:cNvSpPr txBox="1"/>
          <p:nvPr>
            <p:ph idx="3" type="subTitle"/>
          </p:nvPr>
        </p:nvSpPr>
        <p:spPr>
          <a:xfrm>
            <a:off x="4955006" y="3726900"/>
            <a:ext cx="3449700" cy="4278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0" name="Google Shape;750;p58"/>
          <p:cNvSpPr/>
          <p:nvPr/>
        </p:nvSpPr>
        <p:spPr>
          <a:xfrm>
            <a:off x="457213" y="36387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58"/>
          <p:cNvSpPr txBox="1"/>
          <p:nvPr>
            <p:ph idx="4" type="subTitle"/>
          </p:nvPr>
        </p:nvSpPr>
        <p:spPr>
          <a:xfrm>
            <a:off x="739432" y="3726900"/>
            <a:ext cx="3449700" cy="4278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2" name="Google Shape;752;p58"/>
          <p:cNvSpPr txBox="1"/>
          <p:nvPr>
            <p:ph idx="5" type="subTitle"/>
          </p:nvPr>
        </p:nvSpPr>
        <p:spPr>
          <a:xfrm>
            <a:off x="1067600" y="1680300"/>
            <a:ext cx="7337100" cy="4278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800"/>
              <a:buFont typeface="Lato"/>
              <a:buNone/>
              <a:defRPr b="1">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3" name="Google Shape;753;p58"/>
          <p:cNvSpPr txBox="1"/>
          <p:nvPr>
            <p:ph type="title"/>
          </p:nvPr>
        </p:nvSpPr>
        <p:spPr>
          <a:xfrm>
            <a:off x="4118850" y="622561"/>
            <a:ext cx="906300" cy="493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2700"/>
              <a:buFont typeface="Century Gothic"/>
              <a:buNone/>
              <a:defRPr b="1" sz="2700">
                <a:solidFill>
                  <a:schemeClr val="lt1"/>
                </a:solidFill>
                <a:latin typeface="Century Gothic"/>
                <a:ea typeface="Century Gothic"/>
                <a:cs typeface="Century Gothic"/>
                <a:sym typeface="Century Gothic"/>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754" name="Google Shape;754;p58"/>
          <p:cNvSpPr/>
          <p:nvPr/>
        </p:nvSpPr>
        <p:spPr>
          <a:xfrm>
            <a:off x="53340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58"/>
          <p:cNvSpPr txBox="1"/>
          <p:nvPr/>
        </p:nvSpPr>
        <p:spPr>
          <a:xfrm>
            <a:off x="528788" y="2750675"/>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a</a:t>
            </a:r>
            <a:endParaRPr b="1" i="0" sz="300" u="none" cap="none" strike="noStrike">
              <a:solidFill>
                <a:srgbClr val="93D8CB"/>
              </a:solidFill>
            </a:endParaRPr>
          </a:p>
        </p:txBody>
      </p:sp>
      <p:sp>
        <p:nvSpPr>
          <p:cNvPr id="756" name="Google Shape;756;p58"/>
          <p:cNvSpPr/>
          <p:nvPr/>
        </p:nvSpPr>
        <p:spPr>
          <a:xfrm>
            <a:off x="53340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58"/>
          <p:cNvSpPr txBox="1"/>
          <p:nvPr/>
        </p:nvSpPr>
        <p:spPr>
          <a:xfrm>
            <a:off x="528625" y="35926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c</a:t>
            </a:r>
            <a:endParaRPr b="1" i="0" sz="300" u="none" cap="none" strike="noStrike">
              <a:solidFill>
                <a:srgbClr val="93D8CB"/>
              </a:solidFill>
            </a:endParaRPr>
          </a:p>
        </p:txBody>
      </p:sp>
      <p:sp>
        <p:nvSpPr>
          <p:cNvPr id="758" name="Google Shape;758;p58"/>
          <p:cNvSpPr/>
          <p:nvPr/>
        </p:nvSpPr>
        <p:spPr>
          <a:xfrm>
            <a:off x="475375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58"/>
          <p:cNvSpPr txBox="1"/>
          <p:nvPr/>
        </p:nvSpPr>
        <p:spPr>
          <a:xfrm>
            <a:off x="4758663" y="27792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EB7D1F"/>
                </a:solidFill>
              </a:rPr>
              <a:t>b</a:t>
            </a:r>
            <a:endParaRPr b="1" i="0" sz="300" u="none" cap="none" strike="noStrike">
              <a:solidFill>
                <a:srgbClr val="EB7D1F"/>
              </a:solidFill>
            </a:endParaRPr>
          </a:p>
        </p:txBody>
      </p:sp>
      <p:sp>
        <p:nvSpPr>
          <p:cNvPr id="760" name="Google Shape;760;p58"/>
          <p:cNvSpPr/>
          <p:nvPr/>
        </p:nvSpPr>
        <p:spPr>
          <a:xfrm>
            <a:off x="475375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58"/>
          <p:cNvSpPr txBox="1"/>
          <p:nvPr/>
        </p:nvSpPr>
        <p:spPr>
          <a:xfrm>
            <a:off x="4739450" y="361170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A"/>
                </a:solidFill>
              </a:rPr>
              <a:t>d</a:t>
            </a:r>
            <a:endParaRPr b="1" i="0" sz="300" u="none" cap="none" strike="noStrike">
              <a:solidFill>
                <a:srgbClr val="93D8CA"/>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 answer 3">
  <p:cSld name="CUSTOM_2_1_1_1">
    <p:spTree>
      <p:nvGrpSpPr>
        <p:cNvPr id="762" name="Shape 762"/>
        <p:cNvGrpSpPr/>
        <p:nvPr/>
      </p:nvGrpSpPr>
      <p:grpSpPr>
        <a:xfrm>
          <a:off x="0" y="0"/>
          <a:ext cx="0" cy="0"/>
          <a:chOff x="0" y="0"/>
          <a:chExt cx="0" cy="0"/>
        </a:xfrm>
      </p:grpSpPr>
      <p:sp>
        <p:nvSpPr>
          <p:cNvPr id="763" name="Google Shape;763;p59"/>
          <p:cNvSpPr/>
          <p:nvPr/>
        </p:nvSpPr>
        <p:spPr>
          <a:xfrm>
            <a:off x="4118850" y="457200"/>
            <a:ext cx="906300" cy="906300"/>
          </a:xfrm>
          <a:prstGeom prst="ellipse">
            <a:avLst/>
          </a:prstGeom>
          <a:solidFill>
            <a:srgbClr val="0379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59"/>
          <p:cNvSpPr/>
          <p:nvPr/>
        </p:nvSpPr>
        <p:spPr>
          <a:xfrm>
            <a:off x="457200" y="1592100"/>
            <a:ext cx="8229600" cy="604200"/>
          </a:xfrm>
          <a:prstGeom prst="roundRect">
            <a:avLst>
              <a:gd fmla="val 50000" name="adj"/>
            </a:avLst>
          </a:prstGeom>
          <a:solidFill>
            <a:srgbClr val="4FB0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59"/>
          <p:cNvSpPr/>
          <p:nvPr/>
        </p:nvSpPr>
        <p:spPr>
          <a:xfrm>
            <a:off x="4672774" y="28059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59"/>
          <p:cNvSpPr txBox="1"/>
          <p:nvPr>
            <p:ph idx="1" type="subTitle"/>
          </p:nvPr>
        </p:nvSpPr>
        <p:spPr>
          <a:xfrm>
            <a:off x="4954994" y="2894100"/>
            <a:ext cx="3449700" cy="4278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7" name="Google Shape;767;p59"/>
          <p:cNvSpPr/>
          <p:nvPr/>
        </p:nvSpPr>
        <p:spPr>
          <a:xfrm>
            <a:off x="457200" y="28059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59"/>
          <p:cNvSpPr txBox="1"/>
          <p:nvPr>
            <p:ph idx="2" type="subTitle"/>
          </p:nvPr>
        </p:nvSpPr>
        <p:spPr>
          <a:xfrm>
            <a:off x="739425" y="2904870"/>
            <a:ext cx="3449700" cy="3990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9" name="Google Shape;769;p59"/>
          <p:cNvSpPr/>
          <p:nvPr/>
        </p:nvSpPr>
        <p:spPr>
          <a:xfrm>
            <a:off x="4672786" y="36387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59"/>
          <p:cNvSpPr txBox="1"/>
          <p:nvPr>
            <p:ph idx="3" type="subTitle"/>
          </p:nvPr>
        </p:nvSpPr>
        <p:spPr>
          <a:xfrm>
            <a:off x="4955006" y="3726900"/>
            <a:ext cx="3449700" cy="4278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1" name="Google Shape;771;p59"/>
          <p:cNvSpPr/>
          <p:nvPr/>
        </p:nvSpPr>
        <p:spPr>
          <a:xfrm>
            <a:off x="457213" y="3638700"/>
            <a:ext cx="4014000" cy="604200"/>
          </a:xfrm>
          <a:prstGeom prst="roundRect">
            <a:avLst>
              <a:gd fmla="val 50000" name="adj"/>
            </a:avLst>
          </a:prstGeom>
          <a:solidFill>
            <a:srgbClr val="EB7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59"/>
          <p:cNvSpPr txBox="1"/>
          <p:nvPr>
            <p:ph idx="4" type="subTitle"/>
          </p:nvPr>
        </p:nvSpPr>
        <p:spPr>
          <a:xfrm>
            <a:off x="739432" y="3726900"/>
            <a:ext cx="3449700" cy="4278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3" name="Google Shape;773;p59"/>
          <p:cNvSpPr txBox="1"/>
          <p:nvPr>
            <p:ph idx="5" type="subTitle"/>
          </p:nvPr>
        </p:nvSpPr>
        <p:spPr>
          <a:xfrm>
            <a:off x="1067600" y="1680300"/>
            <a:ext cx="7337100" cy="4278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800"/>
              <a:buFont typeface="Lato"/>
              <a:buNone/>
              <a:defRPr b="1">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4" name="Google Shape;774;p59"/>
          <p:cNvSpPr txBox="1"/>
          <p:nvPr>
            <p:ph type="title"/>
          </p:nvPr>
        </p:nvSpPr>
        <p:spPr>
          <a:xfrm>
            <a:off x="4118850" y="622561"/>
            <a:ext cx="906300" cy="493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2700"/>
              <a:buFont typeface="Century Gothic"/>
              <a:buNone/>
              <a:defRPr b="1" sz="2700">
                <a:solidFill>
                  <a:schemeClr val="lt1"/>
                </a:solidFill>
                <a:latin typeface="Century Gothic"/>
                <a:ea typeface="Century Gothic"/>
                <a:cs typeface="Century Gothic"/>
                <a:sym typeface="Century Gothic"/>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775" name="Google Shape;775;p59"/>
          <p:cNvSpPr/>
          <p:nvPr/>
        </p:nvSpPr>
        <p:spPr>
          <a:xfrm>
            <a:off x="53340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59"/>
          <p:cNvSpPr txBox="1"/>
          <p:nvPr/>
        </p:nvSpPr>
        <p:spPr>
          <a:xfrm>
            <a:off x="528788" y="2750675"/>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a</a:t>
            </a:r>
            <a:endParaRPr b="1" i="0" sz="300" u="none" cap="none" strike="noStrike">
              <a:solidFill>
                <a:srgbClr val="93D8CB"/>
              </a:solidFill>
            </a:endParaRPr>
          </a:p>
        </p:txBody>
      </p:sp>
      <p:sp>
        <p:nvSpPr>
          <p:cNvPr id="777" name="Google Shape;777;p59"/>
          <p:cNvSpPr/>
          <p:nvPr/>
        </p:nvSpPr>
        <p:spPr>
          <a:xfrm>
            <a:off x="53340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59"/>
          <p:cNvSpPr txBox="1"/>
          <p:nvPr/>
        </p:nvSpPr>
        <p:spPr>
          <a:xfrm>
            <a:off x="528625" y="35926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EB7D1F"/>
                </a:solidFill>
              </a:rPr>
              <a:t>c</a:t>
            </a:r>
            <a:endParaRPr b="1" i="0" sz="300" u="none" cap="none" strike="noStrike">
              <a:solidFill>
                <a:srgbClr val="EB7D1F"/>
              </a:solidFill>
            </a:endParaRPr>
          </a:p>
        </p:txBody>
      </p:sp>
      <p:sp>
        <p:nvSpPr>
          <p:cNvPr id="779" name="Google Shape;779;p59"/>
          <p:cNvSpPr/>
          <p:nvPr/>
        </p:nvSpPr>
        <p:spPr>
          <a:xfrm>
            <a:off x="475375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59"/>
          <p:cNvSpPr txBox="1"/>
          <p:nvPr/>
        </p:nvSpPr>
        <p:spPr>
          <a:xfrm>
            <a:off x="4758663" y="27792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b</a:t>
            </a:r>
            <a:endParaRPr b="1" i="0" sz="300" u="none" cap="none" strike="noStrike">
              <a:solidFill>
                <a:srgbClr val="93D8CB"/>
              </a:solidFill>
            </a:endParaRPr>
          </a:p>
        </p:txBody>
      </p:sp>
      <p:sp>
        <p:nvSpPr>
          <p:cNvPr id="781" name="Google Shape;781;p59"/>
          <p:cNvSpPr/>
          <p:nvPr/>
        </p:nvSpPr>
        <p:spPr>
          <a:xfrm>
            <a:off x="475375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59"/>
          <p:cNvSpPr txBox="1"/>
          <p:nvPr/>
        </p:nvSpPr>
        <p:spPr>
          <a:xfrm>
            <a:off x="4739450" y="361170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A"/>
                </a:solidFill>
              </a:rPr>
              <a:t>d</a:t>
            </a:r>
            <a:endParaRPr b="1" i="0" sz="300" u="none" cap="none" strike="noStrike">
              <a:solidFill>
                <a:srgbClr val="93D8CA"/>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 answer 4">
  <p:cSld name="CUSTOM_2_1_1_1_1">
    <p:spTree>
      <p:nvGrpSpPr>
        <p:cNvPr id="783" name="Shape 783"/>
        <p:cNvGrpSpPr/>
        <p:nvPr/>
      </p:nvGrpSpPr>
      <p:grpSpPr>
        <a:xfrm>
          <a:off x="0" y="0"/>
          <a:ext cx="0" cy="0"/>
          <a:chOff x="0" y="0"/>
          <a:chExt cx="0" cy="0"/>
        </a:xfrm>
      </p:grpSpPr>
      <p:sp>
        <p:nvSpPr>
          <p:cNvPr id="784" name="Google Shape;784;p60"/>
          <p:cNvSpPr/>
          <p:nvPr/>
        </p:nvSpPr>
        <p:spPr>
          <a:xfrm>
            <a:off x="4118850" y="457200"/>
            <a:ext cx="906300" cy="906300"/>
          </a:xfrm>
          <a:prstGeom prst="ellipse">
            <a:avLst/>
          </a:prstGeom>
          <a:solidFill>
            <a:srgbClr val="0379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60"/>
          <p:cNvSpPr/>
          <p:nvPr/>
        </p:nvSpPr>
        <p:spPr>
          <a:xfrm>
            <a:off x="457200" y="1592100"/>
            <a:ext cx="8229600" cy="604200"/>
          </a:xfrm>
          <a:prstGeom prst="roundRect">
            <a:avLst>
              <a:gd fmla="val 50000" name="adj"/>
            </a:avLst>
          </a:prstGeom>
          <a:solidFill>
            <a:srgbClr val="4FB0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60"/>
          <p:cNvSpPr/>
          <p:nvPr/>
        </p:nvSpPr>
        <p:spPr>
          <a:xfrm>
            <a:off x="4672774" y="28059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60"/>
          <p:cNvSpPr txBox="1"/>
          <p:nvPr>
            <p:ph idx="1" type="subTitle"/>
          </p:nvPr>
        </p:nvSpPr>
        <p:spPr>
          <a:xfrm>
            <a:off x="4954994" y="2894100"/>
            <a:ext cx="3449700" cy="4278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8" name="Google Shape;788;p60"/>
          <p:cNvSpPr/>
          <p:nvPr/>
        </p:nvSpPr>
        <p:spPr>
          <a:xfrm>
            <a:off x="457200" y="28059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60"/>
          <p:cNvSpPr txBox="1"/>
          <p:nvPr>
            <p:ph idx="2" type="subTitle"/>
          </p:nvPr>
        </p:nvSpPr>
        <p:spPr>
          <a:xfrm>
            <a:off x="739425" y="2904870"/>
            <a:ext cx="3449700" cy="3990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0" name="Google Shape;790;p60"/>
          <p:cNvSpPr/>
          <p:nvPr/>
        </p:nvSpPr>
        <p:spPr>
          <a:xfrm>
            <a:off x="4672786" y="3638700"/>
            <a:ext cx="4014000" cy="604200"/>
          </a:xfrm>
          <a:prstGeom prst="roundRect">
            <a:avLst>
              <a:gd fmla="val 50000" name="adj"/>
            </a:avLst>
          </a:prstGeom>
          <a:solidFill>
            <a:srgbClr val="EB7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60"/>
          <p:cNvSpPr txBox="1"/>
          <p:nvPr>
            <p:ph idx="3" type="subTitle"/>
          </p:nvPr>
        </p:nvSpPr>
        <p:spPr>
          <a:xfrm>
            <a:off x="4955006" y="3726900"/>
            <a:ext cx="3449700" cy="4278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2" name="Google Shape;792;p60"/>
          <p:cNvSpPr/>
          <p:nvPr/>
        </p:nvSpPr>
        <p:spPr>
          <a:xfrm>
            <a:off x="457213" y="36387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60"/>
          <p:cNvSpPr txBox="1"/>
          <p:nvPr>
            <p:ph idx="4" type="subTitle"/>
          </p:nvPr>
        </p:nvSpPr>
        <p:spPr>
          <a:xfrm>
            <a:off x="739432" y="3726900"/>
            <a:ext cx="3449700" cy="4278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4" name="Google Shape;794;p60"/>
          <p:cNvSpPr txBox="1"/>
          <p:nvPr>
            <p:ph idx="5" type="subTitle"/>
          </p:nvPr>
        </p:nvSpPr>
        <p:spPr>
          <a:xfrm>
            <a:off x="1067600" y="1680300"/>
            <a:ext cx="7337100" cy="4278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800"/>
              <a:buFont typeface="Lato"/>
              <a:buNone/>
              <a:defRPr b="1">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5" name="Google Shape;795;p60"/>
          <p:cNvSpPr txBox="1"/>
          <p:nvPr>
            <p:ph type="title"/>
          </p:nvPr>
        </p:nvSpPr>
        <p:spPr>
          <a:xfrm>
            <a:off x="4118850" y="622561"/>
            <a:ext cx="906300" cy="493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2700"/>
              <a:buFont typeface="Century Gothic"/>
              <a:buNone/>
              <a:defRPr b="1" sz="2700">
                <a:solidFill>
                  <a:schemeClr val="lt1"/>
                </a:solidFill>
                <a:latin typeface="Century Gothic"/>
                <a:ea typeface="Century Gothic"/>
                <a:cs typeface="Century Gothic"/>
                <a:sym typeface="Century Gothic"/>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796" name="Google Shape;796;p60"/>
          <p:cNvSpPr/>
          <p:nvPr/>
        </p:nvSpPr>
        <p:spPr>
          <a:xfrm>
            <a:off x="53340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60"/>
          <p:cNvSpPr txBox="1"/>
          <p:nvPr/>
        </p:nvSpPr>
        <p:spPr>
          <a:xfrm>
            <a:off x="528788" y="2750675"/>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a</a:t>
            </a:r>
            <a:endParaRPr b="1" i="0" sz="300" u="none" cap="none" strike="noStrike">
              <a:solidFill>
                <a:srgbClr val="93D8CB"/>
              </a:solidFill>
            </a:endParaRPr>
          </a:p>
        </p:txBody>
      </p:sp>
      <p:sp>
        <p:nvSpPr>
          <p:cNvPr id="798" name="Google Shape;798;p60"/>
          <p:cNvSpPr/>
          <p:nvPr/>
        </p:nvSpPr>
        <p:spPr>
          <a:xfrm>
            <a:off x="53340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60"/>
          <p:cNvSpPr txBox="1"/>
          <p:nvPr/>
        </p:nvSpPr>
        <p:spPr>
          <a:xfrm>
            <a:off x="528625" y="35926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c</a:t>
            </a:r>
            <a:endParaRPr b="1" i="0" sz="300" u="none" cap="none" strike="noStrike">
              <a:solidFill>
                <a:srgbClr val="93D8CB"/>
              </a:solidFill>
            </a:endParaRPr>
          </a:p>
        </p:txBody>
      </p:sp>
      <p:sp>
        <p:nvSpPr>
          <p:cNvPr id="800" name="Google Shape;800;p60"/>
          <p:cNvSpPr/>
          <p:nvPr/>
        </p:nvSpPr>
        <p:spPr>
          <a:xfrm>
            <a:off x="475375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60"/>
          <p:cNvSpPr txBox="1"/>
          <p:nvPr/>
        </p:nvSpPr>
        <p:spPr>
          <a:xfrm>
            <a:off x="4758663" y="27792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b</a:t>
            </a:r>
            <a:endParaRPr b="1" i="0" sz="300" u="none" cap="none" strike="noStrike">
              <a:solidFill>
                <a:srgbClr val="93D8CB"/>
              </a:solidFill>
            </a:endParaRPr>
          </a:p>
        </p:txBody>
      </p:sp>
      <p:sp>
        <p:nvSpPr>
          <p:cNvPr id="802" name="Google Shape;802;p60"/>
          <p:cNvSpPr/>
          <p:nvPr/>
        </p:nvSpPr>
        <p:spPr>
          <a:xfrm>
            <a:off x="475375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60"/>
          <p:cNvSpPr txBox="1"/>
          <p:nvPr/>
        </p:nvSpPr>
        <p:spPr>
          <a:xfrm>
            <a:off x="4739450" y="361170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EB7D1F"/>
                </a:solidFill>
              </a:rPr>
              <a:t>d</a:t>
            </a:r>
            <a:endParaRPr b="1" i="0" sz="300" u="none" cap="none" strike="noStrike">
              <a:solidFill>
                <a:srgbClr val="EB7D1F"/>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cap">
  <p:cSld name="CUSTOM_3">
    <p:spTree>
      <p:nvGrpSpPr>
        <p:cNvPr id="804" name="Shape 804"/>
        <p:cNvGrpSpPr/>
        <p:nvPr/>
      </p:nvGrpSpPr>
      <p:grpSpPr>
        <a:xfrm>
          <a:off x="0" y="0"/>
          <a:ext cx="0" cy="0"/>
          <a:chOff x="0" y="0"/>
          <a:chExt cx="0" cy="0"/>
        </a:xfrm>
      </p:grpSpPr>
      <p:sp>
        <p:nvSpPr>
          <p:cNvPr id="805" name="Google Shape;805;p61"/>
          <p:cNvSpPr/>
          <p:nvPr/>
        </p:nvSpPr>
        <p:spPr>
          <a:xfrm>
            <a:off x="0" y="0"/>
            <a:ext cx="2634000" cy="5143500"/>
          </a:xfrm>
          <a:prstGeom prst="rect">
            <a:avLst/>
          </a:prstGeom>
          <a:solidFill>
            <a:srgbClr val="ACE1D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id="806" name="Google Shape;806;p61"/>
          <p:cNvPicPr preferRelativeResize="0"/>
          <p:nvPr/>
        </p:nvPicPr>
        <p:blipFill>
          <a:blip r:embed="rId2">
            <a:alphaModFix/>
          </a:blip>
          <a:stretch>
            <a:fillRect/>
          </a:stretch>
        </p:blipFill>
        <p:spPr>
          <a:xfrm rot="10800000">
            <a:off x="-1384147" y="788072"/>
            <a:ext cx="5285023" cy="3842476"/>
          </a:xfrm>
          <a:prstGeom prst="rect">
            <a:avLst/>
          </a:prstGeom>
          <a:noFill/>
          <a:ln>
            <a:noFill/>
          </a:ln>
        </p:spPr>
      </p:pic>
      <p:sp>
        <p:nvSpPr>
          <p:cNvPr id="807" name="Google Shape;807;p61"/>
          <p:cNvSpPr txBox="1"/>
          <p:nvPr/>
        </p:nvSpPr>
        <p:spPr>
          <a:xfrm rot="-5400000">
            <a:off x="-114300" y="2254350"/>
            <a:ext cx="2862600" cy="5541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FFFFFF"/>
              </a:buClr>
              <a:buSzPts val="4400"/>
              <a:buFont typeface="Sofia"/>
              <a:buNone/>
            </a:pPr>
            <a:r>
              <a:rPr b="1" lang="en-GB" sz="3000">
                <a:solidFill>
                  <a:srgbClr val="037971"/>
                </a:solidFill>
                <a:latin typeface="Century Gothic"/>
                <a:ea typeface="Century Gothic"/>
                <a:cs typeface="Century Gothic"/>
                <a:sym typeface="Century Gothic"/>
              </a:rPr>
              <a:t>Recap</a:t>
            </a:r>
            <a:endParaRPr b="1" i="0" sz="3000" u="none" cap="none" strike="noStrike">
              <a:solidFill>
                <a:srgbClr val="037971"/>
              </a:solidFill>
              <a:latin typeface="Century Gothic"/>
              <a:ea typeface="Century Gothic"/>
              <a:cs typeface="Century Gothic"/>
              <a:sym typeface="Century Gothic"/>
            </a:endParaRPr>
          </a:p>
        </p:txBody>
      </p:sp>
      <p:sp>
        <p:nvSpPr>
          <p:cNvPr id="808" name="Google Shape;808;p61"/>
          <p:cNvSpPr txBox="1"/>
          <p:nvPr>
            <p:ph idx="1" type="body"/>
          </p:nvPr>
        </p:nvSpPr>
        <p:spPr>
          <a:xfrm>
            <a:off x="3325650" y="1180800"/>
            <a:ext cx="3894300" cy="27819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pic>
        <p:nvPicPr>
          <p:cNvPr id="809" name="Google Shape;809;p61"/>
          <p:cNvPicPr preferRelativeResize="0"/>
          <p:nvPr/>
        </p:nvPicPr>
        <p:blipFill rotWithShape="1">
          <a:blip r:embed="rId3">
            <a:alphaModFix/>
          </a:blip>
          <a:srcRect b="0" l="28771" r="31140" t="0"/>
          <a:stretch/>
        </p:blipFill>
        <p:spPr>
          <a:xfrm rot="575583">
            <a:off x="7168303" y="407720"/>
            <a:ext cx="1861477" cy="3377249"/>
          </a:xfrm>
          <a:prstGeom prst="rect">
            <a:avLst/>
          </a:prstGeom>
          <a:noFill/>
          <a:ln>
            <a:noFill/>
          </a:ln>
        </p:spPr>
      </p:pic>
      <p:pic>
        <p:nvPicPr>
          <p:cNvPr id="810" name="Google Shape;810;p61"/>
          <p:cNvPicPr preferRelativeResize="0"/>
          <p:nvPr/>
        </p:nvPicPr>
        <p:blipFill rotWithShape="1">
          <a:blip r:embed="rId4">
            <a:alphaModFix/>
          </a:blip>
          <a:srcRect b="17566" l="32414" r="33402" t="26436"/>
          <a:stretch/>
        </p:blipFill>
        <p:spPr>
          <a:xfrm rot="-175503">
            <a:off x="6436995" y="3329492"/>
            <a:ext cx="2878559" cy="342947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 image with title">
  <p:cSld name="CUSTOM_1_1">
    <p:spTree>
      <p:nvGrpSpPr>
        <p:cNvPr id="69" name="Shape 69"/>
        <p:cNvGrpSpPr/>
        <p:nvPr/>
      </p:nvGrpSpPr>
      <p:grpSpPr>
        <a:xfrm>
          <a:off x="0" y="0"/>
          <a:ext cx="0" cy="0"/>
          <a:chOff x="0" y="0"/>
          <a:chExt cx="0" cy="0"/>
        </a:xfrm>
      </p:grpSpPr>
      <p:pic>
        <p:nvPicPr>
          <p:cNvPr id="70" name="Google Shape;70;p7"/>
          <p:cNvPicPr preferRelativeResize="0"/>
          <p:nvPr/>
        </p:nvPicPr>
        <p:blipFill rotWithShape="1">
          <a:blip r:embed="rId2">
            <a:alphaModFix/>
          </a:blip>
          <a:srcRect b="30109" l="40147" r="32461" t="25157"/>
          <a:stretch/>
        </p:blipFill>
        <p:spPr>
          <a:xfrm flipH="1" rot="10799942">
            <a:off x="-227989" y="-477968"/>
            <a:ext cx="2430629" cy="2886980"/>
          </a:xfrm>
          <a:prstGeom prst="rect">
            <a:avLst/>
          </a:prstGeom>
          <a:noFill/>
          <a:ln>
            <a:noFill/>
          </a:ln>
        </p:spPr>
      </p:pic>
      <p:sp>
        <p:nvSpPr>
          <p:cNvPr id="71" name="Google Shape;71;p7"/>
          <p:cNvSpPr/>
          <p:nvPr>
            <p:ph idx="2" type="pic"/>
          </p:nvPr>
        </p:nvSpPr>
        <p:spPr>
          <a:xfrm>
            <a:off x="1732950" y="1517100"/>
            <a:ext cx="5678100" cy="3321600"/>
          </a:xfrm>
          <a:prstGeom prst="roundRect">
            <a:avLst>
              <a:gd fmla="val 7746" name="adj"/>
            </a:avLst>
          </a:prstGeom>
          <a:noFill/>
          <a:ln>
            <a:noFill/>
          </a:ln>
        </p:spPr>
      </p:sp>
      <p:sp>
        <p:nvSpPr>
          <p:cNvPr id="72" name="Google Shape;72;p7"/>
          <p:cNvSpPr txBox="1"/>
          <p:nvPr>
            <p:ph type="title"/>
          </p:nvPr>
        </p:nvSpPr>
        <p:spPr>
          <a:xfrm>
            <a:off x="1513350" y="304800"/>
            <a:ext cx="6117300" cy="755100"/>
          </a:xfrm>
          <a:prstGeom prst="rect">
            <a:avLst/>
          </a:prstGeom>
        </p:spPr>
        <p:txBody>
          <a:bodyPr anchorCtr="0" anchor="t" bIns="91425" lIns="91425" spcFirstLastPara="1" rIns="91425" wrap="square" tIns="91425">
            <a:noAutofit/>
          </a:bodyPr>
          <a:lstStyle>
            <a:lvl1pPr lvl="0" rtl="0" algn="ctr">
              <a:lnSpc>
                <a:spcPct val="90000"/>
              </a:lnSpc>
              <a:spcBef>
                <a:spcPts val="0"/>
              </a:spcBef>
              <a:spcAft>
                <a:spcPts val="0"/>
              </a:spcAft>
              <a:buClr>
                <a:srgbClr val="037971"/>
              </a:buClr>
              <a:buSzPts val="2400"/>
              <a:buFont typeface="Century Gothic"/>
              <a:buNone/>
              <a:defRPr b="1" sz="2400">
                <a:solidFill>
                  <a:srgbClr val="037971"/>
                </a:solidFill>
                <a:latin typeface="Century Gothic"/>
                <a:ea typeface="Century Gothic"/>
                <a:cs typeface="Century Gothic"/>
                <a:sym typeface="Century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3" name="Google Shape;73;p7"/>
          <p:cNvSpPr txBox="1"/>
          <p:nvPr>
            <p:ph idx="1" type="subTitle"/>
          </p:nvPr>
        </p:nvSpPr>
        <p:spPr>
          <a:xfrm>
            <a:off x="1513344" y="1058929"/>
            <a:ext cx="6117300" cy="2769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37971"/>
              </a:buClr>
              <a:buSzPts val="1100"/>
              <a:buFont typeface="Lato Light"/>
              <a:buNone/>
              <a:defRPr sz="1100">
                <a:solidFill>
                  <a:srgbClr val="037971"/>
                </a:solidFill>
                <a:latin typeface="Lato Light"/>
                <a:ea typeface="Lato Light"/>
                <a:cs typeface="Lato Light"/>
                <a:sym typeface="Lato Light"/>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rap up slide">
  <p:cSld name="CUSTOM_3_2">
    <p:spTree>
      <p:nvGrpSpPr>
        <p:cNvPr id="811" name="Shape 811"/>
        <p:cNvGrpSpPr/>
        <p:nvPr/>
      </p:nvGrpSpPr>
      <p:grpSpPr>
        <a:xfrm>
          <a:off x="0" y="0"/>
          <a:ext cx="0" cy="0"/>
          <a:chOff x="0" y="0"/>
          <a:chExt cx="0" cy="0"/>
        </a:xfrm>
      </p:grpSpPr>
      <p:sp>
        <p:nvSpPr>
          <p:cNvPr id="812" name="Google Shape;812;p62"/>
          <p:cNvSpPr/>
          <p:nvPr/>
        </p:nvSpPr>
        <p:spPr>
          <a:xfrm>
            <a:off x="0" y="0"/>
            <a:ext cx="2634000" cy="5143500"/>
          </a:xfrm>
          <a:prstGeom prst="rect">
            <a:avLst/>
          </a:prstGeom>
          <a:solidFill>
            <a:srgbClr val="ACE1D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id="813" name="Google Shape;813;p62"/>
          <p:cNvPicPr preferRelativeResize="0"/>
          <p:nvPr/>
        </p:nvPicPr>
        <p:blipFill>
          <a:blip r:embed="rId2">
            <a:alphaModFix/>
          </a:blip>
          <a:stretch>
            <a:fillRect/>
          </a:stretch>
        </p:blipFill>
        <p:spPr>
          <a:xfrm rot="10800000">
            <a:off x="-1384147" y="788072"/>
            <a:ext cx="5285023" cy="3842476"/>
          </a:xfrm>
          <a:prstGeom prst="rect">
            <a:avLst/>
          </a:prstGeom>
          <a:noFill/>
          <a:ln>
            <a:noFill/>
          </a:ln>
        </p:spPr>
      </p:pic>
      <p:sp>
        <p:nvSpPr>
          <p:cNvPr id="814" name="Google Shape;814;p62"/>
          <p:cNvSpPr txBox="1"/>
          <p:nvPr/>
        </p:nvSpPr>
        <p:spPr>
          <a:xfrm rot="-5400000">
            <a:off x="-114300" y="2254350"/>
            <a:ext cx="2862600" cy="5541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4400"/>
              <a:buFont typeface="Sofia"/>
              <a:buNone/>
            </a:pPr>
            <a:r>
              <a:rPr b="1" lang="en-GB" sz="3000">
                <a:solidFill>
                  <a:srgbClr val="037971"/>
                </a:solidFill>
                <a:latin typeface="Century Gothic"/>
                <a:ea typeface="Century Gothic"/>
                <a:cs typeface="Century Gothic"/>
                <a:sym typeface="Century Gothic"/>
              </a:rPr>
              <a:t>Wrap up</a:t>
            </a:r>
            <a:endParaRPr b="1" i="0" sz="3000" u="none" cap="none" strike="noStrike">
              <a:solidFill>
                <a:srgbClr val="037971"/>
              </a:solidFill>
              <a:latin typeface="Century Gothic"/>
              <a:ea typeface="Century Gothic"/>
              <a:cs typeface="Century Gothic"/>
              <a:sym typeface="Century Gothic"/>
            </a:endParaRPr>
          </a:p>
        </p:txBody>
      </p:sp>
      <p:sp>
        <p:nvSpPr>
          <p:cNvPr id="815" name="Google Shape;815;p62"/>
          <p:cNvSpPr txBox="1"/>
          <p:nvPr>
            <p:ph idx="1" type="body"/>
          </p:nvPr>
        </p:nvSpPr>
        <p:spPr>
          <a:xfrm>
            <a:off x="3325650" y="1180800"/>
            <a:ext cx="3894300" cy="27819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pic>
        <p:nvPicPr>
          <p:cNvPr id="816" name="Google Shape;816;p62"/>
          <p:cNvPicPr preferRelativeResize="0"/>
          <p:nvPr/>
        </p:nvPicPr>
        <p:blipFill rotWithShape="1">
          <a:blip r:embed="rId3">
            <a:alphaModFix/>
          </a:blip>
          <a:srcRect b="17566" l="32414" r="33402" t="26436"/>
          <a:stretch/>
        </p:blipFill>
        <p:spPr>
          <a:xfrm rot="-175503">
            <a:off x="6436995" y="3329492"/>
            <a:ext cx="2878559" cy="3429477"/>
          </a:xfrm>
          <a:prstGeom prst="rect">
            <a:avLst/>
          </a:prstGeom>
          <a:noFill/>
          <a:ln>
            <a:noFill/>
          </a:ln>
        </p:spPr>
      </p:pic>
      <p:pic>
        <p:nvPicPr>
          <p:cNvPr id="817" name="Google Shape;817;p62"/>
          <p:cNvPicPr preferRelativeResize="0"/>
          <p:nvPr/>
        </p:nvPicPr>
        <p:blipFill>
          <a:blip r:embed="rId4">
            <a:alphaModFix/>
          </a:blip>
          <a:stretch>
            <a:fillRect/>
          </a:stretch>
        </p:blipFill>
        <p:spPr>
          <a:xfrm rot="2092706">
            <a:off x="6484101" y="1188125"/>
            <a:ext cx="3485502" cy="2534151"/>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 1">
  <p:cSld name="CUSTOM_3_1">
    <p:spTree>
      <p:nvGrpSpPr>
        <p:cNvPr id="818" name="Shape 818"/>
        <p:cNvGrpSpPr/>
        <p:nvPr/>
      </p:nvGrpSpPr>
      <p:grpSpPr>
        <a:xfrm>
          <a:off x="0" y="0"/>
          <a:ext cx="0" cy="0"/>
          <a:chOff x="0" y="0"/>
          <a:chExt cx="0" cy="0"/>
        </a:xfrm>
      </p:grpSpPr>
      <p:sp>
        <p:nvSpPr>
          <p:cNvPr id="819" name="Google Shape;819;p63"/>
          <p:cNvSpPr/>
          <p:nvPr/>
        </p:nvSpPr>
        <p:spPr>
          <a:xfrm>
            <a:off x="0" y="0"/>
            <a:ext cx="2634000" cy="5143500"/>
          </a:xfrm>
          <a:prstGeom prst="rect">
            <a:avLst/>
          </a:prstGeom>
          <a:solidFill>
            <a:srgbClr val="ACE1D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4FB09E"/>
              </a:solidFill>
              <a:latin typeface="Calibri"/>
              <a:ea typeface="Calibri"/>
              <a:cs typeface="Calibri"/>
              <a:sym typeface="Calibri"/>
            </a:endParaRPr>
          </a:p>
        </p:txBody>
      </p:sp>
      <p:sp>
        <p:nvSpPr>
          <p:cNvPr id="820" name="Google Shape;820;p63"/>
          <p:cNvSpPr txBox="1"/>
          <p:nvPr/>
        </p:nvSpPr>
        <p:spPr>
          <a:xfrm rot="-5400000">
            <a:off x="-114300" y="2253700"/>
            <a:ext cx="2862600" cy="5541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FFFFFF"/>
              </a:buClr>
              <a:buSzPts val="4400"/>
              <a:buFont typeface="Sofia"/>
              <a:buNone/>
            </a:pPr>
            <a:r>
              <a:rPr b="1" lang="en-GB" sz="3000">
                <a:solidFill>
                  <a:srgbClr val="037971"/>
                </a:solidFill>
                <a:latin typeface="Century Gothic"/>
                <a:ea typeface="Century Gothic"/>
                <a:cs typeface="Century Gothic"/>
                <a:sym typeface="Century Gothic"/>
              </a:rPr>
              <a:t>Overview</a:t>
            </a:r>
            <a:endParaRPr b="1" i="0" sz="3000" u="none" cap="none" strike="noStrike">
              <a:solidFill>
                <a:srgbClr val="037971"/>
              </a:solidFill>
              <a:latin typeface="Century Gothic"/>
              <a:ea typeface="Century Gothic"/>
              <a:cs typeface="Century Gothic"/>
              <a:sym typeface="Century Gothic"/>
            </a:endParaRPr>
          </a:p>
        </p:txBody>
      </p:sp>
      <p:pic>
        <p:nvPicPr>
          <p:cNvPr id="821" name="Google Shape;821;p63"/>
          <p:cNvPicPr preferRelativeResize="0"/>
          <p:nvPr/>
        </p:nvPicPr>
        <p:blipFill rotWithShape="1">
          <a:blip r:embed="rId2">
            <a:alphaModFix/>
          </a:blip>
          <a:srcRect b="0" l="28771" r="31140" t="0"/>
          <a:stretch/>
        </p:blipFill>
        <p:spPr>
          <a:xfrm rot="575583">
            <a:off x="7168303" y="407720"/>
            <a:ext cx="1861477" cy="3377249"/>
          </a:xfrm>
          <a:prstGeom prst="rect">
            <a:avLst/>
          </a:prstGeom>
          <a:noFill/>
          <a:ln>
            <a:noFill/>
          </a:ln>
        </p:spPr>
      </p:pic>
      <p:pic>
        <p:nvPicPr>
          <p:cNvPr id="822" name="Google Shape;822;p63"/>
          <p:cNvPicPr preferRelativeResize="0"/>
          <p:nvPr/>
        </p:nvPicPr>
        <p:blipFill rotWithShape="1">
          <a:blip r:embed="rId3">
            <a:alphaModFix/>
          </a:blip>
          <a:srcRect b="17566" l="32414" r="33402" t="26436"/>
          <a:stretch/>
        </p:blipFill>
        <p:spPr>
          <a:xfrm rot="-175503">
            <a:off x="6436995" y="3329492"/>
            <a:ext cx="2878559" cy="3429477"/>
          </a:xfrm>
          <a:prstGeom prst="rect">
            <a:avLst/>
          </a:prstGeom>
          <a:noFill/>
          <a:ln>
            <a:noFill/>
          </a:ln>
        </p:spPr>
      </p:pic>
      <p:sp>
        <p:nvSpPr>
          <p:cNvPr id="823" name="Google Shape;823;p63"/>
          <p:cNvSpPr/>
          <p:nvPr/>
        </p:nvSpPr>
        <p:spPr>
          <a:xfrm>
            <a:off x="2254900" y="2187398"/>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 name="Google Shape;824;p63"/>
          <p:cNvSpPr/>
          <p:nvPr/>
        </p:nvSpPr>
        <p:spPr>
          <a:xfrm>
            <a:off x="2254900" y="3099129"/>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 name="Google Shape;825;p63"/>
          <p:cNvSpPr/>
          <p:nvPr/>
        </p:nvSpPr>
        <p:spPr>
          <a:xfrm>
            <a:off x="2254900" y="4010868"/>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 name="Google Shape;826;p63"/>
          <p:cNvSpPr/>
          <p:nvPr/>
        </p:nvSpPr>
        <p:spPr>
          <a:xfrm>
            <a:off x="2254900" y="1259161"/>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 name="Google Shape;827;p63"/>
          <p:cNvSpPr/>
          <p:nvPr/>
        </p:nvSpPr>
        <p:spPr>
          <a:xfrm>
            <a:off x="2254900" y="330925"/>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 name="Google Shape;828;p63"/>
          <p:cNvSpPr txBox="1"/>
          <p:nvPr/>
        </p:nvSpPr>
        <p:spPr>
          <a:xfrm>
            <a:off x="2254900" y="444488"/>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1</a:t>
            </a:r>
            <a:endParaRPr b="1" i="0" sz="2000" u="none" cap="none" strike="noStrike">
              <a:solidFill>
                <a:srgbClr val="000000"/>
              </a:solidFill>
              <a:latin typeface="Century Gothic"/>
              <a:ea typeface="Century Gothic"/>
              <a:cs typeface="Century Gothic"/>
              <a:sym typeface="Century Gothic"/>
            </a:endParaRPr>
          </a:p>
        </p:txBody>
      </p:sp>
      <p:sp>
        <p:nvSpPr>
          <p:cNvPr id="829" name="Google Shape;829;p63"/>
          <p:cNvSpPr txBox="1"/>
          <p:nvPr/>
        </p:nvSpPr>
        <p:spPr>
          <a:xfrm>
            <a:off x="2254900" y="1372713"/>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2</a:t>
            </a:r>
            <a:endParaRPr b="1" i="0" sz="2000" u="none" cap="none" strike="noStrike">
              <a:solidFill>
                <a:srgbClr val="000000"/>
              </a:solidFill>
              <a:latin typeface="Century Gothic"/>
              <a:ea typeface="Century Gothic"/>
              <a:cs typeface="Century Gothic"/>
              <a:sym typeface="Century Gothic"/>
            </a:endParaRPr>
          </a:p>
        </p:txBody>
      </p:sp>
      <p:sp>
        <p:nvSpPr>
          <p:cNvPr id="830" name="Google Shape;830;p63"/>
          <p:cNvSpPr txBox="1"/>
          <p:nvPr/>
        </p:nvSpPr>
        <p:spPr>
          <a:xfrm>
            <a:off x="2254900" y="2292700"/>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3</a:t>
            </a:r>
            <a:endParaRPr b="1" i="0" sz="2000" u="none" cap="none" strike="noStrike">
              <a:solidFill>
                <a:srgbClr val="000000"/>
              </a:solidFill>
              <a:latin typeface="Century Gothic"/>
              <a:ea typeface="Century Gothic"/>
              <a:cs typeface="Century Gothic"/>
              <a:sym typeface="Century Gothic"/>
            </a:endParaRPr>
          </a:p>
        </p:txBody>
      </p:sp>
      <p:sp>
        <p:nvSpPr>
          <p:cNvPr id="831" name="Google Shape;831;p63"/>
          <p:cNvSpPr txBox="1"/>
          <p:nvPr/>
        </p:nvSpPr>
        <p:spPr>
          <a:xfrm>
            <a:off x="2254900" y="3212663"/>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4</a:t>
            </a:r>
            <a:endParaRPr b="1" i="0" sz="2000" u="none" cap="none" strike="noStrike">
              <a:solidFill>
                <a:srgbClr val="000000"/>
              </a:solidFill>
              <a:latin typeface="Century Gothic"/>
              <a:ea typeface="Century Gothic"/>
              <a:cs typeface="Century Gothic"/>
              <a:sym typeface="Century Gothic"/>
            </a:endParaRPr>
          </a:p>
        </p:txBody>
      </p:sp>
      <p:sp>
        <p:nvSpPr>
          <p:cNvPr id="832" name="Google Shape;832;p63"/>
          <p:cNvSpPr txBox="1"/>
          <p:nvPr/>
        </p:nvSpPr>
        <p:spPr>
          <a:xfrm>
            <a:off x="2254900" y="4132663"/>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5</a:t>
            </a:r>
            <a:endParaRPr b="1" i="0" sz="2000" u="none" cap="none" strike="noStrike">
              <a:solidFill>
                <a:srgbClr val="000000"/>
              </a:solidFill>
              <a:latin typeface="Century Gothic"/>
              <a:ea typeface="Century Gothic"/>
              <a:cs typeface="Century Gothic"/>
              <a:sym typeface="Century Gothic"/>
            </a:endParaRPr>
          </a:p>
        </p:txBody>
      </p:sp>
      <p:cxnSp>
        <p:nvCxnSpPr>
          <p:cNvPr id="833" name="Google Shape;833;p63"/>
          <p:cNvCxnSpPr/>
          <p:nvPr/>
        </p:nvCxnSpPr>
        <p:spPr>
          <a:xfrm flipH="1" rot="10800000">
            <a:off x="2903500" y="689138"/>
            <a:ext cx="961200" cy="3300"/>
          </a:xfrm>
          <a:prstGeom prst="straightConnector1">
            <a:avLst/>
          </a:prstGeom>
          <a:noFill/>
          <a:ln cap="flat" cmpd="sng" w="28575">
            <a:solidFill>
              <a:srgbClr val="037971"/>
            </a:solidFill>
            <a:prstDash val="solid"/>
            <a:round/>
            <a:headEnd len="sm" w="sm" type="none"/>
            <a:tailEnd len="med" w="med" type="oval"/>
          </a:ln>
        </p:spPr>
      </p:cxnSp>
      <p:cxnSp>
        <p:nvCxnSpPr>
          <p:cNvPr id="834" name="Google Shape;834;p63"/>
          <p:cNvCxnSpPr/>
          <p:nvPr/>
        </p:nvCxnSpPr>
        <p:spPr>
          <a:xfrm flipH="1" rot="10800000">
            <a:off x="2903500" y="1617363"/>
            <a:ext cx="961200" cy="3300"/>
          </a:xfrm>
          <a:prstGeom prst="straightConnector1">
            <a:avLst/>
          </a:prstGeom>
          <a:noFill/>
          <a:ln cap="flat" cmpd="sng" w="28575">
            <a:solidFill>
              <a:srgbClr val="037971"/>
            </a:solidFill>
            <a:prstDash val="solid"/>
            <a:round/>
            <a:headEnd len="sm" w="sm" type="none"/>
            <a:tailEnd len="med" w="med" type="oval"/>
          </a:ln>
        </p:spPr>
      </p:cxnSp>
      <p:sp>
        <p:nvSpPr>
          <p:cNvPr id="835" name="Google Shape;835;p63"/>
          <p:cNvSpPr txBox="1"/>
          <p:nvPr>
            <p:ph idx="1" type="subTitle"/>
          </p:nvPr>
        </p:nvSpPr>
        <p:spPr>
          <a:xfrm>
            <a:off x="3940900" y="505088"/>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6" name="Google Shape;836;p63"/>
          <p:cNvSpPr txBox="1"/>
          <p:nvPr>
            <p:ph idx="2" type="subTitle"/>
          </p:nvPr>
        </p:nvSpPr>
        <p:spPr>
          <a:xfrm>
            <a:off x="3940900" y="1433313"/>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837" name="Google Shape;837;p63"/>
          <p:cNvCxnSpPr/>
          <p:nvPr/>
        </p:nvCxnSpPr>
        <p:spPr>
          <a:xfrm flipH="1" rot="10800000">
            <a:off x="2903500" y="2537338"/>
            <a:ext cx="961200" cy="3300"/>
          </a:xfrm>
          <a:prstGeom prst="straightConnector1">
            <a:avLst/>
          </a:prstGeom>
          <a:noFill/>
          <a:ln cap="flat" cmpd="sng" w="28575">
            <a:solidFill>
              <a:srgbClr val="037971"/>
            </a:solidFill>
            <a:prstDash val="solid"/>
            <a:round/>
            <a:headEnd len="sm" w="sm" type="none"/>
            <a:tailEnd len="med" w="med" type="oval"/>
          </a:ln>
        </p:spPr>
      </p:cxnSp>
      <p:sp>
        <p:nvSpPr>
          <p:cNvPr id="838" name="Google Shape;838;p63"/>
          <p:cNvSpPr txBox="1"/>
          <p:nvPr>
            <p:ph idx="3" type="subTitle"/>
          </p:nvPr>
        </p:nvSpPr>
        <p:spPr>
          <a:xfrm>
            <a:off x="3940900" y="2353288"/>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839" name="Google Shape;839;p63"/>
          <p:cNvCxnSpPr/>
          <p:nvPr/>
        </p:nvCxnSpPr>
        <p:spPr>
          <a:xfrm flipH="1" rot="10800000">
            <a:off x="2903500" y="3457325"/>
            <a:ext cx="961200" cy="3300"/>
          </a:xfrm>
          <a:prstGeom prst="straightConnector1">
            <a:avLst/>
          </a:prstGeom>
          <a:noFill/>
          <a:ln cap="flat" cmpd="sng" w="28575">
            <a:solidFill>
              <a:srgbClr val="037971"/>
            </a:solidFill>
            <a:prstDash val="solid"/>
            <a:round/>
            <a:headEnd len="sm" w="sm" type="none"/>
            <a:tailEnd len="med" w="med" type="oval"/>
          </a:ln>
        </p:spPr>
      </p:cxnSp>
      <p:sp>
        <p:nvSpPr>
          <p:cNvPr id="840" name="Google Shape;840;p63"/>
          <p:cNvSpPr txBox="1"/>
          <p:nvPr>
            <p:ph idx="4" type="subTitle"/>
          </p:nvPr>
        </p:nvSpPr>
        <p:spPr>
          <a:xfrm>
            <a:off x="3940900" y="3273275"/>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841" name="Google Shape;841;p63"/>
          <p:cNvCxnSpPr/>
          <p:nvPr/>
        </p:nvCxnSpPr>
        <p:spPr>
          <a:xfrm flipH="1" rot="10800000">
            <a:off x="2903500" y="4329563"/>
            <a:ext cx="961200" cy="3300"/>
          </a:xfrm>
          <a:prstGeom prst="straightConnector1">
            <a:avLst/>
          </a:prstGeom>
          <a:noFill/>
          <a:ln cap="flat" cmpd="sng" w="28575">
            <a:solidFill>
              <a:srgbClr val="037971"/>
            </a:solidFill>
            <a:prstDash val="solid"/>
            <a:round/>
            <a:headEnd len="sm" w="sm" type="none"/>
            <a:tailEnd len="med" w="med" type="oval"/>
          </a:ln>
        </p:spPr>
      </p:cxnSp>
      <p:sp>
        <p:nvSpPr>
          <p:cNvPr id="842" name="Google Shape;842;p63"/>
          <p:cNvSpPr txBox="1"/>
          <p:nvPr>
            <p:ph idx="5" type="subTitle"/>
          </p:nvPr>
        </p:nvSpPr>
        <p:spPr>
          <a:xfrm>
            <a:off x="3940900" y="4145513"/>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 2">
  <p:cSld name="CUSTOM_3_1_1">
    <p:spTree>
      <p:nvGrpSpPr>
        <p:cNvPr id="843" name="Shape 843"/>
        <p:cNvGrpSpPr/>
        <p:nvPr/>
      </p:nvGrpSpPr>
      <p:grpSpPr>
        <a:xfrm>
          <a:off x="0" y="0"/>
          <a:ext cx="0" cy="0"/>
          <a:chOff x="0" y="0"/>
          <a:chExt cx="0" cy="0"/>
        </a:xfrm>
      </p:grpSpPr>
      <p:sp>
        <p:nvSpPr>
          <p:cNvPr id="844" name="Google Shape;844;p64"/>
          <p:cNvSpPr/>
          <p:nvPr/>
        </p:nvSpPr>
        <p:spPr>
          <a:xfrm>
            <a:off x="0" y="0"/>
            <a:ext cx="2253000" cy="5143500"/>
          </a:xfrm>
          <a:prstGeom prst="rect">
            <a:avLst/>
          </a:prstGeom>
          <a:solidFill>
            <a:srgbClr val="ACE1D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4FB09E"/>
              </a:solidFill>
              <a:latin typeface="Calibri"/>
              <a:ea typeface="Calibri"/>
              <a:cs typeface="Calibri"/>
              <a:sym typeface="Calibri"/>
            </a:endParaRPr>
          </a:p>
        </p:txBody>
      </p:sp>
      <p:sp>
        <p:nvSpPr>
          <p:cNvPr id="845" name="Google Shape;845;p64"/>
          <p:cNvSpPr txBox="1"/>
          <p:nvPr/>
        </p:nvSpPr>
        <p:spPr>
          <a:xfrm rot="-5400000">
            <a:off x="-304800" y="2253700"/>
            <a:ext cx="2862600" cy="5541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FFFFFF"/>
              </a:buClr>
              <a:buSzPts val="4400"/>
              <a:buFont typeface="Sofia"/>
              <a:buNone/>
            </a:pPr>
            <a:r>
              <a:rPr b="1" lang="en-GB" sz="3000">
                <a:solidFill>
                  <a:srgbClr val="037971"/>
                </a:solidFill>
                <a:latin typeface="Century Gothic"/>
                <a:ea typeface="Century Gothic"/>
                <a:cs typeface="Century Gothic"/>
                <a:sym typeface="Century Gothic"/>
              </a:rPr>
              <a:t>Overview</a:t>
            </a:r>
            <a:endParaRPr b="1" i="0" sz="3000" u="none" cap="none" strike="noStrike">
              <a:solidFill>
                <a:srgbClr val="037971"/>
              </a:solidFill>
              <a:latin typeface="Century Gothic"/>
              <a:ea typeface="Century Gothic"/>
              <a:cs typeface="Century Gothic"/>
              <a:sym typeface="Century Gothic"/>
            </a:endParaRPr>
          </a:p>
        </p:txBody>
      </p:sp>
      <p:pic>
        <p:nvPicPr>
          <p:cNvPr id="846" name="Google Shape;846;p64"/>
          <p:cNvPicPr preferRelativeResize="0"/>
          <p:nvPr/>
        </p:nvPicPr>
        <p:blipFill rotWithShape="1">
          <a:blip r:embed="rId2">
            <a:alphaModFix/>
          </a:blip>
          <a:srcRect b="0" l="28771" r="31140" t="0"/>
          <a:stretch/>
        </p:blipFill>
        <p:spPr>
          <a:xfrm rot="575583">
            <a:off x="7168303" y="407720"/>
            <a:ext cx="1861477" cy="3377249"/>
          </a:xfrm>
          <a:prstGeom prst="rect">
            <a:avLst/>
          </a:prstGeom>
          <a:noFill/>
          <a:ln>
            <a:noFill/>
          </a:ln>
        </p:spPr>
      </p:pic>
      <p:pic>
        <p:nvPicPr>
          <p:cNvPr id="847" name="Google Shape;847;p64"/>
          <p:cNvPicPr preferRelativeResize="0"/>
          <p:nvPr/>
        </p:nvPicPr>
        <p:blipFill rotWithShape="1">
          <a:blip r:embed="rId3">
            <a:alphaModFix/>
          </a:blip>
          <a:srcRect b="17566" l="32414" r="33402" t="26436"/>
          <a:stretch/>
        </p:blipFill>
        <p:spPr>
          <a:xfrm rot="-175503">
            <a:off x="6436995" y="3329492"/>
            <a:ext cx="2878559" cy="3429477"/>
          </a:xfrm>
          <a:prstGeom prst="rect">
            <a:avLst/>
          </a:prstGeom>
          <a:noFill/>
          <a:ln>
            <a:noFill/>
          </a:ln>
        </p:spPr>
      </p:pic>
      <p:sp>
        <p:nvSpPr>
          <p:cNvPr id="848" name="Google Shape;848;p64"/>
          <p:cNvSpPr/>
          <p:nvPr/>
        </p:nvSpPr>
        <p:spPr>
          <a:xfrm>
            <a:off x="1892825" y="2760473"/>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9" name="Google Shape;849;p64"/>
          <p:cNvSpPr/>
          <p:nvPr/>
        </p:nvSpPr>
        <p:spPr>
          <a:xfrm>
            <a:off x="1892825" y="3824604"/>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0" name="Google Shape;850;p64"/>
          <p:cNvSpPr/>
          <p:nvPr/>
        </p:nvSpPr>
        <p:spPr>
          <a:xfrm>
            <a:off x="1892825" y="1679836"/>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1" name="Google Shape;851;p64"/>
          <p:cNvSpPr/>
          <p:nvPr/>
        </p:nvSpPr>
        <p:spPr>
          <a:xfrm>
            <a:off x="1892825" y="599200"/>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2" name="Google Shape;852;p64"/>
          <p:cNvSpPr txBox="1"/>
          <p:nvPr/>
        </p:nvSpPr>
        <p:spPr>
          <a:xfrm>
            <a:off x="1892825" y="712763"/>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1</a:t>
            </a:r>
            <a:endParaRPr b="1" i="0" sz="2000" u="none" cap="none" strike="noStrike">
              <a:solidFill>
                <a:srgbClr val="000000"/>
              </a:solidFill>
              <a:latin typeface="Century Gothic"/>
              <a:ea typeface="Century Gothic"/>
              <a:cs typeface="Century Gothic"/>
              <a:sym typeface="Century Gothic"/>
            </a:endParaRPr>
          </a:p>
        </p:txBody>
      </p:sp>
      <p:sp>
        <p:nvSpPr>
          <p:cNvPr id="853" name="Google Shape;853;p64"/>
          <p:cNvSpPr txBox="1"/>
          <p:nvPr/>
        </p:nvSpPr>
        <p:spPr>
          <a:xfrm>
            <a:off x="1892825" y="1793388"/>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2</a:t>
            </a:r>
            <a:endParaRPr b="1" i="0" sz="2000" u="none" cap="none" strike="noStrike">
              <a:solidFill>
                <a:srgbClr val="000000"/>
              </a:solidFill>
              <a:latin typeface="Century Gothic"/>
              <a:ea typeface="Century Gothic"/>
              <a:cs typeface="Century Gothic"/>
              <a:sym typeface="Century Gothic"/>
            </a:endParaRPr>
          </a:p>
        </p:txBody>
      </p:sp>
      <p:sp>
        <p:nvSpPr>
          <p:cNvPr id="854" name="Google Shape;854;p64"/>
          <p:cNvSpPr txBox="1"/>
          <p:nvPr/>
        </p:nvSpPr>
        <p:spPr>
          <a:xfrm>
            <a:off x="1892825" y="2865775"/>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3</a:t>
            </a:r>
            <a:endParaRPr b="1" i="0" sz="2000" u="none" cap="none" strike="noStrike">
              <a:solidFill>
                <a:srgbClr val="000000"/>
              </a:solidFill>
              <a:latin typeface="Century Gothic"/>
              <a:ea typeface="Century Gothic"/>
              <a:cs typeface="Century Gothic"/>
              <a:sym typeface="Century Gothic"/>
            </a:endParaRPr>
          </a:p>
        </p:txBody>
      </p:sp>
      <p:sp>
        <p:nvSpPr>
          <p:cNvPr id="855" name="Google Shape;855;p64"/>
          <p:cNvSpPr txBox="1"/>
          <p:nvPr/>
        </p:nvSpPr>
        <p:spPr>
          <a:xfrm>
            <a:off x="1892825" y="3938138"/>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4</a:t>
            </a:r>
            <a:endParaRPr b="1" i="0" sz="2000" u="none" cap="none" strike="noStrike">
              <a:solidFill>
                <a:srgbClr val="000000"/>
              </a:solidFill>
              <a:latin typeface="Century Gothic"/>
              <a:ea typeface="Century Gothic"/>
              <a:cs typeface="Century Gothic"/>
              <a:sym typeface="Century Gothic"/>
            </a:endParaRPr>
          </a:p>
        </p:txBody>
      </p:sp>
      <p:cxnSp>
        <p:nvCxnSpPr>
          <p:cNvPr id="856" name="Google Shape;856;p64"/>
          <p:cNvCxnSpPr/>
          <p:nvPr/>
        </p:nvCxnSpPr>
        <p:spPr>
          <a:xfrm flipH="1" rot="10800000">
            <a:off x="2541425" y="957413"/>
            <a:ext cx="961200" cy="3300"/>
          </a:xfrm>
          <a:prstGeom prst="straightConnector1">
            <a:avLst/>
          </a:prstGeom>
          <a:noFill/>
          <a:ln cap="flat" cmpd="sng" w="28575">
            <a:solidFill>
              <a:srgbClr val="037971"/>
            </a:solidFill>
            <a:prstDash val="solid"/>
            <a:round/>
            <a:headEnd len="sm" w="sm" type="none"/>
            <a:tailEnd len="med" w="med" type="oval"/>
          </a:ln>
        </p:spPr>
      </p:cxnSp>
      <p:cxnSp>
        <p:nvCxnSpPr>
          <p:cNvPr id="857" name="Google Shape;857;p64"/>
          <p:cNvCxnSpPr/>
          <p:nvPr/>
        </p:nvCxnSpPr>
        <p:spPr>
          <a:xfrm flipH="1" rot="10800000">
            <a:off x="2541425" y="2038038"/>
            <a:ext cx="961200" cy="3300"/>
          </a:xfrm>
          <a:prstGeom prst="straightConnector1">
            <a:avLst/>
          </a:prstGeom>
          <a:noFill/>
          <a:ln cap="flat" cmpd="sng" w="28575">
            <a:solidFill>
              <a:srgbClr val="037971"/>
            </a:solidFill>
            <a:prstDash val="solid"/>
            <a:round/>
            <a:headEnd len="sm" w="sm" type="none"/>
            <a:tailEnd len="med" w="med" type="oval"/>
          </a:ln>
        </p:spPr>
      </p:cxnSp>
      <p:sp>
        <p:nvSpPr>
          <p:cNvPr id="858" name="Google Shape;858;p64"/>
          <p:cNvSpPr txBox="1"/>
          <p:nvPr>
            <p:ph idx="1" type="subTitle"/>
          </p:nvPr>
        </p:nvSpPr>
        <p:spPr>
          <a:xfrm>
            <a:off x="3578825" y="792307"/>
            <a:ext cx="35016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100"/>
              <a:buFont typeface="Lato Light"/>
              <a:buNone/>
              <a:defRPr sz="1100">
                <a:solidFill>
                  <a:srgbClr val="037971"/>
                </a:solidFill>
                <a:latin typeface="Lato Light"/>
                <a:ea typeface="Lato Light"/>
                <a:cs typeface="Lato Light"/>
                <a:sym typeface="Lato Light"/>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
        <p:nvSpPr>
          <p:cNvPr id="859" name="Google Shape;859;p64"/>
          <p:cNvSpPr txBox="1"/>
          <p:nvPr>
            <p:ph idx="2" type="subTitle"/>
          </p:nvPr>
        </p:nvSpPr>
        <p:spPr>
          <a:xfrm>
            <a:off x="3578825" y="1872928"/>
            <a:ext cx="35016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100"/>
              <a:buFont typeface="Lato Light"/>
              <a:buNone/>
              <a:defRPr sz="1100">
                <a:solidFill>
                  <a:srgbClr val="037971"/>
                </a:solidFill>
                <a:latin typeface="Lato Light"/>
                <a:ea typeface="Lato Light"/>
                <a:cs typeface="Lato Light"/>
                <a:sym typeface="Lato Light"/>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cxnSp>
        <p:nvCxnSpPr>
          <p:cNvPr id="860" name="Google Shape;860;p64"/>
          <p:cNvCxnSpPr/>
          <p:nvPr/>
        </p:nvCxnSpPr>
        <p:spPr>
          <a:xfrm flipH="1" rot="10800000">
            <a:off x="2541425" y="3110413"/>
            <a:ext cx="961200" cy="3300"/>
          </a:xfrm>
          <a:prstGeom prst="straightConnector1">
            <a:avLst/>
          </a:prstGeom>
          <a:noFill/>
          <a:ln cap="flat" cmpd="sng" w="28575">
            <a:solidFill>
              <a:srgbClr val="037971"/>
            </a:solidFill>
            <a:prstDash val="solid"/>
            <a:round/>
            <a:headEnd len="sm" w="sm" type="none"/>
            <a:tailEnd len="med" w="med" type="oval"/>
          </a:ln>
        </p:spPr>
      </p:cxnSp>
      <p:sp>
        <p:nvSpPr>
          <p:cNvPr id="861" name="Google Shape;861;p64"/>
          <p:cNvSpPr txBox="1"/>
          <p:nvPr>
            <p:ph idx="3" type="subTitle"/>
          </p:nvPr>
        </p:nvSpPr>
        <p:spPr>
          <a:xfrm>
            <a:off x="3578825" y="2945298"/>
            <a:ext cx="35016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100"/>
              <a:buFont typeface="Lato Light"/>
              <a:buNone/>
              <a:defRPr sz="1100">
                <a:solidFill>
                  <a:srgbClr val="037971"/>
                </a:solidFill>
                <a:latin typeface="Lato Light"/>
                <a:ea typeface="Lato Light"/>
                <a:cs typeface="Lato Light"/>
                <a:sym typeface="Lato Light"/>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cxnSp>
        <p:nvCxnSpPr>
          <p:cNvPr id="862" name="Google Shape;862;p64"/>
          <p:cNvCxnSpPr/>
          <p:nvPr/>
        </p:nvCxnSpPr>
        <p:spPr>
          <a:xfrm flipH="1" rot="10800000">
            <a:off x="2541425" y="4182800"/>
            <a:ext cx="961200" cy="3300"/>
          </a:xfrm>
          <a:prstGeom prst="straightConnector1">
            <a:avLst/>
          </a:prstGeom>
          <a:noFill/>
          <a:ln cap="flat" cmpd="sng" w="28575">
            <a:solidFill>
              <a:srgbClr val="037971"/>
            </a:solidFill>
            <a:prstDash val="solid"/>
            <a:round/>
            <a:headEnd len="sm" w="sm" type="none"/>
            <a:tailEnd len="med" w="med" type="oval"/>
          </a:ln>
        </p:spPr>
      </p:cxnSp>
      <p:sp>
        <p:nvSpPr>
          <p:cNvPr id="863" name="Google Shape;863;p64"/>
          <p:cNvSpPr txBox="1"/>
          <p:nvPr>
            <p:ph idx="4" type="subTitle"/>
          </p:nvPr>
        </p:nvSpPr>
        <p:spPr>
          <a:xfrm>
            <a:off x="3578825" y="4017682"/>
            <a:ext cx="35016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100"/>
              <a:buFont typeface="Lato Light"/>
              <a:buNone/>
              <a:defRPr sz="1100">
                <a:solidFill>
                  <a:srgbClr val="037971"/>
                </a:solidFill>
                <a:latin typeface="Lato Light"/>
                <a:ea typeface="Lato Light"/>
                <a:cs typeface="Lato Light"/>
                <a:sym typeface="Lato Light"/>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estion slide">
  <p:cSld name="CUSTOM_4">
    <p:spTree>
      <p:nvGrpSpPr>
        <p:cNvPr id="864" name="Shape 864"/>
        <p:cNvGrpSpPr/>
        <p:nvPr/>
      </p:nvGrpSpPr>
      <p:grpSpPr>
        <a:xfrm>
          <a:off x="0" y="0"/>
          <a:ext cx="0" cy="0"/>
          <a:chOff x="0" y="0"/>
          <a:chExt cx="0" cy="0"/>
        </a:xfrm>
      </p:grpSpPr>
      <p:sp>
        <p:nvSpPr>
          <p:cNvPr id="865" name="Google Shape;865;p65"/>
          <p:cNvSpPr/>
          <p:nvPr/>
        </p:nvSpPr>
        <p:spPr>
          <a:xfrm>
            <a:off x="-2581200" y="3619488"/>
            <a:ext cx="4105200" cy="4105200"/>
          </a:xfrm>
          <a:prstGeom prst="ellipse">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65"/>
          <p:cNvSpPr/>
          <p:nvPr/>
        </p:nvSpPr>
        <p:spPr>
          <a:xfrm>
            <a:off x="7391400" y="-2352600"/>
            <a:ext cx="4105200" cy="4105200"/>
          </a:xfrm>
          <a:prstGeom prst="ellipse">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65"/>
          <p:cNvSpPr txBox="1"/>
          <p:nvPr/>
        </p:nvSpPr>
        <p:spPr>
          <a:xfrm>
            <a:off x="3190050" y="1467150"/>
            <a:ext cx="2763900" cy="29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4FB09E"/>
                </a:solidFill>
                <a:latin typeface="Lato"/>
                <a:ea typeface="Lato"/>
                <a:cs typeface="Lato"/>
                <a:sym typeface="Lato"/>
              </a:rPr>
              <a:t>QUESTION</a:t>
            </a:r>
            <a:endParaRPr b="1" sz="1200">
              <a:solidFill>
                <a:srgbClr val="4FB09E"/>
              </a:solidFill>
              <a:latin typeface="Lato"/>
              <a:ea typeface="Lato"/>
              <a:cs typeface="Lato"/>
              <a:sym typeface="Lato"/>
            </a:endParaRPr>
          </a:p>
        </p:txBody>
      </p:sp>
      <p:sp>
        <p:nvSpPr>
          <p:cNvPr id="868" name="Google Shape;868;p65"/>
          <p:cNvSpPr txBox="1"/>
          <p:nvPr>
            <p:ph idx="1" type="subTitle"/>
          </p:nvPr>
        </p:nvSpPr>
        <p:spPr>
          <a:xfrm>
            <a:off x="2122950" y="1766250"/>
            <a:ext cx="4898100" cy="1306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037971"/>
              </a:buClr>
              <a:buSzPts val="2000"/>
              <a:buFont typeface="Century Gothic"/>
              <a:buNone/>
              <a:defRPr b="1" sz="2000">
                <a:solidFill>
                  <a:srgbClr val="037971"/>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869" name="Google Shape;869;p65"/>
          <p:cNvPicPr preferRelativeResize="0"/>
          <p:nvPr/>
        </p:nvPicPr>
        <p:blipFill rotWithShape="1">
          <a:blip r:embed="rId2">
            <a:alphaModFix/>
          </a:blip>
          <a:srcRect b="17566" l="32414" r="33402" t="26436"/>
          <a:stretch/>
        </p:blipFill>
        <p:spPr>
          <a:xfrm rot="-9448745">
            <a:off x="6737974" y="-880522"/>
            <a:ext cx="3187996" cy="3721026"/>
          </a:xfrm>
          <a:prstGeom prst="rect">
            <a:avLst/>
          </a:prstGeom>
          <a:noFill/>
          <a:ln>
            <a:noFill/>
          </a:ln>
        </p:spPr>
      </p:pic>
      <p:pic>
        <p:nvPicPr>
          <p:cNvPr id="870" name="Google Shape;870;p65"/>
          <p:cNvPicPr preferRelativeResize="0"/>
          <p:nvPr/>
        </p:nvPicPr>
        <p:blipFill rotWithShape="1">
          <a:blip r:embed="rId3">
            <a:alphaModFix/>
          </a:blip>
          <a:srcRect b="30109" l="40147" r="32461" t="25157"/>
          <a:stretch/>
        </p:blipFill>
        <p:spPr>
          <a:xfrm flipH="1" rot="8030039">
            <a:off x="-222817" y="1524920"/>
            <a:ext cx="2471132" cy="2941234"/>
          </a:xfrm>
          <a:prstGeom prst="rect">
            <a:avLst/>
          </a:prstGeom>
          <a:noFill/>
          <a:ln>
            <a:noFill/>
          </a:ln>
        </p:spPr>
      </p:pic>
      <p:pic>
        <p:nvPicPr>
          <p:cNvPr id="871" name="Google Shape;871;p65"/>
          <p:cNvPicPr preferRelativeResize="0"/>
          <p:nvPr/>
        </p:nvPicPr>
        <p:blipFill rotWithShape="1">
          <a:blip r:embed="rId2">
            <a:alphaModFix/>
          </a:blip>
          <a:srcRect b="60885" l="47388" r="33403" t="26436"/>
          <a:stretch/>
        </p:blipFill>
        <p:spPr>
          <a:xfrm rot="8828553">
            <a:off x="-299130" y="4973316"/>
            <a:ext cx="1783506" cy="846315"/>
          </a:xfrm>
          <a:prstGeom prst="rect">
            <a:avLst/>
          </a:prstGeom>
          <a:noFill/>
          <a:ln>
            <a:noFill/>
          </a:ln>
        </p:spPr>
      </p:pic>
      <p:sp>
        <p:nvSpPr>
          <p:cNvPr id="872" name="Google Shape;872;p65"/>
          <p:cNvSpPr txBox="1"/>
          <p:nvPr/>
        </p:nvSpPr>
        <p:spPr>
          <a:xfrm>
            <a:off x="76203" y="4831482"/>
            <a:ext cx="656700" cy="276900"/>
          </a:xfrm>
          <a:prstGeom prst="rect">
            <a:avLst/>
          </a:prstGeom>
          <a:noFill/>
          <a:ln>
            <a:noFill/>
          </a:ln>
        </p:spPr>
        <p:txBody>
          <a:bodyPr anchorCtr="0" anchor="ctr" bIns="45675" lIns="45675" spcFirstLastPara="1" rIns="45675" wrap="square" tIns="45675">
            <a:spAutoFit/>
          </a:bodyPr>
          <a:lstStyle/>
          <a:p>
            <a:pPr indent="0" lvl="0" marL="0" rtl="0" algn="l">
              <a:spcBef>
                <a:spcPts val="0"/>
              </a:spcBef>
              <a:spcAft>
                <a:spcPts val="0"/>
              </a:spcAft>
              <a:buNone/>
            </a:pPr>
            <a:fld id="{00000000-1234-1234-1234-123412341234}" type="slidenum">
              <a:rPr lang="en-GB" sz="1200">
                <a:solidFill>
                  <a:srgbClr val="888888"/>
                </a:solidFill>
                <a:latin typeface="Lato"/>
                <a:ea typeface="Lato"/>
                <a:cs typeface="Lato"/>
                <a:sym typeface="Lato"/>
              </a:rPr>
              <a:t>‹#›</a:t>
            </a:fld>
            <a:endParaRPr sz="1000">
              <a:latin typeface="Lato"/>
              <a:ea typeface="Lato"/>
              <a:cs typeface="Lato"/>
              <a:sym typeface="Lato"/>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cussion slide">
  <p:cSld name="CUSTOM_4_1">
    <p:spTree>
      <p:nvGrpSpPr>
        <p:cNvPr id="873" name="Shape 873"/>
        <p:cNvGrpSpPr/>
        <p:nvPr/>
      </p:nvGrpSpPr>
      <p:grpSpPr>
        <a:xfrm>
          <a:off x="0" y="0"/>
          <a:ext cx="0" cy="0"/>
          <a:chOff x="0" y="0"/>
          <a:chExt cx="0" cy="0"/>
        </a:xfrm>
      </p:grpSpPr>
      <p:sp>
        <p:nvSpPr>
          <p:cNvPr id="874" name="Google Shape;874;p66"/>
          <p:cNvSpPr/>
          <p:nvPr/>
        </p:nvSpPr>
        <p:spPr>
          <a:xfrm>
            <a:off x="-1033500" y="792900"/>
            <a:ext cx="3557700" cy="3557700"/>
          </a:xfrm>
          <a:prstGeom prst="ellipse">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66"/>
          <p:cNvSpPr txBox="1"/>
          <p:nvPr/>
        </p:nvSpPr>
        <p:spPr>
          <a:xfrm>
            <a:off x="-152400" y="2393625"/>
            <a:ext cx="2213100" cy="299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b="1" lang="en-GB" sz="1200">
                <a:solidFill>
                  <a:schemeClr val="lt1"/>
                </a:solidFill>
                <a:latin typeface="Lato"/>
                <a:ea typeface="Lato"/>
                <a:cs typeface="Lato"/>
                <a:sym typeface="Lato"/>
              </a:rPr>
              <a:t>DISCUSSION</a:t>
            </a:r>
            <a:endParaRPr b="1" sz="1200">
              <a:solidFill>
                <a:schemeClr val="lt1"/>
              </a:solidFill>
              <a:latin typeface="Lato"/>
              <a:ea typeface="Lato"/>
              <a:cs typeface="Lato"/>
              <a:sym typeface="Lato"/>
            </a:endParaRPr>
          </a:p>
        </p:txBody>
      </p:sp>
      <p:cxnSp>
        <p:nvCxnSpPr>
          <p:cNvPr id="876" name="Google Shape;876;p66"/>
          <p:cNvCxnSpPr/>
          <p:nvPr/>
        </p:nvCxnSpPr>
        <p:spPr>
          <a:xfrm>
            <a:off x="2213172" y="2571748"/>
            <a:ext cx="714300" cy="0"/>
          </a:xfrm>
          <a:prstGeom prst="straightConnector1">
            <a:avLst/>
          </a:prstGeom>
          <a:noFill/>
          <a:ln cap="flat" cmpd="sng" w="28575">
            <a:solidFill>
              <a:srgbClr val="037971"/>
            </a:solidFill>
            <a:prstDash val="solid"/>
            <a:round/>
            <a:headEnd len="sm" w="sm" type="none"/>
            <a:tailEnd len="med" w="med" type="oval"/>
          </a:ln>
        </p:spPr>
      </p:cxnSp>
      <p:sp>
        <p:nvSpPr>
          <p:cNvPr id="877" name="Google Shape;877;p66"/>
          <p:cNvSpPr txBox="1"/>
          <p:nvPr>
            <p:ph idx="1" type="subTitle"/>
          </p:nvPr>
        </p:nvSpPr>
        <p:spPr>
          <a:xfrm>
            <a:off x="3137025" y="2309175"/>
            <a:ext cx="4898100" cy="1306200"/>
          </a:xfrm>
          <a:prstGeom prst="rect">
            <a:avLst/>
          </a:prstGeom>
        </p:spPr>
        <p:txBody>
          <a:bodyPr anchorCtr="0" anchor="t" bIns="91425" lIns="91425" spcFirstLastPara="1" rIns="91425" wrap="square" tIns="91425">
            <a:noAutofit/>
          </a:bodyPr>
          <a:lstStyle>
            <a:lvl1pPr lvl="0">
              <a:spcBef>
                <a:spcPts val="0"/>
              </a:spcBef>
              <a:spcAft>
                <a:spcPts val="0"/>
              </a:spcAft>
              <a:buClr>
                <a:srgbClr val="037971"/>
              </a:buClr>
              <a:buSzPts val="2000"/>
              <a:buFont typeface="Century Gothic"/>
              <a:buNone/>
              <a:defRPr b="1" sz="2000">
                <a:solidFill>
                  <a:srgbClr val="037971"/>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878" name="Google Shape;878;p66"/>
          <p:cNvPicPr preferRelativeResize="0"/>
          <p:nvPr/>
        </p:nvPicPr>
        <p:blipFill rotWithShape="1">
          <a:blip r:embed="rId2">
            <a:alphaModFix/>
          </a:blip>
          <a:srcRect b="30109" l="40147" r="32461" t="25157"/>
          <a:stretch/>
        </p:blipFill>
        <p:spPr>
          <a:xfrm rot="-8030039">
            <a:off x="6749533" y="847520"/>
            <a:ext cx="2471132" cy="2941234"/>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class activity ">
  <p:cSld name="CUSTOM_10">
    <p:spTree>
      <p:nvGrpSpPr>
        <p:cNvPr id="879" name="Shape 879"/>
        <p:cNvGrpSpPr/>
        <p:nvPr/>
      </p:nvGrpSpPr>
      <p:grpSpPr>
        <a:xfrm>
          <a:off x="0" y="0"/>
          <a:ext cx="0" cy="0"/>
          <a:chOff x="0" y="0"/>
          <a:chExt cx="0" cy="0"/>
        </a:xfrm>
      </p:grpSpPr>
      <p:sp>
        <p:nvSpPr>
          <p:cNvPr id="880" name="Google Shape;880;p67"/>
          <p:cNvSpPr/>
          <p:nvPr/>
        </p:nvSpPr>
        <p:spPr>
          <a:xfrm>
            <a:off x="6605425" y="792900"/>
            <a:ext cx="3557700" cy="3557700"/>
          </a:xfrm>
          <a:prstGeom prst="ellipse">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67"/>
          <p:cNvSpPr txBox="1"/>
          <p:nvPr/>
        </p:nvSpPr>
        <p:spPr>
          <a:xfrm>
            <a:off x="7062625" y="2393625"/>
            <a:ext cx="22131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200">
                <a:solidFill>
                  <a:schemeClr val="lt1"/>
                </a:solidFill>
                <a:latin typeface="Lato"/>
                <a:ea typeface="Lato"/>
                <a:cs typeface="Lato"/>
                <a:sym typeface="Lato"/>
              </a:rPr>
              <a:t>IN-CLASS ACTIVITY</a:t>
            </a:r>
            <a:endParaRPr b="1" sz="1200">
              <a:solidFill>
                <a:schemeClr val="lt1"/>
              </a:solidFill>
              <a:latin typeface="Lato"/>
              <a:ea typeface="Lato"/>
              <a:cs typeface="Lato"/>
              <a:sym typeface="Lato"/>
            </a:endParaRPr>
          </a:p>
        </p:txBody>
      </p:sp>
      <p:cxnSp>
        <p:nvCxnSpPr>
          <p:cNvPr id="882" name="Google Shape;882;p67"/>
          <p:cNvCxnSpPr/>
          <p:nvPr/>
        </p:nvCxnSpPr>
        <p:spPr>
          <a:xfrm rot="10800000">
            <a:off x="6228673" y="2573250"/>
            <a:ext cx="679500" cy="0"/>
          </a:xfrm>
          <a:prstGeom prst="straightConnector1">
            <a:avLst/>
          </a:prstGeom>
          <a:noFill/>
          <a:ln cap="flat" cmpd="sng" w="28575">
            <a:solidFill>
              <a:srgbClr val="037971"/>
            </a:solidFill>
            <a:prstDash val="solid"/>
            <a:round/>
            <a:headEnd len="sm" w="sm" type="none"/>
            <a:tailEnd len="med" w="med" type="oval"/>
          </a:ln>
        </p:spPr>
      </p:cxnSp>
      <p:sp>
        <p:nvSpPr>
          <p:cNvPr id="883" name="Google Shape;883;p67"/>
          <p:cNvSpPr txBox="1"/>
          <p:nvPr>
            <p:ph idx="1" type="subTitle"/>
          </p:nvPr>
        </p:nvSpPr>
        <p:spPr>
          <a:xfrm>
            <a:off x="1103275" y="2309175"/>
            <a:ext cx="4898100" cy="1306200"/>
          </a:xfrm>
          <a:prstGeom prst="rect">
            <a:avLst/>
          </a:prstGeom>
        </p:spPr>
        <p:txBody>
          <a:bodyPr anchorCtr="0" anchor="t" bIns="91425" lIns="91425" spcFirstLastPara="1" rIns="91425" wrap="square" tIns="91425">
            <a:noAutofit/>
          </a:bodyPr>
          <a:lstStyle>
            <a:lvl1pPr lvl="0" algn="r">
              <a:spcBef>
                <a:spcPts val="0"/>
              </a:spcBef>
              <a:spcAft>
                <a:spcPts val="0"/>
              </a:spcAft>
              <a:buClr>
                <a:srgbClr val="037971"/>
              </a:buClr>
              <a:buSzPts val="2000"/>
              <a:buFont typeface="Century Gothic"/>
              <a:buNone/>
              <a:defRPr b="1" sz="2000">
                <a:solidFill>
                  <a:srgbClr val="037971"/>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884" name="Google Shape;884;p67"/>
          <p:cNvPicPr preferRelativeResize="0"/>
          <p:nvPr/>
        </p:nvPicPr>
        <p:blipFill rotWithShape="1">
          <a:blip r:embed="rId2">
            <a:alphaModFix/>
          </a:blip>
          <a:srcRect b="17566" l="32414" r="33402" t="26436"/>
          <a:stretch/>
        </p:blipFill>
        <p:spPr>
          <a:xfrm flipH="1" rot="73682">
            <a:off x="-328826" y="-311267"/>
            <a:ext cx="3187996" cy="3721030"/>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cussion slide with title">
  <p:cSld name="CUSTOM_10_1">
    <p:spTree>
      <p:nvGrpSpPr>
        <p:cNvPr id="885" name="Shape 885"/>
        <p:cNvGrpSpPr/>
        <p:nvPr/>
      </p:nvGrpSpPr>
      <p:grpSpPr>
        <a:xfrm>
          <a:off x="0" y="0"/>
          <a:ext cx="0" cy="0"/>
          <a:chOff x="0" y="0"/>
          <a:chExt cx="0" cy="0"/>
        </a:xfrm>
      </p:grpSpPr>
      <p:sp>
        <p:nvSpPr>
          <p:cNvPr id="886" name="Google Shape;886;p68"/>
          <p:cNvSpPr/>
          <p:nvPr/>
        </p:nvSpPr>
        <p:spPr>
          <a:xfrm>
            <a:off x="-1033500" y="792900"/>
            <a:ext cx="3557700" cy="3557700"/>
          </a:xfrm>
          <a:prstGeom prst="ellipse">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87" name="Google Shape;887;p68"/>
          <p:cNvPicPr preferRelativeResize="0"/>
          <p:nvPr/>
        </p:nvPicPr>
        <p:blipFill rotWithShape="1">
          <a:blip r:embed="rId2">
            <a:alphaModFix/>
          </a:blip>
          <a:srcRect b="17566" l="32414" r="33402" t="26436"/>
          <a:stretch/>
        </p:blipFill>
        <p:spPr>
          <a:xfrm flipH="1" rot="1059691">
            <a:off x="-354853" y="-594769"/>
            <a:ext cx="3187997" cy="3721027"/>
          </a:xfrm>
          <a:prstGeom prst="rect">
            <a:avLst/>
          </a:prstGeom>
          <a:noFill/>
          <a:ln>
            <a:noFill/>
          </a:ln>
        </p:spPr>
      </p:pic>
      <p:sp>
        <p:nvSpPr>
          <p:cNvPr id="888" name="Google Shape;888;p68"/>
          <p:cNvSpPr txBox="1"/>
          <p:nvPr/>
        </p:nvSpPr>
        <p:spPr>
          <a:xfrm>
            <a:off x="-152400" y="2393625"/>
            <a:ext cx="2213100" cy="299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b="1" lang="en-GB" sz="1200">
                <a:solidFill>
                  <a:schemeClr val="lt1"/>
                </a:solidFill>
                <a:latin typeface="Lato"/>
                <a:ea typeface="Lato"/>
                <a:cs typeface="Lato"/>
                <a:sym typeface="Lato"/>
              </a:rPr>
              <a:t>DISCUSSION</a:t>
            </a:r>
            <a:endParaRPr b="1" sz="1200">
              <a:solidFill>
                <a:schemeClr val="lt1"/>
              </a:solidFill>
              <a:latin typeface="Lato"/>
              <a:ea typeface="Lato"/>
              <a:cs typeface="Lato"/>
              <a:sym typeface="Lato"/>
            </a:endParaRPr>
          </a:p>
        </p:txBody>
      </p:sp>
      <p:cxnSp>
        <p:nvCxnSpPr>
          <p:cNvPr id="889" name="Google Shape;889;p68"/>
          <p:cNvCxnSpPr/>
          <p:nvPr/>
        </p:nvCxnSpPr>
        <p:spPr>
          <a:xfrm>
            <a:off x="2213172" y="2571748"/>
            <a:ext cx="714300" cy="0"/>
          </a:xfrm>
          <a:prstGeom prst="straightConnector1">
            <a:avLst/>
          </a:prstGeom>
          <a:noFill/>
          <a:ln cap="flat" cmpd="sng" w="28575">
            <a:solidFill>
              <a:srgbClr val="037971"/>
            </a:solidFill>
            <a:prstDash val="solid"/>
            <a:round/>
            <a:headEnd len="sm" w="sm" type="none"/>
            <a:tailEnd len="med" w="med" type="oval"/>
          </a:ln>
        </p:spPr>
      </p:cxnSp>
      <p:sp>
        <p:nvSpPr>
          <p:cNvPr id="890" name="Google Shape;890;p68"/>
          <p:cNvSpPr txBox="1"/>
          <p:nvPr>
            <p:ph idx="1" type="subTitle"/>
          </p:nvPr>
        </p:nvSpPr>
        <p:spPr>
          <a:xfrm>
            <a:off x="3137025" y="2309175"/>
            <a:ext cx="4898100" cy="1306200"/>
          </a:xfrm>
          <a:prstGeom prst="rect">
            <a:avLst/>
          </a:prstGeom>
        </p:spPr>
        <p:txBody>
          <a:bodyPr anchorCtr="0" anchor="t" bIns="91425" lIns="91425" spcFirstLastPara="1" rIns="91425" wrap="square" tIns="91425">
            <a:noAutofit/>
          </a:bodyPr>
          <a:lstStyle>
            <a:lvl1pPr lvl="0">
              <a:spcBef>
                <a:spcPts val="0"/>
              </a:spcBef>
              <a:spcAft>
                <a:spcPts val="0"/>
              </a:spcAft>
              <a:buClr>
                <a:srgbClr val="037971"/>
              </a:buClr>
              <a:buSzPts val="2000"/>
              <a:buFont typeface="Century Gothic"/>
              <a:buNone/>
              <a:defRPr b="1" sz="2000">
                <a:solidFill>
                  <a:srgbClr val="037971"/>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1" name="Google Shape;891;p68"/>
          <p:cNvSpPr txBox="1"/>
          <p:nvPr>
            <p:ph idx="2" type="subTitle"/>
          </p:nvPr>
        </p:nvSpPr>
        <p:spPr>
          <a:xfrm>
            <a:off x="3137025" y="1567875"/>
            <a:ext cx="3516000" cy="6651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Clr>
                <a:srgbClr val="037971"/>
              </a:buClr>
              <a:buSzPts val="1400"/>
              <a:buFont typeface="Century Gothic"/>
              <a:buNone/>
              <a:defRPr sz="1400">
                <a:solidFill>
                  <a:srgbClr val="037971"/>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892" name="Google Shape;892;p68"/>
          <p:cNvPicPr preferRelativeResize="0"/>
          <p:nvPr/>
        </p:nvPicPr>
        <p:blipFill rotWithShape="1">
          <a:blip r:embed="rId3">
            <a:alphaModFix/>
          </a:blip>
          <a:srcRect b="30109" l="40147" r="32461" t="25157"/>
          <a:stretch/>
        </p:blipFill>
        <p:spPr>
          <a:xfrm rot="-8030039">
            <a:off x="6606608" y="2191670"/>
            <a:ext cx="2471132" cy="2941234"/>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flection slide">
  <p:cSld name="CUSTOM_4_1_1">
    <p:spTree>
      <p:nvGrpSpPr>
        <p:cNvPr id="893" name="Shape 893"/>
        <p:cNvGrpSpPr/>
        <p:nvPr/>
      </p:nvGrpSpPr>
      <p:grpSpPr>
        <a:xfrm>
          <a:off x="0" y="0"/>
          <a:ext cx="0" cy="0"/>
          <a:chOff x="0" y="0"/>
          <a:chExt cx="0" cy="0"/>
        </a:xfrm>
      </p:grpSpPr>
      <p:sp>
        <p:nvSpPr>
          <p:cNvPr id="894" name="Google Shape;894;p69"/>
          <p:cNvSpPr txBox="1"/>
          <p:nvPr/>
        </p:nvSpPr>
        <p:spPr>
          <a:xfrm>
            <a:off x="3190050" y="997650"/>
            <a:ext cx="2763900" cy="29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4FB09E"/>
                </a:solidFill>
                <a:latin typeface="Lato"/>
                <a:ea typeface="Lato"/>
                <a:cs typeface="Lato"/>
                <a:sym typeface="Lato"/>
              </a:rPr>
              <a:t>REFLECTION</a:t>
            </a:r>
            <a:endParaRPr b="1" sz="1200">
              <a:solidFill>
                <a:srgbClr val="4FB09E"/>
              </a:solidFill>
              <a:latin typeface="Lato"/>
              <a:ea typeface="Lato"/>
              <a:cs typeface="Lato"/>
              <a:sym typeface="Lato"/>
            </a:endParaRPr>
          </a:p>
        </p:txBody>
      </p:sp>
      <p:sp>
        <p:nvSpPr>
          <p:cNvPr id="895" name="Google Shape;895;p69"/>
          <p:cNvSpPr txBox="1"/>
          <p:nvPr>
            <p:ph idx="1" type="subTitle"/>
          </p:nvPr>
        </p:nvSpPr>
        <p:spPr>
          <a:xfrm>
            <a:off x="1913400" y="1296750"/>
            <a:ext cx="5317200" cy="7803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037971"/>
              </a:buClr>
              <a:buSzPts val="1600"/>
              <a:buFont typeface="Century Gothic"/>
              <a:buNone/>
              <a:defRPr b="1" sz="1600">
                <a:solidFill>
                  <a:srgbClr val="037971"/>
                </a:solidFill>
                <a:latin typeface="Century Gothic"/>
                <a:ea typeface="Century Gothic"/>
                <a:cs typeface="Century Gothic"/>
                <a:sym typeface="Century Gothic"/>
              </a:defRPr>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p:txBody>
      </p:sp>
      <p:sp>
        <p:nvSpPr>
          <p:cNvPr id="896" name="Google Shape;896;p69"/>
          <p:cNvSpPr txBox="1"/>
          <p:nvPr/>
        </p:nvSpPr>
        <p:spPr>
          <a:xfrm>
            <a:off x="76203" y="4831482"/>
            <a:ext cx="656700" cy="276900"/>
          </a:xfrm>
          <a:prstGeom prst="rect">
            <a:avLst/>
          </a:prstGeom>
          <a:noFill/>
          <a:ln>
            <a:noFill/>
          </a:ln>
        </p:spPr>
        <p:txBody>
          <a:bodyPr anchorCtr="0" anchor="ctr" bIns="45675" lIns="45675" spcFirstLastPara="1" rIns="45675" wrap="square" tIns="45675">
            <a:spAutoFit/>
          </a:bodyPr>
          <a:lstStyle/>
          <a:p>
            <a:pPr indent="0" lvl="0" marL="0" rtl="0" algn="l">
              <a:spcBef>
                <a:spcPts val="0"/>
              </a:spcBef>
              <a:spcAft>
                <a:spcPts val="0"/>
              </a:spcAft>
              <a:buNone/>
            </a:pPr>
            <a:fld id="{00000000-1234-1234-1234-123412341234}" type="slidenum">
              <a:rPr lang="en-GB" sz="1200">
                <a:solidFill>
                  <a:srgbClr val="888888"/>
                </a:solidFill>
                <a:latin typeface="Lato"/>
                <a:ea typeface="Lato"/>
                <a:cs typeface="Lato"/>
                <a:sym typeface="Lato"/>
              </a:rPr>
              <a:t>‹#›</a:t>
            </a:fld>
            <a:endParaRPr sz="1000">
              <a:latin typeface="Lato"/>
              <a:ea typeface="Lato"/>
              <a:cs typeface="Lato"/>
              <a:sym typeface="Lato"/>
            </a:endParaRPr>
          </a:p>
        </p:txBody>
      </p:sp>
      <p:sp>
        <p:nvSpPr>
          <p:cNvPr id="897" name="Google Shape;897;p69"/>
          <p:cNvSpPr txBox="1"/>
          <p:nvPr>
            <p:ph idx="2" type="subTitle"/>
          </p:nvPr>
        </p:nvSpPr>
        <p:spPr>
          <a:xfrm>
            <a:off x="1913400" y="2331150"/>
            <a:ext cx="5317200" cy="7803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037971"/>
              </a:buClr>
              <a:buSzPts val="1600"/>
              <a:buFont typeface="Century Gothic"/>
              <a:buNone/>
              <a:defRPr b="1" sz="1600">
                <a:solidFill>
                  <a:srgbClr val="037971"/>
                </a:solidFill>
                <a:latin typeface="Century Gothic"/>
                <a:ea typeface="Century Gothic"/>
                <a:cs typeface="Century Gothic"/>
                <a:sym typeface="Century Gothic"/>
              </a:defRPr>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p:txBody>
      </p:sp>
      <p:sp>
        <p:nvSpPr>
          <p:cNvPr id="898" name="Google Shape;898;p69"/>
          <p:cNvSpPr txBox="1"/>
          <p:nvPr>
            <p:ph idx="3" type="subTitle"/>
          </p:nvPr>
        </p:nvSpPr>
        <p:spPr>
          <a:xfrm>
            <a:off x="1913400" y="3365550"/>
            <a:ext cx="5317200" cy="7803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037971"/>
              </a:buClr>
              <a:buSzPts val="1600"/>
              <a:buFont typeface="Century Gothic"/>
              <a:buNone/>
              <a:defRPr b="1" sz="1600">
                <a:solidFill>
                  <a:srgbClr val="037971"/>
                </a:solidFill>
                <a:latin typeface="Century Gothic"/>
                <a:ea typeface="Century Gothic"/>
                <a:cs typeface="Century Gothic"/>
                <a:sym typeface="Century Gothic"/>
              </a:defRPr>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p:txBody>
      </p:sp>
      <p:pic>
        <p:nvPicPr>
          <p:cNvPr id="899" name="Google Shape;899;p69"/>
          <p:cNvPicPr preferRelativeResize="0"/>
          <p:nvPr/>
        </p:nvPicPr>
        <p:blipFill rotWithShape="1">
          <a:blip r:embed="rId2">
            <a:alphaModFix/>
          </a:blip>
          <a:srcRect b="17566" l="32414" r="33402" t="26436"/>
          <a:stretch/>
        </p:blipFill>
        <p:spPr>
          <a:xfrm flipH="1" rot="-1351255">
            <a:off x="-872501" y="-566197"/>
            <a:ext cx="3187996" cy="3721026"/>
          </a:xfrm>
          <a:prstGeom prst="rect">
            <a:avLst/>
          </a:prstGeom>
          <a:noFill/>
          <a:ln>
            <a:noFill/>
          </a:ln>
        </p:spPr>
      </p:pic>
      <p:pic>
        <p:nvPicPr>
          <p:cNvPr id="900" name="Google Shape;900;p69"/>
          <p:cNvPicPr preferRelativeResize="0"/>
          <p:nvPr/>
        </p:nvPicPr>
        <p:blipFill rotWithShape="1">
          <a:blip r:embed="rId3">
            <a:alphaModFix/>
          </a:blip>
          <a:srcRect b="30109" l="40147" r="32461" t="25157"/>
          <a:stretch/>
        </p:blipFill>
        <p:spPr>
          <a:xfrm rot="-8030039">
            <a:off x="6558983" y="1524920"/>
            <a:ext cx="2471132" cy="2941234"/>
          </a:xfrm>
          <a:prstGeom prst="rect">
            <a:avLst/>
          </a:prstGeom>
          <a:noFill/>
          <a:ln>
            <a:noFill/>
          </a:ln>
        </p:spPr>
      </p:pic>
      <p:pic>
        <p:nvPicPr>
          <p:cNvPr id="901" name="Google Shape;901;p69"/>
          <p:cNvPicPr preferRelativeResize="0"/>
          <p:nvPr/>
        </p:nvPicPr>
        <p:blipFill rotWithShape="1">
          <a:blip r:embed="rId2">
            <a:alphaModFix/>
          </a:blip>
          <a:srcRect b="60885" l="47388" r="33403" t="26436"/>
          <a:stretch/>
        </p:blipFill>
        <p:spPr>
          <a:xfrm flipH="1" rot="-8828553">
            <a:off x="7322923" y="4973316"/>
            <a:ext cx="1783506" cy="846315"/>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3x4">
  <p:cSld name="CUSTOM_6">
    <p:spTree>
      <p:nvGrpSpPr>
        <p:cNvPr id="902" name="Shape 902"/>
        <p:cNvGrpSpPr/>
        <p:nvPr/>
      </p:nvGrpSpPr>
      <p:grpSpPr>
        <a:xfrm>
          <a:off x="0" y="0"/>
          <a:ext cx="0" cy="0"/>
          <a:chOff x="0" y="0"/>
          <a:chExt cx="0" cy="0"/>
        </a:xfrm>
      </p:grpSpPr>
      <p:graphicFrame>
        <p:nvGraphicFramePr>
          <p:cNvPr id="903" name="Google Shape;903;p70"/>
          <p:cNvGraphicFramePr/>
          <p:nvPr/>
        </p:nvGraphicFramePr>
        <p:xfrm>
          <a:off x="1584425" y="2191886"/>
          <a:ext cx="3000000" cy="3000000"/>
        </p:xfrm>
        <a:graphic>
          <a:graphicData uri="http://schemas.openxmlformats.org/drawingml/2006/table">
            <a:tbl>
              <a:tblPr>
                <a:noFill/>
                <a:tableStyleId>{A035FDBA-C2F1-4191-822D-B55C355F1594}</a:tableStyleId>
              </a:tblPr>
              <a:tblGrid>
                <a:gridCol w="2017125"/>
                <a:gridCol w="2017125"/>
                <a:gridCol w="2017125"/>
              </a:tblGrid>
              <a:tr h="39620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r>
              <a:tr h="39620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r h="396200">
                <a:tc>
                  <a:txBody>
                    <a:bodyPr/>
                    <a:lstStyle/>
                    <a:p>
                      <a:pPr indent="0" lvl="0" marL="0" rtl="0" algn="l">
                        <a:spcBef>
                          <a:spcPts val="0"/>
                        </a:spcBef>
                        <a:spcAft>
                          <a:spcPts val="0"/>
                        </a:spcAft>
                        <a:buNone/>
                      </a:pPr>
                      <a:r>
                        <a:t/>
                      </a:r>
                      <a:endParaRPr sz="14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sz="14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r h="39620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bl>
          </a:graphicData>
        </a:graphic>
      </p:graphicFrame>
      <p:sp>
        <p:nvSpPr>
          <p:cNvPr id="904" name="Google Shape;904;p70"/>
          <p:cNvSpPr txBox="1"/>
          <p:nvPr>
            <p:ph type="title"/>
          </p:nvPr>
        </p:nvSpPr>
        <p:spPr>
          <a:xfrm>
            <a:off x="1508213" y="1284386"/>
            <a:ext cx="4034400" cy="7551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2400"/>
              <a:buFont typeface="Century Gothic"/>
              <a:buNone/>
              <a:defRPr b="1" sz="2400">
                <a:solidFill>
                  <a:srgbClr val="037971"/>
                </a:solidFill>
                <a:latin typeface="Century Gothic"/>
                <a:ea typeface="Century Gothic"/>
                <a:cs typeface="Century Gothic"/>
                <a:sym typeface="Century Gothic"/>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05" name="Google Shape;905;p70"/>
          <p:cNvSpPr txBox="1"/>
          <p:nvPr>
            <p:ph idx="1" type="body"/>
          </p:nvPr>
        </p:nvSpPr>
        <p:spPr>
          <a:xfrm>
            <a:off x="1578275" y="2191875"/>
            <a:ext cx="20232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1pPr>
            <a:lvl2pPr indent="-311150" lvl="1" marL="9144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2pPr>
            <a:lvl3pPr indent="-311150" lvl="2" marL="13716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3pPr>
            <a:lvl4pPr indent="-311150" lvl="3" marL="18288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4pPr>
            <a:lvl5pPr indent="-311150" lvl="4" marL="22860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5pPr>
            <a:lvl6pPr indent="-311150" lvl="5" marL="27432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6pPr>
            <a:lvl7pPr indent="-311150" lvl="6" marL="32004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7pPr>
            <a:lvl8pPr indent="-311150" lvl="7" marL="36576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8pPr>
            <a:lvl9pPr indent="-311150" lvl="8" marL="41148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9pPr>
          </a:lstStyle>
          <a:p/>
        </p:txBody>
      </p:sp>
      <p:sp>
        <p:nvSpPr>
          <p:cNvPr id="906" name="Google Shape;906;p70"/>
          <p:cNvSpPr txBox="1"/>
          <p:nvPr>
            <p:ph idx="2" type="body"/>
          </p:nvPr>
        </p:nvSpPr>
        <p:spPr>
          <a:xfrm>
            <a:off x="3598513" y="2191875"/>
            <a:ext cx="20232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1pPr>
            <a:lvl2pPr indent="-311150" lvl="1" marL="9144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2pPr>
            <a:lvl3pPr indent="-311150" lvl="2" marL="13716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3pPr>
            <a:lvl4pPr indent="-311150" lvl="3" marL="18288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4pPr>
            <a:lvl5pPr indent="-311150" lvl="4" marL="22860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5pPr>
            <a:lvl6pPr indent="-311150" lvl="5" marL="27432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6pPr>
            <a:lvl7pPr indent="-311150" lvl="6" marL="32004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7pPr>
            <a:lvl8pPr indent="-311150" lvl="7" marL="36576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8pPr>
            <a:lvl9pPr indent="-311150" lvl="8" marL="41148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9pPr>
          </a:lstStyle>
          <a:p/>
        </p:txBody>
      </p:sp>
      <p:sp>
        <p:nvSpPr>
          <p:cNvPr id="907" name="Google Shape;907;p70"/>
          <p:cNvSpPr txBox="1"/>
          <p:nvPr>
            <p:ph idx="3" type="body"/>
          </p:nvPr>
        </p:nvSpPr>
        <p:spPr>
          <a:xfrm>
            <a:off x="5621713" y="2191875"/>
            <a:ext cx="20232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1pPr>
            <a:lvl2pPr indent="-311150" lvl="1" marL="9144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2pPr>
            <a:lvl3pPr indent="-311150" lvl="2" marL="13716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3pPr>
            <a:lvl4pPr indent="-311150" lvl="3" marL="18288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4pPr>
            <a:lvl5pPr indent="-311150" lvl="4" marL="22860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5pPr>
            <a:lvl6pPr indent="-311150" lvl="5" marL="27432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6pPr>
            <a:lvl7pPr indent="-311150" lvl="6" marL="32004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7pPr>
            <a:lvl8pPr indent="-311150" lvl="7" marL="36576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8pPr>
            <a:lvl9pPr indent="-311150" lvl="8" marL="41148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9pPr>
          </a:lstStyle>
          <a:p/>
        </p:txBody>
      </p:sp>
      <p:sp>
        <p:nvSpPr>
          <p:cNvPr id="908" name="Google Shape;908;p70"/>
          <p:cNvSpPr txBox="1"/>
          <p:nvPr>
            <p:ph idx="4" type="body"/>
          </p:nvPr>
        </p:nvSpPr>
        <p:spPr>
          <a:xfrm>
            <a:off x="1578275" y="2588175"/>
            <a:ext cx="20232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909" name="Google Shape;909;p70"/>
          <p:cNvSpPr txBox="1"/>
          <p:nvPr>
            <p:ph idx="5" type="body"/>
          </p:nvPr>
        </p:nvSpPr>
        <p:spPr>
          <a:xfrm>
            <a:off x="3598513" y="2588175"/>
            <a:ext cx="20232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910" name="Google Shape;910;p70"/>
          <p:cNvSpPr txBox="1"/>
          <p:nvPr>
            <p:ph idx="6" type="body"/>
          </p:nvPr>
        </p:nvSpPr>
        <p:spPr>
          <a:xfrm>
            <a:off x="5621713" y="2588175"/>
            <a:ext cx="20232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911" name="Google Shape;911;p70"/>
          <p:cNvSpPr txBox="1"/>
          <p:nvPr>
            <p:ph idx="7" type="body"/>
          </p:nvPr>
        </p:nvSpPr>
        <p:spPr>
          <a:xfrm>
            <a:off x="1578275" y="2984475"/>
            <a:ext cx="20232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912" name="Google Shape;912;p70"/>
          <p:cNvSpPr txBox="1"/>
          <p:nvPr>
            <p:ph idx="8" type="body"/>
          </p:nvPr>
        </p:nvSpPr>
        <p:spPr>
          <a:xfrm>
            <a:off x="3598513" y="2984475"/>
            <a:ext cx="20232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913" name="Google Shape;913;p70"/>
          <p:cNvSpPr txBox="1"/>
          <p:nvPr>
            <p:ph idx="9" type="body"/>
          </p:nvPr>
        </p:nvSpPr>
        <p:spPr>
          <a:xfrm>
            <a:off x="5621713" y="2984475"/>
            <a:ext cx="20232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914" name="Google Shape;914;p70"/>
          <p:cNvSpPr txBox="1"/>
          <p:nvPr>
            <p:ph idx="13" type="body"/>
          </p:nvPr>
        </p:nvSpPr>
        <p:spPr>
          <a:xfrm>
            <a:off x="1578275" y="3380525"/>
            <a:ext cx="20232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915" name="Google Shape;915;p70"/>
          <p:cNvSpPr txBox="1"/>
          <p:nvPr>
            <p:ph idx="14" type="body"/>
          </p:nvPr>
        </p:nvSpPr>
        <p:spPr>
          <a:xfrm>
            <a:off x="3598513" y="3380525"/>
            <a:ext cx="20232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916" name="Google Shape;916;p70"/>
          <p:cNvSpPr txBox="1"/>
          <p:nvPr>
            <p:ph idx="15" type="body"/>
          </p:nvPr>
        </p:nvSpPr>
        <p:spPr>
          <a:xfrm>
            <a:off x="5621713" y="3380525"/>
            <a:ext cx="20232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pic>
        <p:nvPicPr>
          <p:cNvPr id="917" name="Google Shape;917;p70"/>
          <p:cNvPicPr preferRelativeResize="0"/>
          <p:nvPr/>
        </p:nvPicPr>
        <p:blipFill rotWithShape="1">
          <a:blip r:embed="rId2">
            <a:alphaModFix/>
          </a:blip>
          <a:srcRect b="17566" l="32414" r="33402" t="26436"/>
          <a:stretch/>
        </p:blipFill>
        <p:spPr>
          <a:xfrm rot="-9448745">
            <a:off x="6687849" y="1377353"/>
            <a:ext cx="3187996" cy="3721026"/>
          </a:xfrm>
          <a:prstGeom prst="rect">
            <a:avLst/>
          </a:prstGeom>
          <a:noFill/>
          <a:ln>
            <a:noFill/>
          </a:ln>
        </p:spPr>
      </p:pic>
      <p:pic>
        <p:nvPicPr>
          <p:cNvPr id="918" name="Google Shape;918;p70"/>
          <p:cNvPicPr preferRelativeResize="0"/>
          <p:nvPr/>
        </p:nvPicPr>
        <p:blipFill rotWithShape="1">
          <a:blip r:embed="rId3">
            <a:alphaModFix/>
          </a:blip>
          <a:srcRect b="30109" l="40147" r="32461" t="25157"/>
          <a:stretch/>
        </p:blipFill>
        <p:spPr>
          <a:xfrm flipH="1" rot="10799942">
            <a:off x="-227989" y="-477968"/>
            <a:ext cx="2430629" cy="2886980"/>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3x3">
  <p:cSld name="CUSTOM_6_2">
    <p:spTree>
      <p:nvGrpSpPr>
        <p:cNvPr id="919" name="Shape 919"/>
        <p:cNvGrpSpPr/>
        <p:nvPr/>
      </p:nvGrpSpPr>
      <p:grpSpPr>
        <a:xfrm>
          <a:off x="0" y="0"/>
          <a:ext cx="0" cy="0"/>
          <a:chOff x="0" y="0"/>
          <a:chExt cx="0" cy="0"/>
        </a:xfrm>
      </p:grpSpPr>
      <p:graphicFrame>
        <p:nvGraphicFramePr>
          <p:cNvPr id="920" name="Google Shape;920;p71"/>
          <p:cNvGraphicFramePr/>
          <p:nvPr/>
        </p:nvGraphicFramePr>
        <p:xfrm>
          <a:off x="2185850" y="2311011"/>
          <a:ext cx="3000000" cy="3000000"/>
        </p:xfrm>
        <a:graphic>
          <a:graphicData uri="http://schemas.openxmlformats.org/drawingml/2006/table">
            <a:tbl>
              <a:tblPr>
                <a:noFill/>
                <a:tableStyleId>{A035FDBA-C2F1-4191-822D-B55C355F1594}</a:tableStyleId>
              </a:tblPr>
              <a:tblGrid>
                <a:gridCol w="2424250"/>
                <a:gridCol w="2424250"/>
              </a:tblGrid>
              <a:tr h="476325">
                <a:tc>
                  <a:txBody>
                    <a:bodyPr/>
                    <a:lstStyle/>
                    <a:p>
                      <a:pPr indent="0" lvl="0" marL="0" rtl="0" algn="l">
                        <a:spcBef>
                          <a:spcPts val="0"/>
                        </a:spcBef>
                        <a:spcAft>
                          <a:spcPts val="0"/>
                        </a:spcAft>
                        <a:buNone/>
                      </a:pPr>
                      <a:r>
                        <a:t/>
                      </a:r>
                      <a:endParaRPr sz="14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sz="14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r>
              <a:tr h="476325">
                <a:tc>
                  <a:txBody>
                    <a:bodyPr/>
                    <a:lstStyle/>
                    <a:p>
                      <a:pPr indent="0" lvl="0" marL="0" rtl="0" algn="l">
                        <a:spcBef>
                          <a:spcPts val="0"/>
                        </a:spcBef>
                        <a:spcAft>
                          <a:spcPts val="0"/>
                        </a:spcAft>
                        <a:buNone/>
                      </a:pPr>
                      <a:r>
                        <a:t/>
                      </a:r>
                      <a:endParaRPr sz="14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r h="476325">
                <a:tc>
                  <a:txBody>
                    <a:bodyPr/>
                    <a:lstStyle/>
                    <a:p>
                      <a:pPr indent="0" lvl="0" marL="0" rtl="0" algn="l">
                        <a:spcBef>
                          <a:spcPts val="0"/>
                        </a:spcBef>
                        <a:spcAft>
                          <a:spcPts val="0"/>
                        </a:spcAft>
                        <a:buNone/>
                      </a:pPr>
                      <a:r>
                        <a:t/>
                      </a:r>
                      <a:endParaRPr sz="14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bl>
          </a:graphicData>
        </a:graphic>
      </p:graphicFrame>
      <p:sp>
        <p:nvSpPr>
          <p:cNvPr id="921" name="Google Shape;921;p71"/>
          <p:cNvSpPr txBox="1"/>
          <p:nvPr>
            <p:ph type="title"/>
          </p:nvPr>
        </p:nvSpPr>
        <p:spPr>
          <a:xfrm>
            <a:off x="2109638" y="1403511"/>
            <a:ext cx="4034400" cy="7551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2400"/>
              <a:buFont typeface="Century Gothic"/>
              <a:buNone/>
              <a:defRPr b="1" sz="2400">
                <a:solidFill>
                  <a:srgbClr val="037971"/>
                </a:solidFill>
                <a:latin typeface="Century Gothic"/>
                <a:ea typeface="Century Gothic"/>
                <a:cs typeface="Century Gothic"/>
                <a:sym typeface="Century Gothic"/>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pic>
        <p:nvPicPr>
          <p:cNvPr id="922" name="Google Shape;922;p71"/>
          <p:cNvPicPr preferRelativeResize="0"/>
          <p:nvPr/>
        </p:nvPicPr>
        <p:blipFill rotWithShape="1">
          <a:blip r:embed="rId2">
            <a:alphaModFix/>
          </a:blip>
          <a:srcRect b="17566" l="32414" r="33402" t="26436"/>
          <a:stretch/>
        </p:blipFill>
        <p:spPr>
          <a:xfrm rot="-9448745">
            <a:off x="6687849" y="1377353"/>
            <a:ext cx="3187996" cy="3721026"/>
          </a:xfrm>
          <a:prstGeom prst="rect">
            <a:avLst/>
          </a:prstGeom>
          <a:noFill/>
          <a:ln>
            <a:noFill/>
          </a:ln>
        </p:spPr>
      </p:pic>
      <p:pic>
        <p:nvPicPr>
          <p:cNvPr id="923" name="Google Shape;923;p71"/>
          <p:cNvPicPr preferRelativeResize="0"/>
          <p:nvPr/>
        </p:nvPicPr>
        <p:blipFill rotWithShape="1">
          <a:blip r:embed="rId3">
            <a:alphaModFix/>
          </a:blip>
          <a:srcRect b="30109" l="40147" r="32461" t="25157"/>
          <a:stretch/>
        </p:blipFill>
        <p:spPr>
          <a:xfrm flipH="1" rot="10799942">
            <a:off x="-227989" y="-477968"/>
            <a:ext cx="2430629" cy="2886980"/>
          </a:xfrm>
          <a:prstGeom prst="rect">
            <a:avLst/>
          </a:prstGeom>
          <a:noFill/>
          <a:ln>
            <a:noFill/>
          </a:ln>
        </p:spPr>
      </p:pic>
      <p:sp>
        <p:nvSpPr>
          <p:cNvPr id="924" name="Google Shape;924;p71"/>
          <p:cNvSpPr txBox="1"/>
          <p:nvPr>
            <p:ph idx="1" type="body"/>
          </p:nvPr>
        </p:nvSpPr>
        <p:spPr>
          <a:xfrm>
            <a:off x="2202652" y="2373600"/>
            <a:ext cx="24075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1pPr>
            <a:lvl2pPr indent="-311150" lvl="1" marL="9144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2pPr>
            <a:lvl3pPr indent="-311150" lvl="2" marL="13716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3pPr>
            <a:lvl4pPr indent="-311150" lvl="3" marL="18288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4pPr>
            <a:lvl5pPr indent="-311150" lvl="4" marL="22860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5pPr>
            <a:lvl6pPr indent="-311150" lvl="5" marL="27432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6pPr>
            <a:lvl7pPr indent="-311150" lvl="6" marL="32004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7pPr>
            <a:lvl8pPr indent="-311150" lvl="7" marL="36576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8pPr>
            <a:lvl9pPr indent="-311150" lvl="8" marL="41148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9pPr>
          </a:lstStyle>
          <a:p/>
        </p:txBody>
      </p:sp>
      <p:sp>
        <p:nvSpPr>
          <p:cNvPr id="925" name="Google Shape;925;p71"/>
          <p:cNvSpPr txBox="1"/>
          <p:nvPr>
            <p:ph idx="2" type="body"/>
          </p:nvPr>
        </p:nvSpPr>
        <p:spPr>
          <a:xfrm>
            <a:off x="4610152" y="2373600"/>
            <a:ext cx="24075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1pPr>
            <a:lvl2pPr indent="-311150" lvl="1" marL="9144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2pPr>
            <a:lvl3pPr indent="-311150" lvl="2" marL="13716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3pPr>
            <a:lvl4pPr indent="-311150" lvl="3" marL="18288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4pPr>
            <a:lvl5pPr indent="-311150" lvl="4" marL="22860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5pPr>
            <a:lvl6pPr indent="-311150" lvl="5" marL="27432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6pPr>
            <a:lvl7pPr indent="-311150" lvl="6" marL="32004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7pPr>
            <a:lvl8pPr indent="-311150" lvl="7" marL="36576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8pPr>
            <a:lvl9pPr indent="-311150" lvl="8" marL="41148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9pPr>
          </a:lstStyle>
          <a:p/>
        </p:txBody>
      </p:sp>
      <p:sp>
        <p:nvSpPr>
          <p:cNvPr id="926" name="Google Shape;926;p71"/>
          <p:cNvSpPr txBox="1"/>
          <p:nvPr>
            <p:ph idx="3" type="body"/>
          </p:nvPr>
        </p:nvSpPr>
        <p:spPr>
          <a:xfrm>
            <a:off x="2202652" y="2827338"/>
            <a:ext cx="24075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927" name="Google Shape;927;p71"/>
          <p:cNvSpPr txBox="1"/>
          <p:nvPr>
            <p:ph idx="4" type="body"/>
          </p:nvPr>
        </p:nvSpPr>
        <p:spPr>
          <a:xfrm>
            <a:off x="4610152" y="2827338"/>
            <a:ext cx="24075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928" name="Google Shape;928;p71"/>
          <p:cNvSpPr txBox="1"/>
          <p:nvPr>
            <p:ph idx="5" type="body"/>
          </p:nvPr>
        </p:nvSpPr>
        <p:spPr>
          <a:xfrm>
            <a:off x="2202652" y="3281088"/>
            <a:ext cx="24075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929" name="Google Shape;929;p71"/>
          <p:cNvSpPr txBox="1"/>
          <p:nvPr>
            <p:ph idx="6" type="body"/>
          </p:nvPr>
        </p:nvSpPr>
        <p:spPr>
          <a:xfrm>
            <a:off x="4610152" y="3281088"/>
            <a:ext cx="24075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 image with text">
  <p:cSld name="TITLE_1">
    <p:spTree>
      <p:nvGrpSpPr>
        <p:cNvPr id="74" name="Shape 74"/>
        <p:cNvGrpSpPr/>
        <p:nvPr/>
      </p:nvGrpSpPr>
      <p:grpSpPr>
        <a:xfrm>
          <a:off x="0" y="0"/>
          <a:ext cx="0" cy="0"/>
          <a:chOff x="0" y="0"/>
          <a:chExt cx="0" cy="0"/>
        </a:xfrm>
      </p:grpSpPr>
      <p:sp>
        <p:nvSpPr>
          <p:cNvPr id="75" name="Google Shape;75;p8"/>
          <p:cNvSpPr/>
          <p:nvPr>
            <p:ph idx="2" type="pic"/>
          </p:nvPr>
        </p:nvSpPr>
        <p:spPr>
          <a:xfrm>
            <a:off x="457200" y="457200"/>
            <a:ext cx="4230000" cy="4229100"/>
          </a:xfrm>
          <a:prstGeom prst="roundRect">
            <a:avLst>
              <a:gd fmla="val 7694" name="adj"/>
            </a:avLst>
          </a:prstGeom>
          <a:noFill/>
          <a:ln>
            <a:noFill/>
          </a:ln>
        </p:spPr>
      </p:sp>
      <p:pic>
        <p:nvPicPr>
          <p:cNvPr id="76" name="Google Shape;76;p8"/>
          <p:cNvPicPr preferRelativeResize="0"/>
          <p:nvPr/>
        </p:nvPicPr>
        <p:blipFill rotWithShape="1">
          <a:blip r:embed="rId2">
            <a:alphaModFix/>
          </a:blip>
          <a:srcRect b="30109" l="40147" r="32461" t="25157"/>
          <a:stretch/>
        </p:blipFill>
        <p:spPr>
          <a:xfrm flipH="1" rot="-2526096">
            <a:off x="6983173" y="-1007635"/>
            <a:ext cx="2430629" cy="2886988"/>
          </a:xfrm>
          <a:prstGeom prst="rect">
            <a:avLst/>
          </a:prstGeom>
          <a:noFill/>
          <a:ln>
            <a:noFill/>
          </a:ln>
        </p:spPr>
      </p:pic>
      <p:sp>
        <p:nvSpPr>
          <p:cNvPr id="77" name="Google Shape;77;p8"/>
          <p:cNvSpPr txBox="1"/>
          <p:nvPr>
            <p:ph type="title"/>
          </p:nvPr>
        </p:nvSpPr>
        <p:spPr>
          <a:xfrm>
            <a:off x="4992100" y="1278000"/>
            <a:ext cx="3816900" cy="7551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2400"/>
              <a:buFont typeface="Century Gothic"/>
              <a:buNone/>
              <a:defRPr b="1" sz="2400">
                <a:solidFill>
                  <a:srgbClr val="037971"/>
                </a:solidFill>
                <a:latin typeface="Century Gothic"/>
                <a:ea typeface="Century Gothic"/>
                <a:cs typeface="Century Gothic"/>
                <a:sym typeface="Century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8" name="Google Shape;78;p8"/>
          <p:cNvSpPr txBox="1"/>
          <p:nvPr>
            <p:ph idx="1" type="subTitle"/>
          </p:nvPr>
        </p:nvSpPr>
        <p:spPr>
          <a:xfrm>
            <a:off x="5019559" y="1023295"/>
            <a:ext cx="3816900" cy="2769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4FB09E"/>
              </a:buClr>
              <a:buSzPts val="1100"/>
              <a:buFont typeface="Lato"/>
              <a:buNone/>
              <a:defRPr b="1" sz="1100">
                <a:solidFill>
                  <a:srgbClr val="4FB09E"/>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9" name="Google Shape;79;p8"/>
          <p:cNvSpPr txBox="1"/>
          <p:nvPr>
            <p:ph idx="3" type="body"/>
          </p:nvPr>
        </p:nvSpPr>
        <p:spPr>
          <a:xfrm>
            <a:off x="4965400" y="2156700"/>
            <a:ext cx="3407100" cy="19635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1pPr>
            <a:lvl2pPr indent="-304800" lvl="1" marL="914400" rtl="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2pPr>
            <a:lvl3pPr indent="-304800" lvl="2" marL="1371600" rtl="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3pPr>
            <a:lvl4pPr indent="-304800" lvl="3" marL="1828800" rtl="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4pPr>
            <a:lvl5pPr indent="-304800" lvl="4" marL="2286000" rtl="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5pPr>
            <a:lvl6pPr indent="-304800" lvl="5" marL="2743200" rtl="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6pPr>
            <a:lvl7pPr indent="-304800" lvl="6" marL="3200400" rtl="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7pPr>
            <a:lvl8pPr indent="-304800" lvl="7" marL="3657600" rtl="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8pPr>
            <a:lvl9pPr indent="-304800" lvl="8" marL="4114800" rtl="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4x4">
  <p:cSld name="CUSTOM_6_1">
    <p:spTree>
      <p:nvGrpSpPr>
        <p:cNvPr id="930" name="Shape 930"/>
        <p:cNvGrpSpPr/>
        <p:nvPr/>
      </p:nvGrpSpPr>
      <p:grpSpPr>
        <a:xfrm>
          <a:off x="0" y="0"/>
          <a:ext cx="0" cy="0"/>
          <a:chOff x="0" y="0"/>
          <a:chExt cx="0" cy="0"/>
        </a:xfrm>
      </p:grpSpPr>
      <p:graphicFrame>
        <p:nvGraphicFramePr>
          <p:cNvPr id="931" name="Google Shape;931;p72"/>
          <p:cNvGraphicFramePr/>
          <p:nvPr/>
        </p:nvGraphicFramePr>
        <p:xfrm>
          <a:off x="1287325" y="2178161"/>
          <a:ext cx="3000000" cy="3000000"/>
        </p:xfrm>
        <a:graphic>
          <a:graphicData uri="http://schemas.openxmlformats.org/drawingml/2006/table">
            <a:tbl>
              <a:tblPr>
                <a:noFill/>
                <a:tableStyleId>{A035FDBA-C2F1-4191-822D-B55C355F1594}</a:tableStyleId>
              </a:tblPr>
              <a:tblGrid>
                <a:gridCol w="1658725"/>
                <a:gridCol w="1658725"/>
                <a:gridCol w="1658725"/>
                <a:gridCol w="1658725"/>
              </a:tblGrid>
              <a:tr h="396200">
                <a:tc>
                  <a:txBody>
                    <a:bodyPr/>
                    <a:lstStyle/>
                    <a:p>
                      <a:pPr indent="0" lvl="0" marL="0" rtl="0" algn="l">
                        <a:spcBef>
                          <a:spcPts val="0"/>
                        </a:spcBef>
                        <a:spcAft>
                          <a:spcPts val="0"/>
                        </a:spcAft>
                        <a:buNone/>
                      </a:pPr>
                      <a:r>
                        <a:t/>
                      </a:r>
                      <a:endParaRPr sz="14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sz="14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sz="14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sz="14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r>
              <a:tr h="396200">
                <a:tc>
                  <a:txBody>
                    <a:bodyPr/>
                    <a:lstStyle/>
                    <a:p>
                      <a:pPr indent="0" lvl="0" marL="0" rtl="0" algn="l">
                        <a:spcBef>
                          <a:spcPts val="0"/>
                        </a:spcBef>
                        <a:spcAft>
                          <a:spcPts val="0"/>
                        </a:spcAft>
                        <a:buNone/>
                      </a:pPr>
                      <a:r>
                        <a:t/>
                      </a:r>
                      <a:endParaRPr sz="14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sz="14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sz="14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r h="396200">
                <a:tc>
                  <a:txBody>
                    <a:bodyPr/>
                    <a:lstStyle/>
                    <a:p>
                      <a:pPr indent="0" lvl="0" marL="0" rtl="0" algn="l">
                        <a:spcBef>
                          <a:spcPts val="0"/>
                        </a:spcBef>
                        <a:spcAft>
                          <a:spcPts val="0"/>
                        </a:spcAft>
                        <a:buNone/>
                      </a:pPr>
                      <a:r>
                        <a:t/>
                      </a:r>
                      <a:endParaRPr sz="14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sz="14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sz="14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r h="396200">
                <a:tc>
                  <a:txBody>
                    <a:bodyPr/>
                    <a:lstStyle/>
                    <a:p>
                      <a:pPr indent="0" lvl="0" marL="0" rtl="0" algn="l">
                        <a:spcBef>
                          <a:spcPts val="0"/>
                        </a:spcBef>
                        <a:spcAft>
                          <a:spcPts val="0"/>
                        </a:spcAft>
                        <a:buNone/>
                      </a:pPr>
                      <a:r>
                        <a:t/>
                      </a:r>
                      <a:endParaRPr sz="14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bl>
          </a:graphicData>
        </a:graphic>
      </p:graphicFrame>
      <p:sp>
        <p:nvSpPr>
          <p:cNvPr id="932" name="Google Shape;932;p72"/>
          <p:cNvSpPr txBox="1"/>
          <p:nvPr>
            <p:ph type="title"/>
          </p:nvPr>
        </p:nvSpPr>
        <p:spPr>
          <a:xfrm>
            <a:off x="1221778" y="1270661"/>
            <a:ext cx="4034400" cy="7551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2400"/>
              <a:buFont typeface="Century Gothic"/>
              <a:buNone/>
              <a:defRPr b="1" sz="2400">
                <a:solidFill>
                  <a:srgbClr val="037971"/>
                </a:solidFill>
                <a:latin typeface="Century Gothic"/>
                <a:ea typeface="Century Gothic"/>
                <a:cs typeface="Century Gothic"/>
                <a:sym typeface="Century Gothic"/>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pic>
        <p:nvPicPr>
          <p:cNvPr id="933" name="Google Shape;933;p72"/>
          <p:cNvPicPr preferRelativeResize="0"/>
          <p:nvPr/>
        </p:nvPicPr>
        <p:blipFill rotWithShape="1">
          <a:blip r:embed="rId2">
            <a:alphaModFix/>
          </a:blip>
          <a:srcRect b="17566" l="32414" r="33402" t="26436"/>
          <a:stretch/>
        </p:blipFill>
        <p:spPr>
          <a:xfrm rot="-9448745">
            <a:off x="6687849" y="1377353"/>
            <a:ext cx="3187996" cy="3721026"/>
          </a:xfrm>
          <a:prstGeom prst="rect">
            <a:avLst/>
          </a:prstGeom>
          <a:noFill/>
          <a:ln>
            <a:noFill/>
          </a:ln>
        </p:spPr>
      </p:pic>
      <p:pic>
        <p:nvPicPr>
          <p:cNvPr id="934" name="Google Shape;934;p72"/>
          <p:cNvPicPr preferRelativeResize="0"/>
          <p:nvPr/>
        </p:nvPicPr>
        <p:blipFill rotWithShape="1">
          <a:blip r:embed="rId3">
            <a:alphaModFix/>
          </a:blip>
          <a:srcRect b="30109" l="40147" r="32461" t="25157"/>
          <a:stretch/>
        </p:blipFill>
        <p:spPr>
          <a:xfrm flipH="1" rot="10799942">
            <a:off x="-227989" y="-477968"/>
            <a:ext cx="2430629" cy="2886980"/>
          </a:xfrm>
          <a:prstGeom prst="rect">
            <a:avLst/>
          </a:prstGeom>
          <a:noFill/>
          <a:ln>
            <a:noFill/>
          </a:ln>
        </p:spPr>
      </p:pic>
      <p:sp>
        <p:nvSpPr>
          <p:cNvPr id="935" name="Google Shape;935;p72"/>
          <p:cNvSpPr txBox="1"/>
          <p:nvPr>
            <p:ph idx="1" type="body"/>
          </p:nvPr>
        </p:nvSpPr>
        <p:spPr>
          <a:xfrm>
            <a:off x="1287326" y="2178150"/>
            <a:ext cx="16587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1pPr>
            <a:lvl2pPr indent="-311150" lvl="1" marL="9144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2pPr>
            <a:lvl3pPr indent="-311150" lvl="2" marL="13716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3pPr>
            <a:lvl4pPr indent="-311150" lvl="3" marL="18288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4pPr>
            <a:lvl5pPr indent="-311150" lvl="4" marL="22860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5pPr>
            <a:lvl6pPr indent="-311150" lvl="5" marL="27432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6pPr>
            <a:lvl7pPr indent="-311150" lvl="6" marL="32004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7pPr>
            <a:lvl8pPr indent="-311150" lvl="7" marL="36576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8pPr>
            <a:lvl9pPr indent="-311150" lvl="8" marL="41148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9pPr>
          </a:lstStyle>
          <a:p/>
        </p:txBody>
      </p:sp>
      <p:sp>
        <p:nvSpPr>
          <p:cNvPr id="936" name="Google Shape;936;p72"/>
          <p:cNvSpPr txBox="1"/>
          <p:nvPr>
            <p:ph idx="2" type="body"/>
          </p:nvPr>
        </p:nvSpPr>
        <p:spPr>
          <a:xfrm>
            <a:off x="2946051" y="2178150"/>
            <a:ext cx="16587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1pPr>
            <a:lvl2pPr indent="-311150" lvl="1" marL="9144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2pPr>
            <a:lvl3pPr indent="-311150" lvl="2" marL="13716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3pPr>
            <a:lvl4pPr indent="-311150" lvl="3" marL="18288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4pPr>
            <a:lvl5pPr indent="-311150" lvl="4" marL="22860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5pPr>
            <a:lvl6pPr indent="-311150" lvl="5" marL="27432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6pPr>
            <a:lvl7pPr indent="-311150" lvl="6" marL="32004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7pPr>
            <a:lvl8pPr indent="-311150" lvl="7" marL="36576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8pPr>
            <a:lvl9pPr indent="-311150" lvl="8" marL="41148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9pPr>
          </a:lstStyle>
          <a:p/>
        </p:txBody>
      </p:sp>
      <p:sp>
        <p:nvSpPr>
          <p:cNvPr id="937" name="Google Shape;937;p72"/>
          <p:cNvSpPr txBox="1"/>
          <p:nvPr>
            <p:ph idx="3" type="body"/>
          </p:nvPr>
        </p:nvSpPr>
        <p:spPr>
          <a:xfrm>
            <a:off x="4604751" y="2178150"/>
            <a:ext cx="16587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1pPr>
            <a:lvl2pPr indent="-311150" lvl="1" marL="9144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2pPr>
            <a:lvl3pPr indent="-311150" lvl="2" marL="13716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3pPr>
            <a:lvl4pPr indent="-311150" lvl="3" marL="18288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4pPr>
            <a:lvl5pPr indent="-311150" lvl="4" marL="22860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5pPr>
            <a:lvl6pPr indent="-311150" lvl="5" marL="27432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6pPr>
            <a:lvl7pPr indent="-311150" lvl="6" marL="32004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7pPr>
            <a:lvl8pPr indent="-311150" lvl="7" marL="36576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8pPr>
            <a:lvl9pPr indent="-311150" lvl="8" marL="41148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9pPr>
          </a:lstStyle>
          <a:p/>
        </p:txBody>
      </p:sp>
      <p:sp>
        <p:nvSpPr>
          <p:cNvPr id="938" name="Google Shape;938;p72"/>
          <p:cNvSpPr txBox="1"/>
          <p:nvPr>
            <p:ph idx="4" type="body"/>
          </p:nvPr>
        </p:nvSpPr>
        <p:spPr>
          <a:xfrm>
            <a:off x="6263451" y="2178150"/>
            <a:ext cx="16587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1pPr>
            <a:lvl2pPr indent="-311150" lvl="1" marL="9144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2pPr>
            <a:lvl3pPr indent="-311150" lvl="2" marL="13716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3pPr>
            <a:lvl4pPr indent="-311150" lvl="3" marL="18288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4pPr>
            <a:lvl5pPr indent="-311150" lvl="4" marL="22860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5pPr>
            <a:lvl6pPr indent="-311150" lvl="5" marL="27432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6pPr>
            <a:lvl7pPr indent="-311150" lvl="6" marL="32004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7pPr>
            <a:lvl8pPr indent="-311150" lvl="7" marL="36576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8pPr>
            <a:lvl9pPr indent="-311150" lvl="8" marL="41148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9pPr>
          </a:lstStyle>
          <a:p/>
        </p:txBody>
      </p:sp>
      <p:sp>
        <p:nvSpPr>
          <p:cNvPr id="939" name="Google Shape;939;p72"/>
          <p:cNvSpPr txBox="1"/>
          <p:nvPr>
            <p:ph idx="5" type="body"/>
          </p:nvPr>
        </p:nvSpPr>
        <p:spPr>
          <a:xfrm>
            <a:off x="1287326" y="2574450"/>
            <a:ext cx="16587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940" name="Google Shape;940;p72"/>
          <p:cNvSpPr txBox="1"/>
          <p:nvPr>
            <p:ph idx="6" type="body"/>
          </p:nvPr>
        </p:nvSpPr>
        <p:spPr>
          <a:xfrm>
            <a:off x="2946051" y="2574450"/>
            <a:ext cx="16587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941" name="Google Shape;941;p72"/>
          <p:cNvSpPr txBox="1"/>
          <p:nvPr>
            <p:ph idx="7" type="body"/>
          </p:nvPr>
        </p:nvSpPr>
        <p:spPr>
          <a:xfrm>
            <a:off x="4604751" y="2574450"/>
            <a:ext cx="16587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942" name="Google Shape;942;p72"/>
          <p:cNvSpPr txBox="1"/>
          <p:nvPr>
            <p:ph idx="8" type="body"/>
          </p:nvPr>
        </p:nvSpPr>
        <p:spPr>
          <a:xfrm>
            <a:off x="6263451" y="2574450"/>
            <a:ext cx="16587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943" name="Google Shape;943;p72"/>
          <p:cNvSpPr txBox="1"/>
          <p:nvPr>
            <p:ph idx="9" type="body"/>
          </p:nvPr>
        </p:nvSpPr>
        <p:spPr>
          <a:xfrm>
            <a:off x="1287363" y="2970750"/>
            <a:ext cx="16587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944" name="Google Shape;944;p72"/>
          <p:cNvSpPr txBox="1"/>
          <p:nvPr>
            <p:ph idx="13" type="body"/>
          </p:nvPr>
        </p:nvSpPr>
        <p:spPr>
          <a:xfrm>
            <a:off x="2946088" y="2970750"/>
            <a:ext cx="16587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945" name="Google Shape;945;p72"/>
          <p:cNvSpPr txBox="1"/>
          <p:nvPr>
            <p:ph idx="14" type="body"/>
          </p:nvPr>
        </p:nvSpPr>
        <p:spPr>
          <a:xfrm>
            <a:off x="4604788" y="2970750"/>
            <a:ext cx="16587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946" name="Google Shape;946;p72"/>
          <p:cNvSpPr txBox="1"/>
          <p:nvPr>
            <p:ph idx="15" type="body"/>
          </p:nvPr>
        </p:nvSpPr>
        <p:spPr>
          <a:xfrm>
            <a:off x="6263488" y="2970750"/>
            <a:ext cx="16587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947" name="Google Shape;947;p72"/>
          <p:cNvSpPr txBox="1"/>
          <p:nvPr>
            <p:ph idx="16" type="body"/>
          </p:nvPr>
        </p:nvSpPr>
        <p:spPr>
          <a:xfrm>
            <a:off x="1287363" y="3366800"/>
            <a:ext cx="16587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948" name="Google Shape;948;p72"/>
          <p:cNvSpPr txBox="1"/>
          <p:nvPr>
            <p:ph idx="17" type="body"/>
          </p:nvPr>
        </p:nvSpPr>
        <p:spPr>
          <a:xfrm>
            <a:off x="2946088" y="3366800"/>
            <a:ext cx="16587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949" name="Google Shape;949;p72"/>
          <p:cNvSpPr txBox="1"/>
          <p:nvPr>
            <p:ph idx="18" type="body"/>
          </p:nvPr>
        </p:nvSpPr>
        <p:spPr>
          <a:xfrm>
            <a:off x="4604788" y="3366800"/>
            <a:ext cx="16587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950" name="Google Shape;950;p72"/>
          <p:cNvSpPr txBox="1"/>
          <p:nvPr>
            <p:ph idx="19" type="body"/>
          </p:nvPr>
        </p:nvSpPr>
        <p:spPr>
          <a:xfrm>
            <a:off x="6263488" y="3366800"/>
            <a:ext cx="16587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5/1">
  <p:cSld name="CUSTOM_7">
    <p:spTree>
      <p:nvGrpSpPr>
        <p:cNvPr id="951" name="Shape 951"/>
        <p:cNvGrpSpPr/>
        <p:nvPr/>
      </p:nvGrpSpPr>
      <p:grpSpPr>
        <a:xfrm>
          <a:off x="0" y="0"/>
          <a:ext cx="0" cy="0"/>
          <a:chOff x="0" y="0"/>
          <a:chExt cx="0" cy="0"/>
        </a:xfrm>
      </p:grpSpPr>
      <p:pic>
        <p:nvPicPr>
          <p:cNvPr id="952" name="Google Shape;952;p73"/>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sp>
        <p:nvSpPr>
          <p:cNvPr id="953" name="Google Shape;953;p73"/>
          <p:cNvSpPr/>
          <p:nvPr/>
        </p:nvSpPr>
        <p:spPr>
          <a:xfrm>
            <a:off x="1497619" y="2202852"/>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54" name="Google Shape;954;p73"/>
          <p:cNvSpPr/>
          <p:nvPr/>
        </p:nvSpPr>
        <p:spPr>
          <a:xfrm>
            <a:off x="1497619" y="3106855"/>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55" name="Google Shape;955;p73"/>
          <p:cNvSpPr/>
          <p:nvPr/>
        </p:nvSpPr>
        <p:spPr>
          <a:xfrm>
            <a:off x="1497619" y="4010868"/>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56" name="Google Shape;956;p73"/>
          <p:cNvSpPr/>
          <p:nvPr/>
        </p:nvSpPr>
        <p:spPr>
          <a:xfrm>
            <a:off x="1497619" y="1281580"/>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57" name="Google Shape;957;p73"/>
          <p:cNvSpPr/>
          <p:nvPr/>
        </p:nvSpPr>
        <p:spPr>
          <a:xfrm>
            <a:off x="1497619" y="362455"/>
            <a:ext cx="758400" cy="753000"/>
          </a:xfrm>
          <a:prstGeom prst="ellipse">
            <a:avLst/>
          </a:prstGeom>
          <a:solidFill>
            <a:srgbClr val="03797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58" name="Google Shape;958;p73"/>
          <p:cNvSpPr txBox="1"/>
          <p:nvPr/>
        </p:nvSpPr>
        <p:spPr>
          <a:xfrm>
            <a:off x="1737662" y="523475"/>
            <a:ext cx="3171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sp>
        <p:nvSpPr>
          <p:cNvPr id="959" name="Google Shape;959;p73"/>
          <p:cNvSpPr txBox="1"/>
          <p:nvPr/>
        </p:nvSpPr>
        <p:spPr>
          <a:xfrm>
            <a:off x="1745906" y="1450154"/>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960" name="Google Shape;960;p73"/>
          <p:cNvSpPr txBox="1"/>
          <p:nvPr/>
        </p:nvSpPr>
        <p:spPr>
          <a:xfrm>
            <a:off x="1728019" y="2346282"/>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961" name="Google Shape;961;p73"/>
          <p:cNvSpPr txBox="1"/>
          <p:nvPr/>
        </p:nvSpPr>
        <p:spPr>
          <a:xfrm>
            <a:off x="1728047" y="3258159"/>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sp>
        <p:nvSpPr>
          <p:cNvPr id="962" name="Google Shape;962;p73"/>
          <p:cNvSpPr txBox="1"/>
          <p:nvPr/>
        </p:nvSpPr>
        <p:spPr>
          <a:xfrm>
            <a:off x="1728047" y="4170056"/>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5</a:t>
            </a:r>
            <a:endParaRPr b="1" i="0" sz="100" u="none" cap="none" strike="noStrike">
              <a:solidFill>
                <a:schemeClr val="dk1"/>
              </a:solidFill>
              <a:latin typeface="Century Gothic"/>
              <a:ea typeface="Century Gothic"/>
              <a:cs typeface="Century Gothic"/>
              <a:sym typeface="Century Gothic"/>
            </a:endParaRPr>
          </a:p>
        </p:txBody>
      </p:sp>
      <p:cxnSp>
        <p:nvCxnSpPr>
          <p:cNvPr id="963" name="Google Shape;963;p73"/>
          <p:cNvCxnSpPr/>
          <p:nvPr/>
        </p:nvCxnSpPr>
        <p:spPr>
          <a:xfrm>
            <a:off x="2131547" y="1675416"/>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964" name="Google Shape;964;p73"/>
          <p:cNvCxnSpPr/>
          <p:nvPr/>
        </p:nvCxnSpPr>
        <p:spPr>
          <a:xfrm>
            <a:off x="2131547" y="2580525"/>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965" name="Google Shape;965;p73"/>
          <p:cNvCxnSpPr/>
          <p:nvPr/>
        </p:nvCxnSpPr>
        <p:spPr>
          <a:xfrm>
            <a:off x="2131547" y="3483356"/>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966" name="Google Shape;966;p73"/>
          <p:cNvCxnSpPr/>
          <p:nvPr/>
        </p:nvCxnSpPr>
        <p:spPr>
          <a:xfrm>
            <a:off x="2131547" y="4386169"/>
            <a:ext cx="1465800" cy="0"/>
          </a:xfrm>
          <a:prstGeom prst="straightConnector1">
            <a:avLst/>
          </a:prstGeom>
          <a:noFill/>
          <a:ln cap="flat" cmpd="sng" w="28575">
            <a:solidFill>
              <a:srgbClr val="ACE1D7"/>
            </a:solidFill>
            <a:prstDash val="solid"/>
            <a:round/>
            <a:headEnd len="sm" w="sm" type="none"/>
            <a:tailEnd len="med" w="med" type="oval"/>
          </a:ln>
        </p:spPr>
      </p:cxnSp>
      <p:pic>
        <p:nvPicPr>
          <p:cNvPr id="967" name="Google Shape;967;p73"/>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968" name="Google Shape;968;p73"/>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
        <p:nvSpPr>
          <p:cNvPr id="969" name="Google Shape;969;p73"/>
          <p:cNvSpPr txBox="1"/>
          <p:nvPr>
            <p:ph idx="1" type="subTitle"/>
          </p:nvPr>
        </p:nvSpPr>
        <p:spPr>
          <a:xfrm>
            <a:off x="4500576" y="597883"/>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0" name="Google Shape;970;p73"/>
          <p:cNvSpPr txBox="1"/>
          <p:nvPr>
            <p:ph idx="2" type="subTitle"/>
          </p:nvPr>
        </p:nvSpPr>
        <p:spPr>
          <a:xfrm>
            <a:off x="3699296" y="1526117"/>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971" name="Google Shape;971;p73"/>
          <p:cNvSpPr txBox="1"/>
          <p:nvPr>
            <p:ph idx="3" type="subTitle"/>
          </p:nvPr>
        </p:nvSpPr>
        <p:spPr>
          <a:xfrm>
            <a:off x="3699296" y="2436627"/>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972" name="Google Shape;972;p73"/>
          <p:cNvSpPr txBox="1"/>
          <p:nvPr>
            <p:ph idx="4" type="subTitle"/>
          </p:nvPr>
        </p:nvSpPr>
        <p:spPr>
          <a:xfrm>
            <a:off x="3699296" y="3366080"/>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973" name="Google Shape;973;p73"/>
          <p:cNvSpPr txBox="1"/>
          <p:nvPr>
            <p:ph idx="5" type="subTitle"/>
          </p:nvPr>
        </p:nvSpPr>
        <p:spPr>
          <a:xfrm>
            <a:off x="3699296" y="4257249"/>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cxnSp>
        <p:nvCxnSpPr>
          <p:cNvPr id="974" name="Google Shape;974;p73"/>
          <p:cNvCxnSpPr/>
          <p:nvPr/>
        </p:nvCxnSpPr>
        <p:spPr>
          <a:xfrm>
            <a:off x="2256013" y="752763"/>
            <a:ext cx="21558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5/2">
  <p:cSld name="CUSTOM_7_1">
    <p:spTree>
      <p:nvGrpSpPr>
        <p:cNvPr id="975" name="Shape 975"/>
        <p:cNvGrpSpPr/>
        <p:nvPr/>
      </p:nvGrpSpPr>
      <p:grpSpPr>
        <a:xfrm>
          <a:off x="0" y="0"/>
          <a:ext cx="0" cy="0"/>
          <a:chOff x="0" y="0"/>
          <a:chExt cx="0" cy="0"/>
        </a:xfrm>
      </p:grpSpPr>
      <p:pic>
        <p:nvPicPr>
          <p:cNvPr id="976" name="Google Shape;976;p74"/>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sp>
        <p:nvSpPr>
          <p:cNvPr id="977" name="Google Shape;977;p74"/>
          <p:cNvSpPr/>
          <p:nvPr/>
        </p:nvSpPr>
        <p:spPr>
          <a:xfrm>
            <a:off x="1506231" y="2202852"/>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78" name="Google Shape;978;p74"/>
          <p:cNvSpPr/>
          <p:nvPr/>
        </p:nvSpPr>
        <p:spPr>
          <a:xfrm>
            <a:off x="1506231" y="3106855"/>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79" name="Google Shape;979;p74"/>
          <p:cNvSpPr/>
          <p:nvPr/>
        </p:nvSpPr>
        <p:spPr>
          <a:xfrm>
            <a:off x="1506231" y="4010868"/>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80" name="Google Shape;980;p74"/>
          <p:cNvSpPr/>
          <p:nvPr/>
        </p:nvSpPr>
        <p:spPr>
          <a:xfrm>
            <a:off x="1506231" y="1281580"/>
            <a:ext cx="758400" cy="753000"/>
          </a:xfrm>
          <a:prstGeom prst="ellipse">
            <a:avLst/>
          </a:prstGeom>
          <a:solidFill>
            <a:srgbClr val="03797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37971"/>
              </a:solidFill>
              <a:latin typeface="Arial"/>
              <a:ea typeface="Arial"/>
              <a:cs typeface="Arial"/>
              <a:sym typeface="Arial"/>
            </a:endParaRPr>
          </a:p>
        </p:txBody>
      </p:sp>
      <p:sp>
        <p:nvSpPr>
          <p:cNvPr id="981" name="Google Shape;981;p74"/>
          <p:cNvSpPr/>
          <p:nvPr/>
        </p:nvSpPr>
        <p:spPr>
          <a:xfrm>
            <a:off x="1506231" y="362455"/>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82" name="Google Shape;982;p74"/>
          <p:cNvSpPr txBox="1"/>
          <p:nvPr/>
        </p:nvSpPr>
        <p:spPr>
          <a:xfrm>
            <a:off x="1746274" y="523475"/>
            <a:ext cx="3171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sp>
        <p:nvSpPr>
          <p:cNvPr id="983" name="Google Shape;983;p74"/>
          <p:cNvSpPr txBox="1"/>
          <p:nvPr/>
        </p:nvSpPr>
        <p:spPr>
          <a:xfrm>
            <a:off x="1754519" y="1450154"/>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984" name="Google Shape;984;p74"/>
          <p:cNvSpPr txBox="1"/>
          <p:nvPr/>
        </p:nvSpPr>
        <p:spPr>
          <a:xfrm>
            <a:off x="1736631" y="2346282"/>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985" name="Google Shape;985;p74"/>
          <p:cNvSpPr txBox="1"/>
          <p:nvPr/>
        </p:nvSpPr>
        <p:spPr>
          <a:xfrm>
            <a:off x="1736659" y="3258159"/>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sp>
        <p:nvSpPr>
          <p:cNvPr id="986" name="Google Shape;986;p74"/>
          <p:cNvSpPr txBox="1"/>
          <p:nvPr/>
        </p:nvSpPr>
        <p:spPr>
          <a:xfrm>
            <a:off x="1736659" y="4170056"/>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5</a:t>
            </a:r>
            <a:endParaRPr b="1" i="0" sz="100" u="none" cap="none" strike="noStrike">
              <a:solidFill>
                <a:schemeClr val="dk1"/>
              </a:solidFill>
              <a:latin typeface="Century Gothic"/>
              <a:ea typeface="Century Gothic"/>
              <a:cs typeface="Century Gothic"/>
              <a:sym typeface="Century Gothic"/>
            </a:endParaRPr>
          </a:p>
        </p:txBody>
      </p:sp>
      <p:cxnSp>
        <p:nvCxnSpPr>
          <p:cNvPr id="987" name="Google Shape;987;p74"/>
          <p:cNvCxnSpPr/>
          <p:nvPr/>
        </p:nvCxnSpPr>
        <p:spPr>
          <a:xfrm>
            <a:off x="2140160" y="766166"/>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988" name="Google Shape;988;p74"/>
          <p:cNvCxnSpPr/>
          <p:nvPr/>
        </p:nvCxnSpPr>
        <p:spPr>
          <a:xfrm>
            <a:off x="2140160" y="2580525"/>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989" name="Google Shape;989;p74"/>
          <p:cNvCxnSpPr/>
          <p:nvPr/>
        </p:nvCxnSpPr>
        <p:spPr>
          <a:xfrm>
            <a:off x="2140160" y="3483356"/>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990" name="Google Shape;990;p74"/>
          <p:cNvCxnSpPr/>
          <p:nvPr/>
        </p:nvCxnSpPr>
        <p:spPr>
          <a:xfrm>
            <a:off x="2140160" y="4386169"/>
            <a:ext cx="1465800" cy="0"/>
          </a:xfrm>
          <a:prstGeom prst="straightConnector1">
            <a:avLst/>
          </a:prstGeom>
          <a:noFill/>
          <a:ln cap="flat" cmpd="sng" w="28575">
            <a:solidFill>
              <a:srgbClr val="ACE1D7"/>
            </a:solidFill>
            <a:prstDash val="solid"/>
            <a:round/>
            <a:headEnd len="sm" w="sm" type="none"/>
            <a:tailEnd len="med" w="med" type="oval"/>
          </a:ln>
        </p:spPr>
      </p:cxnSp>
      <p:pic>
        <p:nvPicPr>
          <p:cNvPr id="991" name="Google Shape;991;p74"/>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992" name="Google Shape;992;p74"/>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
        <p:nvSpPr>
          <p:cNvPr id="993" name="Google Shape;993;p74"/>
          <p:cNvSpPr txBox="1"/>
          <p:nvPr>
            <p:ph idx="1" type="subTitle"/>
          </p:nvPr>
        </p:nvSpPr>
        <p:spPr>
          <a:xfrm>
            <a:off x="4491964" y="1519755"/>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4" name="Google Shape;994;p74"/>
          <p:cNvSpPr txBox="1"/>
          <p:nvPr>
            <p:ph idx="2" type="subTitle"/>
          </p:nvPr>
        </p:nvSpPr>
        <p:spPr>
          <a:xfrm>
            <a:off x="3707909" y="621802"/>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995" name="Google Shape;995;p74"/>
          <p:cNvSpPr txBox="1"/>
          <p:nvPr>
            <p:ph idx="3" type="subTitle"/>
          </p:nvPr>
        </p:nvSpPr>
        <p:spPr>
          <a:xfrm>
            <a:off x="3707909" y="2436627"/>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996" name="Google Shape;996;p74"/>
          <p:cNvSpPr txBox="1"/>
          <p:nvPr>
            <p:ph idx="4" type="subTitle"/>
          </p:nvPr>
        </p:nvSpPr>
        <p:spPr>
          <a:xfrm>
            <a:off x="3707909" y="3366080"/>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997" name="Google Shape;997;p74"/>
          <p:cNvSpPr txBox="1"/>
          <p:nvPr>
            <p:ph idx="5" type="subTitle"/>
          </p:nvPr>
        </p:nvSpPr>
        <p:spPr>
          <a:xfrm>
            <a:off x="3707909" y="4257249"/>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cxnSp>
        <p:nvCxnSpPr>
          <p:cNvPr id="998" name="Google Shape;998;p74"/>
          <p:cNvCxnSpPr/>
          <p:nvPr/>
        </p:nvCxnSpPr>
        <p:spPr>
          <a:xfrm>
            <a:off x="2247400" y="1674634"/>
            <a:ext cx="21558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5/3">
  <p:cSld name="CUSTOM_7_1_1">
    <p:spTree>
      <p:nvGrpSpPr>
        <p:cNvPr id="999" name="Shape 999"/>
        <p:cNvGrpSpPr/>
        <p:nvPr/>
      </p:nvGrpSpPr>
      <p:grpSpPr>
        <a:xfrm>
          <a:off x="0" y="0"/>
          <a:ext cx="0" cy="0"/>
          <a:chOff x="0" y="0"/>
          <a:chExt cx="0" cy="0"/>
        </a:xfrm>
      </p:grpSpPr>
      <p:pic>
        <p:nvPicPr>
          <p:cNvPr id="1000" name="Google Shape;1000;p75"/>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sp>
        <p:nvSpPr>
          <p:cNvPr id="1001" name="Google Shape;1001;p75"/>
          <p:cNvSpPr/>
          <p:nvPr/>
        </p:nvSpPr>
        <p:spPr>
          <a:xfrm>
            <a:off x="1506231" y="2202852"/>
            <a:ext cx="758400" cy="753000"/>
          </a:xfrm>
          <a:prstGeom prst="ellipse">
            <a:avLst/>
          </a:prstGeom>
          <a:solidFill>
            <a:srgbClr val="03797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02" name="Google Shape;1002;p75"/>
          <p:cNvSpPr/>
          <p:nvPr/>
        </p:nvSpPr>
        <p:spPr>
          <a:xfrm>
            <a:off x="1506231" y="3106855"/>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03" name="Google Shape;1003;p75"/>
          <p:cNvSpPr/>
          <p:nvPr/>
        </p:nvSpPr>
        <p:spPr>
          <a:xfrm>
            <a:off x="1506231" y="4010868"/>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04" name="Google Shape;1004;p75"/>
          <p:cNvSpPr/>
          <p:nvPr/>
        </p:nvSpPr>
        <p:spPr>
          <a:xfrm>
            <a:off x="1506231" y="1281580"/>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37971"/>
              </a:solidFill>
              <a:latin typeface="Arial"/>
              <a:ea typeface="Arial"/>
              <a:cs typeface="Arial"/>
              <a:sym typeface="Arial"/>
            </a:endParaRPr>
          </a:p>
        </p:txBody>
      </p:sp>
      <p:sp>
        <p:nvSpPr>
          <p:cNvPr id="1005" name="Google Shape;1005;p75"/>
          <p:cNvSpPr/>
          <p:nvPr/>
        </p:nvSpPr>
        <p:spPr>
          <a:xfrm>
            <a:off x="1506231" y="362455"/>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06" name="Google Shape;1006;p75"/>
          <p:cNvSpPr txBox="1"/>
          <p:nvPr/>
        </p:nvSpPr>
        <p:spPr>
          <a:xfrm>
            <a:off x="1746274" y="523475"/>
            <a:ext cx="3171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sp>
        <p:nvSpPr>
          <p:cNvPr id="1007" name="Google Shape;1007;p75"/>
          <p:cNvSpPr txBox="1"/>
          <p:nvPr/>
        </p:nvSpPr>
        <p:spPr>
          <a:xfrm>
            <a:off x="1754519" y="1450154"/>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1008" name="Google Shape;1008;p75"/>
          <p:cNvSpPr txBox="1"/>
          <p:nvPr/>
        </p:nvSpPr>
        <p:spPr>
          <a:xfrm>
            <a:off x="1736631" y="2346282"/>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1009" name="Google Shape;1009;p75"/>
          <p:cNvSpPr txBox="1"/>
          <p:nvPr/>
        </p:nvSpPr>
        <p:spPr>
          <a:xfrm>
            <a:off x="1736659" y="3258159"/>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sp>
        <p:nvSpPr>
          <p:cNvPr id="1010" name="Google Shape;1010;p75"/>
          <p:cNvSpPr txBox="1"/>
          <p:nvPr/>
        </p:nvSpPr>
        <p:spPr>
          <a:xfrm>
            <a:off x="1736659" y="4170056"/>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5</a:t>
            </a:r>
            <a:endParaRPr b="1" i="0" sz="100" u="none" cap="none" strike="noStrike">
              <a:solidFill>
                <a:schemeClr val="dk1"/>
              </a:solidFill>
              <a:latin typeface="Century Gothic"/>
              <a:ea typeface="Century Gothic"/>
              <a:cs typeface="Century Gothic"/>
              <a:sym typeface="Century Gothic"/>
            </a:endParaRPr>
          </a:p>
        </p:txBody>
      </p:sp>
      <p:cxnSp>
        <p:nvCxnSpPr>
          <p:cNvPr id="1011" name="Google Shape;1011;p75"/>
          <p:cNvCxnSpPr/>
          <p:nvPr/>
        </p:nvCxnSpPr>
        <p:spPr>
          <a:xfrm>
            <a:off x="2140160" y="766166"/>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1012" name="Google Shape;1012;p75"/>
          <p:cNvCxnSpPr/>
          <p:nvPr/>
        </p:nvCxnSpPr>
        <p:spPr>
          <a:xfrm>
            <a:off x="2140160" y="1670288"/>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1013" name="Google Shape;1013;p75"/>
          <p:cNvCxnSpPr/>
          <p:nvPr/>
        </p:nvCxnSpPr>
        <p:spPr>
          <a:xfrm>
            <a:off x="2140160" y="3483356"/>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1014" name="Google Shape;1014;p75"/>
          <p:cNvCxnSpPr/>
          <p:nvPr/>
        </p:nvCxnSpPr>
        <p:spPr>
          <a:xfrm>
            <a:off x="2140160" y="4386169"/>
            <a:ext cx="1465800" cy="0"/>
          </a:xfrm>
          <a:prstGeom prst="straightConnector1">
            <a:avLst/>
          </a:prstGeom>
          <a:noFill/>
          <a:ln cap="flat" cmpd="sng" w="28575">
            <a:solidFill>
              <a:srgbClr val="ACE1D7"/>
            </a:solidFill>
            <a:prstDash val="solid"/>
            <a:round/>
            <a:headEnd len="sm" w="sm" type="none"/>
            <a:tailEnd len="med" w="med" type="oval"/>
          </a:ln>
        </p:spPr>
      </p:cxnSp>
      <p:pic>
        <p:nvPicPr>
          <p:cNvPr id="1015" name="Google Shape;1015;p75"/>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1016" name="Google Shape;1016;p75"/>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
        <p:nvSpPr>
          <p:cNvPr id="1017" name="Google Shape;1017;p75"/>
          <p:cNvSpPr txBox="1"/>
          <p:nvPr>
            <p:ph idx="1" type="subTitle"/>
          </p:nvPr>
        </p:nvSpPr>
        <p:spPr>
          <a:xfrm>
            <a:off x="4491964" y="2420787"/>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18" name="Google Shape;1018;p75"/>
          <p:cNvSpPr txBox="1"/>
          <p:nvPr>
            <p:ph idx="2" type="subTitle"/>
          </p:nvPr>
        </p:nvSpPr>
        <p:spPr>
          <a:xfrm>
            <a:off x="3707909" y="621802"/>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1019" name="Google Shape;1019;p75"/>
          <p:cNvSpPr txBox="1"/>
          <p:nvPr>
            <p:ph idx="3" type="subTitle"/>
          </p:nvPr>
        </p:nvSpPr>
        <p:spPr>
          <a:xfrm>
            <a:off x="3707909" y="1526390"/>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1020" name="Google Shape;1020;p75"/>
          <p:cNvSpPr txBox="1"/>
          <p:nvPr>
            <p:ph idx="4" type="subTitle"/>
          </p:nvPr>
        </p:nvSpPr>
        <p:spPr>
          <a:xfrm>
            <a:off x="3707909" y="3366080"/>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1021" name="Google Shape;1021;p75"/>
          <p:cNvSpPr txBox="1"/>
          <p:nvPr>
            <p:ph idx="5" type="subTitle"/>
          </p:nvPr>
        </p:nvSpPr>
        <p:spPr>
          <a:xfrm>
            <a:off x="3707909" y="4257249"/>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cxnSp>
        <p:nvCxnSpPr>
          <p:cNvPr id="1022" name="Google Shape;1022;p75"/>
          <p:cNvCxnSpPr/>
          <p:nvPr/>
        </p:nvCxnSpPr>
        <p:spPr>
          <a:xfrm>
            <a:off x="2247400" y="2575666"/>
            <a:ext cx="21558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5/4">
  <p:cSld name="CUSTOM_7_1_1_1">
    <p:spTree>
      <p:nvGrpSpPr>
        <p:cNvPr id="1023" name="Shape 1023"/>
        <p:cNvGrpSpPr/>
        <p:nvPr/>
      </p:nvGrpSpPr>
      <p:grpSpPr>
        <a:xfrm>
          <a:off x="0" y="0"/>
          <a:ext cx="0" cy="0"/>
          <a:chOff x="0" y="0"/>
          <a:chExt cx="0" cy="0"/>
        </a:xfrm>
      </p:grpSpPr>
      <p:pic>
        <p:nvPicPr>
          <p:cNvPr id="1024" name="Google Shape;1024;p76"/>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sp>
        <p:nvSpPr>
          <p:cNvPr id="1025" name="Google Shape;1025;p76"/>
          <p:cNvSpPr/>
          <p:nvPr/>
        </p:nvSpPr>
        <p:spPr>
          <a:xfrm>
            <a:off x="1506231" y="2202852"/>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26" name="Google Shape;1026;p76"/>
          <p:cNvSpPr/>
          <p:nvPr/>
        </p:nvSpPr>
        <p:spPr>
          <a:xfrm>
            <a:off x="1506231" y="3106855"/>
            <a:ext cx="758400" cy="753000"/>
          </a:xfrm>
          <a:prstGeom prst="ellipse">
            <a:avLst/>
          </a:prstGeom>
          <a:solidFill>
            <a:srgbClr val="03797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27" name="Google Shape;1027;p76"/>
          <p:cNvSpPr/>
          <p:nvPr/>
        </p:nvSpPr>
        <p:spPr>
          <a:xfrm>
            <a:off x="1506231" y="4010868"/>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28" name="Google Shape;1028;p76"/>
          <p:cNvSpPr/>
          <p:nvPr/>
        </p:nvSpPr>
        <p:spPr>
          <a:xfrm>
            <a:off x="1506231" y="1281580"/>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37971"/>
              </a:solidFill>
              <a:latin typeface="Arial"/>
              <a:ea typeface="Arial"/>
              <a:cs typeface="Arial"/>
              <a:sym typeface="Arial"/>
            </a:endParaRPr>
          </a:p>
        </p:txBody>
      </p:sp>
      <p:sp>
        <p:nvSpPr>
          <p:cNvPr id="1029" name="Google Shape;1029;p76"/>
          <p:cNvSpPr/>
          <p:nvPr/>
        </p:nvSpPr>
        <p:spPr>
          <a:xfrm>
            <a:off x="1506231" y="362455"/>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30" name="Google Shape;1030;p76"/>
          <p:cNvSpPr txBox="1"/>
          <p:nvPr/>
        </p:nvSpPr>
        <p:spPr>
          <a:xfrm>
            <a:off x="1746274" y="523475"/>
            <a:ext cx="3171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sp>
        <p:nvSpPr>
          <p:cNvPr id="1031" name="Google Shape;1031;p76"/>
          <p:cNvSpPr txBox="1"/>
          <p:nvPr/>
        </p:nvSpPr>
        <p:spPr>
          <a:xfrm>
            <a:off x="1754519" y="1450154"/>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1032" name="Google Shape;1032;p76"/>
          <p:cNvSpPr txBox="1"/>
          <p:nvPr/>
        </p:nvSpPr>
        <p:spPr>
          <a:xfrm>
            <a:off x="1736631" y="2346282"/>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1033" name="Google Shape;1033;p76"/>
          <p:cNvSpPr txBox="1"/>
          <p:nvPr/>
        </p:nvSpPr>
        <p:spPr>
          <a:xfrm>
            <a:off x="1736659" y="3258159"/>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sp>
        <p:nvSpPr>
          <p:cNvPr id="1034" name="Google Shape;1034;p76"/>
          <p:cNvSpPr txBox="1"/>
          <p:nvPr/>
        </p:nvSpPr>
        <p:spPr>
          <a:xfrm>
            <a:off x="1736659" y="4170056"/>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5</a:t>
            </a:r>
            <a:endParaRPr b="1" i="0" sz="100" u="none" cap="none" strike="noStrike">
              <a:solidFill>
                <a:schemeClr val="dk1"/>
              </a:solidFill>
              <a:latin typeface="Century Gothic"/>
              <a:ea typeface="Century Gothic"/>
              <a:cs typeface="Century Gothic"/>
              <a:sym typeface="Century Gothic"/>
            </a:endParaRPr>
          </a:p>
        </p:txBody>
      </p:sp>
      <p:cxnSp>
        <p:nvCxnSpPr>
          <p:cNvPr id="1035" name="Google Shape;1035;p76"/>
          <p:cNvCxnSpPr/>
          <p:nvPr/>
        </p:nvCxnSpPr>
        <p:spPr>
          <a:xfrm>
            <a:off x="2140160" y="766166"/>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1036" name="Google Shape;1036;p76"/>
          <p:cNvCxnSpPr/>
          <p:nvPr/>
        </p:nvCxnSpPr>
        <p:spPr>
          <a:xfrm>
            <a:off x="2140160" y="1670288"/>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1037" name="Google Shape;1037;p76"/>
          <p:cNvCxnSpPr/>
          <p:nvPr/>
        </p:nvCxnSpPr>
        <p:spPr>
          <a:xfrm>
            <a:off x="2140160" y="2595210"/>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1038" name="Google Shape;1038;p76"/>
          <p:cNvCxnSpPr/>
          <p:nvPr/>
        </p:nvCxnSpPr>
        <p:spPr>
          <a:xfrm>
            <a:off x="2140160" y="4386169"/>
            <a:ext cx="1465800" cy="0"/>
          </a:xfrm>
          <a:prstGeom prst="straightConnector1">
            <a:avLst/>
          </a:prstGeom>
          <a:noFill/>
          <a:ln cap="flat" cmpd="sng" w="28575">
            <a:solidFill>
              <a:srgbClr val="ACE1D7"/>
            </a:solidFill>
            <a:prstDash val="solid"/>
            <a:round/>
            <a:headEnd len="sm" w="sm" type="none"/>
            <a:tailEnd len="med" w="med" type="oval"/>
          </a:ln>
        </p:spPr>
      </p:cxnSp>
      <p:pic>
        <p:nvPicPr>
          <p:cNvPr id="1039" name="Google Shape;1039;p76"/>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1040" name="Google Shape;1040;p76"/>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
        <p:nvSpPr>
          <p:cNvPr id="1041" name="Google Shape;1041;p76"/>
          <p:cNvSpPr txBox="1"/>
          <p:nvPr>
            <p:ph idx="1" type="subTitle"/>
          </p:nvPr>
        </p:nvSpPr>
        <p:spPr>
          <a:xfrm>
            <a:off x="4491964" y="3341224"/>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42" name="Google Shape;1042;p76"/>
          <p:cNvSpPr txBox="1"/>
          <p:nvPr>
            <p:ph idx="2" type="subTitle"/>
          </p:nvPr>
        </p:nvSpPr>
        <p:spPr>
          <a:xfrm>
            <a:off x="3707909" y="621802"/>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1043" name="Google Shape;1043;p76"/>
          <p:cNvSpPr txBox="1"/>
          <p:nvPr>
            <p:ph idx="3" type="subTitle"/>
          </p:nvPr>
        </p:nvSpPr>
        <p:spPr>
          <a:xfrm>
            <a:off x="3707909" y="1526390"/>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1044" name="Google Shape;1044;p76"/>
          <p:cNvSpPr txBox="1"/>
          <p:nvPr>
            <p:ph idx="4" type="subTitle"/>
          </p:nvPr>
        </p:nvSpPr>
        <p:spPr>
          <a:xfrm>
            <a:off x="3707909" y="2477933"/>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1045" name="Google Shape;1045;p76"/>
          <p:cNvSpPr txBox="1"/>
          <p:nvPr>
            <p:ph idx="5" type="subTitle"/>
          </p:nvPr>
        </p:nvSpPr>
        <p:spPr>
          <a:xfrm>
            <a:off x="3707909" y="4257249"/>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cxnSp>
        <p:nvCxnSpPr>
          <p:cNvPr id="1046" name="Google Shape;1046;p76"/>
          <p:cNvCxnSpPr/>
          <p:nvPr/>
        </p:nvCxnSpPr>
        <p:spPr>
          <a:xfrm>
            <a:off x="2247400" y="3496103"/>
            <a:ext cx="21558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5/5">
  <p:cSld name="CUSTOM_7_1_1_1_1">
    <p:spTree>
      <p:nvGrpSpPr>
        <p:cNvPr id="1047" name="Shape 1047"/>
        <p:cNvGrpSpPr/>
        <p:nvPr/>
      </p:nvGrpSpPr>
      <p:grpSpPr>
        <a:xfrm>
          <a:off x="0" y="0"/>
          <a:ext cx="0" cy="0"/>
          <a:chOff x="0" y="0"/>
          <a:chExt cx="0" cy="0"/>
        </a:xfrm>
      </p:grpSpPr>
      <p:pic>
        <p:nvPicPr>
          <p:cNvPr id="1048" name="Google Shape;1048;p77"/>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sp>
        <p:nvSpPr>
          <p:cNvPr id="1049" name="Google Shape;1049;p77"/>
          <p:cNvSpPr/>
          <p:nvPr/>
        </p:nvSpPr>
        <p:spPr>
          <a:xfrm>
            <a:off x="1506231" y="2206702"/>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50" name="Google Shape;1050;p77"/>
          <p:cNvSpPr/>
          <p:nvPr/>
        </p:nvSpPr>
        <p:spPr>
          <a:xfrm>
            <a:off x="1506231" y="3110705"/>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51" name="Google Shape;1051;p77"/>
          <p:cNvSpPr/>
          <p:nvPr/>
        </p:nvSpPr>
        <p:spPr>
          <a:xfrm>
            <a:off x="1506231" y="4014718"/>
            <a:ext cx="758400" cy="753000"/>
          </a:xfrm>
          <a:prstGeom prst="ellipse">
            <a:avLst/>
          </a:prstGeom>
          <a:solidFill>
            <a:srgbClr val="03797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52" name="Google Shape;1052;p77"/>
          <p:cNvSpPr/>
          <p:nvPr/>
        </p:nvSpPr>
        <p:spPr>
          <a:xfrm>
            <a:off x="1506231" y="1285430"/>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37971"/>
              </a:solidFill>
              <a:latin typeface="Arial"/>
              <a:ea typeface="Arial"/>
              <a:cs typeface="Arial"/>
              <a:sym typeface="Arial"/>
            </a:endParaRPr>
          </a:p>
        </p:txBody>
      </p:sp>
      <p:sp>
        <p:nvSpPr>
          <p:cNvPr id="1053" name="Google Shape;1053;p77"/>
          <p:cNvSpPr/>
          <p:nvPr/>
        </p:nvSpPr>
        <p:spPr>
          <a:xfrm>
            <a:off x="1506231" y="366305"/>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54" name="Google Shape;1054;p77"/>
          <p:cNvSpPr txBox="1"/>
          <p:nvPr/>
        </p:nvSpPr>
        <p:spPr>
          <a:xfrm>
            <a:off x="1746274" y="527325"/>
            <a:ext cx="3171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sp>
        <p:nvSpPr>
          <p:cNvPr id="1055" name="Google Shape;1055;p77"/>
          <p:cNvSpPr txBox="1"/>
          <p:nvPr/>
        </p:nvSpPr>
        <p:spPr>
          <a:xfrm>
            <a:off x="1754519" y="1454004"/>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1056" name="Google Shape;1056;p77"/>
          <p:cNvSpPr txBox="1"/>
          <p:nvPr/>
        </p:nvSpPr>
        <p:spPr>
          <a:xfrm>
            <a:off x="1736631" y="2350132"/>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1057" name="Google Shape;1057;p77"/>
          <p:cNvSpPr txBox="1"/>
          <p:nvPr/>
        </p:nvSpPr>
        <p:spPr>
          <a:xfrm>
            <a:off x="1736659" y="3262009"/>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sp>
        <p:nvSpPr>
          <p:cNvPr id="1058" name="Google Shape;1058;p77"/>
          <p:cNvSpPr txBox="1"/>
          <p:nvPr/>
        </p:nvSpPr>
        <p:spPr>
          <a:xfrm>
            <a:off x="1736659" y="4173906"/>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5</a:t>
            </a:r>
            <a:endParaRPr b="1" i="0" sz="100" u="none" cap="none" strike="noStrike">
              <a:solidFill>
                <a:schemeClr val="dk1"/>
              </a:solidFill>
              <a:latin typeface="Century Gothic"/>
              <a:ea typeface="Century Gothic"/>
              <a:cs typeface="Century Gothic"/>
              <a:sym typeface="Century Gothic"/>
            </a:endParaRPr>
          </a:p>
        </p:txBody>
      </p:sp>
      <p:cxnSp>
        <p:nvCxnSpPr>
          <p:cNvPr id="1059" name="Google Shape;1059;p77"/>
          <p:cNvCxnSpPr/>
          <p:nvPr/>
        </p:nvCxnSpPr>
        <p:spPr>
          <a:xfrm>
            <a:off x="2140160" y="770016"/>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1060" name="Google Shape;1060;p77"/>
          <p:cNvCxnSpPr/>
          <p:nvPr/>
        </p:nvCxnSpPr>
        <p:spPr>
          <a:xfrm>
            <a:off x="2140160" y="1674138"/>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1061" name="Google Shape;1061;p77"/>
          <p:cNvCxnSpPr/>
          <p:nvPr/>
        </p:nvCxnSpPr>
        <p:spPr>
          <a:xfrm>
            <a:off x="2140160" y="2599060"/>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1062" name="Google Shape;1062;p77"/>
          <p:cNvCxnSpPr/>
          <p:nvPr/>
        </p:nvCxnSpPr>
        <p:spPr>
          <a:xfrm>
            <a:off x="2140160" y="3504215"/>
            <a:ext cx="1465800" cy="0"/>
          </a:xfrm>
          <a:prstGeom prst="straightConnector1">
            <a:avLst/>
          </a:prstGeom>
          <a:noFill/>
          <a:ln cap="flat" cmpd="sng" w="28575">
            <a:solidFill>
              <a:srgbClr val="ACE1D7"/>
            </a:solidFill>
            <a:prstDash val="solid"/>
            <a:round/>
            <a:headEnd len="sm" w="sm" type="none"/>
            <a:tailEnd len="med" w="med" type="oval"/>
          </a:ln>
        </p:spPr>
      </p:cxnSp>
      <p:pic>
        <p:nvPicPr>
          <p:cNvPr id="1063" name="Google Shape;1063;p77"/>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1064" name="Google Shape;1064;p77"/>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
        <p:nvSpPr>
          <p:cNvPr id="1065" name="Google Shape;1065;p77"/>
          <p:cNvSpPr txBox="1"/>
          <p:nvPr>
            <p:ph idx="1" type="subTitle"/>
          </p:nvPr>
        </p:nvSpPr>
        <p:spPr>
          <a:xfrm>
            <a:off x="4491964" y="4253390"/>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66" name="Google Shape;1066;p77"/>
          <p:cNvSpPr txBox="1"/>
          <p:nvPr>
            <p:ph idx="2" type="subTitle"/>
          </p:nvPr>
        </p:nvSpPr>
        <p:spPr>
          <a:xfrm>
            <a:off x="3707909" y="625652"/>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1067" name="Google Shape;1067;p77"/>
          <p:cNvSpPr txBox="1"/>
          <p:nvPr>
            <p:ph idx="3" type="subTitle"/>
          </p:nvPr>
        </p:nvSpPr>
        <p:spPr>
          <a:xfrm>
            <a:off x="3707909" y="1530240"/>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1068" name="Google Shape;1068;p77"/>
          <p:cNvSpPr txBox="1"/>
          <p:nvPr>
            <p:ph idx="4" type="subTitle"/>
          </p:nvPr>
        </p:nvSpPr>
        <p:spPr>
          <a:xfrm>
            <a:off x="3707909" y="2481783"/>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1069" name="Google Shape;1069;p77"/>
          <p:cNvSpPr txBox="1"/>
          <p:nvPr>
            <p:ph idx="5" type="subTitle"/>
          </p:nvPr>
        </p:nvSpPr>
        <p:spPr>
          <a:xfrm>
            <a:off x="3707909" y="3375295"/>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cxnSp>
        <p:nvCxnSpPr>
          <p:cNvPr id="1070" name="Google Shape;1070;p77"/>
          <p:cNvCxnSpPr/>
          <p:nvPr/>
        </p:nvCxnSpPr>
        <p:spPr>
          <a:xfrm>
            <a:off x="2247400" y="4408269"/>
            <a:ext cx="21558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4/1">
  <p:cSld name="CUSTOM_7_1_1_1_1_1">
    <p:spTree>
      <p:nvGrpSpPr>
        <p:cNvPr id="1071" name="Shape 1071"/>
        <p:cNvGrpSpPr/>
        <p:nvPr/>
      </p:nvGrpSpPr>
      <p:grpSpPr>
        <a:xfrm>
          <a:off x="0" y="0"/>
          <a:ext cx="0" cy="0"/>
          <a:chOff x="0" y="0"/>
          <a:chExt cx="0" cy="0"/>
        </a:xfrm>
      </p:grpSpPr>
      <p:pic>
        <p:nvPicPr>
          <p:cNvPr id="1072" name="Google Shape;1072;p78"/>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sp>
        <p:nvSpPr>
          <p:cNvPr id="1073" name="Google Shape;1073;p78"/>
          <p:cNvSpPr/>
          <p:nvPr/>
        </p:nvSpPr>
        <p:spPr>
          <a:xfrm>
            <a:off x="1421419" y="2711687"/>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74" name="Google Shape;1074;p78"/>
          <p:cNvSpPr/>
          <p:nvPr/>
        </p:nvSpPr>
        <p:spPr>
          <a:xfrm>
            <a:off x="1421419" y="3789246"/>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75" name="Google Shape;1075;p78"/>
          <p:cNvSpPr/>
          <p:nvPr/>
        </p:nvSpPr>
        <p:spPr>
          <a:xfrm>
            <a:off x="1421419" y="1630601"/>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37971"/>
              </a:solidFill>
              <a:latin typeface="Arial"/>
              <a:ea typeface="Arial"/>
              <a:cs typeface="Arial"/>
              <a:sym typeface="Arial"/>
            </a:endParaRPr>
          </a:p>
        </p:txBody>
      </p:sp>
      <p:sp>
        <p:nvSpPr>
          <p:cNvPr id="1076" name="Google Shape;1076;p78"/>
          <p:cNvSpPr txBox="1"/>
          <p:nvPr/>
        </p:nvSpPr>
        <p:spPr>
          <a:xfrm>
            <a:off x="1669706" y="1799174"/>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1077" name="Google Shape;1077;p78"/>
          <p:cNvSpPr txBox="1"/>
          <p:nvPr/>
        </p:nvSpPr>
        <p:spPr>
          <a:xfrm>
            <a:off x="1651819" y="2855117"/>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1078" name="Google Shape;1078;p78"/>
          <p:cNvSpPr txBox="1"/>
          <p:nvPr/>
        </p:nvSpPr>
        <p:spPr>
          <a:xfrm>
            <a:off x="1651847" y="3940550"/>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cxnSp>
        <p:nvCxnSpPr>
          <p:cNvPr id="1079" name="Google Shape;1079;p78"/>
          <p:cNvCxnSpPr/>
          <p:nvPr/>
        </p:nvCxnSpPr>
        <p:spPr>
          <a:xfrm>
            <a:off x="2055347" y="2019309"/>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1080" name="Google Shape;1080;p78"/>
          <p:cNvCxnSpPr/>
          <p:nvPr/>
        </p:nvCxnSpPr>
        <p:spPr>
          <a:xfrm>
            <a:off x="2055347" y="3104045"/>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1081" name="Google Shape;1081;p78"/>
          <p:cNvCxnSpPr/>
          <p:nvPr/>
        </p:nvCxnSpPr>
        <p:spPr>
          <a:xfrm>
            <a:off x="2055347" y="4182755"/>
            <a:ext cx="1465800" cy="0"/>
          </a:xfrm>
          <a:prstGeom prst="straightConnector1">
            <a:avLst/>
          </a:prstGeom>
          <a:noFill/>
          <a:ln cap="flat" cmpd="sng" w="28575">
            <a:solidFill>
              <a:srgbClr val="ACE1D7"/>
            </a:solidFill>
            <a:prstDash val="solid"/>
            <a:round/>
            <a:headEnd len="sm" w="sm" type="none"/>
            <a:tailEnd len="med" w="med" type="oval"/>
          </a:ln>
        </p:spPr>
      </p:cxnSp>
      <p:pic>
        <p:nvPicPr>
          <p:cNvPr id="1082" name="Google Shape;1082;p78"/>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1083" name="Google Shape;1083;p78"/>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
        <p:nvSpPr>
          <p:cNvPr id="1084" name="Google Shape;1084;p78"/>
          <p:cNvSpPr txBox="1"/>
          <p:nvPr>
            <p:ph idx="1" type="subTitle"/>
          </p:nvPr>
        </p:nvSpPr>
        <p:spPr>
          <a:xfrm>
            <a:off x="3623096" y="1875411"/>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1085" name="Google Shape;1085;p78"/>
          <p:cNvSpPr txBox="1"/>
          <p:nvPr>
            <p:ph idx="2" type="subTitle"/>
          </p:nvPr>
        </p:nvSpPr>
        <p:spPr>
          <a:xfrm>
            <a:off x="3623096" y="2986768"/>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1086" name="Google Shape;1086;p78"/>
          <p:cNvSpPr txBox="1"/>
          <p:nvPr>
            <p:ph idx="3" type="subTitle"/>
          </p:nvPr>
        </p:nvSpPr>
        <p:spPr>
          <a:xfrm>
            <a:off x="3623096" y="4053836"/>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1087" name="Google Shape;1087;p78"/>
          <p:cNvSpPr/>
          <p:nvPr/>
        </p:nvSpPr>
        <p:spPr>
          <a:xfrm>
            <a:off x="1421419" y="565880"/>
            <a:ext cx="758400" cy="753000"/>
          </a:xfrm>
          <a:prstGeom prst="ellipse">
            <a:avLst/>
          </a:prstGeom>
          <a:solidFill>
            <a:srgbClr val="03797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88" name="Google Shape;1088;p78"/>
          <p:cNvSpPr txBox="1"/>
          <p:nvPr/>
        </p:nvSpPr>
        <p:spPr>
          <a:xfrm>
            <a:off x="1661462" y="726900"/>
            <a:ext cx="3171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sp>
        <p:nvSpPr>
          <p:cNvPr id="1089" name="Google Shape;1089;p78"/>
          <p:cNvSpPr txBox="1"/>
          <p:nvPr>
            <p:ph idx="4" type="subTitle"/>
          </p:nvPr>
        </p:nvSpPr>
        <p:spPr>
          <a:xfrm>
            <a:off x="4424375" y="801300"/>
            <a:ext cx="37725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1090" name="Google Shape;1090;p78"/>
          <p:cNvCxnSpPr/>
          <p:nvPr/>
        </p:nvCxnSpPr>
        <p:spPr>
          <a:xfrm>
            <a:off x="2179813" y="956188"/>
            <a:ext cx="21558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4/2">
  <p:cSld name="CUSTOM_7_1_1_1_1_1_1">
    <p:spTree>
      <p:nvGrpSpPr>
        <p:cNvPr id="1091" name="Shape 1091"/>
        <p:cNvGrpSpPr/>
        <p:nvPr/>
      </p:nvGrpSpPr>
      <p:grpSpPr>
        <a:xfrm>
          <a:off x="0" y="0"/>
          <a:ext cx="0" cy="0"/>
          <a:chOff x="0" y="0"/>
          <a:chExt cx="0" cy="0"/>
        </a:xfrm>
      </p:grpSpPr>
      <p:pic>
        <p:nvPicPr>
          <p:cNvPr id="1092" name="Google Shape;1092;p79"/>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sp>
        <p:nvSpPr>
          <p:cNvPr id="1093" name="Google Shape;1093;p79"/>
          <p:cNvSpPr/>
          <p:nvPr/>
        </p:nvSpPr>
        <p:spPr>
          <a:xfrm>
            <a:off x="1421419" y="2711687"/>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94" name="Google Shape;1094;p79"/>
          <p:cNvSpPr/>
          <p:nvPr/>
        </p:nvSpPr>
        <p:spPr>
          <a:xfrm>
            <a:off x="1421419" y="3789246"/>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95" name="Google Shape;1095;p79"/>
          <p:cNvSpPr/>
          <p:nvPr/>
        </p:nvSpPr>
        <p:spPr>
          <a:xfrm>
            <a:off x="1421419" y="1630601"/>
            <a:ext cx="758400" cy="753000"/>
          </a:xfrm>
          <a:prstGeom prst="ellipse">
            <a:avLst/>
          </a:prstGeom>
          <a:solidFill>
            <a:srgbClr val="03797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37971"/>
              </a:solidFill>
              <a:latin typeface="Arial"/>
              <a:ea typeface="Arial"/>
              <a:cs typeface="Arial"/>
              <a:sym typeface="Arial"/>
            </a:endParaRPr>
          </a:p>
        </p:txBody>
      </p:sp>
      <p:sp>
        <p:nvSpPr>
          <p:cNvPr id="1096" name="Google Shape;1096;p79"/>
          <p:cNvSpPr txBox="1"/>
          <p:nvPr/>
        </p:nvSpPr>
        <p:spPr>
          <a:xfrm>
            <a:off x="1669706" y="1799174"/>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1097" name="Google Shape;1097;p79"/>
          <p:cNvSpPr txBox="1"/>
          <p:nvPr/>
        </p:nvSpPr>
        <p:spPr>
          <a:xfrm>
            <a:off x="1651819" y="2855117"/>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1098" name="Google Shape;1098;p79"/>
          <p:cNvSpPr txBox="1"/>
          <p:nvPr/>
        </p:nvSpPr>
        <p:spPr>
          <a:xfrm>
            <a:off x="1651847" y="3940550"/>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cxnSp>
        <p:nvCxnSpPr>
          <p:cNvPr id="1099" name="Google Shape;1099;p79"/>
          <p:cNvCxnSpPr/>
          <p:nvPr/>
        </p:nvCxnSpPr>
        <p:spPr>
          <a:xfrm>
            <a:off x="2055347" y="960498"/>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1100" name="Google Shape;1100;p79"/>
          <p:cNvCxnSpPr/>
          <p:nvPr/>
        </p:nvCxnSpPr>
        <p:spPr>
          <a:xfrm>
            <a:off x="2055347" y="3104045"/>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1101" name="Google Shape;1101;p79"/>
          <p:cNvCxnSpPr/>
          <p:nvPr/>
        </p:nvCxnSpPr>
        <p:spPr>
          <a:xfrm>
            <a:off x="2055347" y="4182755"/>
            <a:ext cx="1465800" cy="0"/>
          </a:xfrm>
          <a:prstGeom prst="straightConnector1">
            <a:avLst/>
          </a:prstGeom>
          <a:noFill/>
          <a:ln cap="flat" cmpd="sng" w="28575">
            <a:solidFill>
              <a:srgbClr val="ACE1D7"/>
            </a:solidFill>
            <a:prstDash val="solid"/>
            <a:round/>
            <a:headEnd len="sm" w="sm" type="none"/>
            <a:tailEnd len="med" w="med" type="oval"/>
          </a:ln>
        </p:spPr>
      </p:cxnSp>
      <p:pic>
        <p:nvPicPr>
          <p:cNvPr id="1102" name="Google Shape;1102;p79"/>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1103" name="Google Shape;1103;p79"/>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
        <p:nvSpPr>
          <p:cNvPr id="1104" name="Google Shape;1104;p79"/>
          <p:cNvSpPr txBox="1"/>
          <p:nvPr>
            <p:ph idx="1" type="subTitle"/>
          </p:nvPr>
        </p:nvSpPr>
        <p:spPr>
          <a:xfrm>
            <a:off x="3623096" y="816599"/>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1105" name="Google Shape;1105;p79"/>
          <p:cNvSpPr txBox="1"/>
          <p:nvPr>
            <p:ph idx="2" type="subTitle"/>
          </p:nvPr>
        </p:nvSpPr>
        <p:spPr>
          <a:xfrm>
            <a:off x="3623096" y="2986768"/>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1106" name="Google Shape;1106;p79"/>
          <p:cNvSpPr txBox="1"/>
          <p:nvPr>
            <p:ph idx="3" type="subTitle"/>
          </p:nvPr>
        </p:nvSpPr>
        <p:spPr>
          <a:xfrm>
            <a:off x="3623096" y="4053836"/>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1107" name="Google Shape;1107;p79"/>
          <p:cNvSpPr/>
          <p:nvPr/>
        </p:nvSpPr>
        <p:spPr>
          <a:xfrm>
            <a:off x="1421419" y="565880"/>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08" name="Google Shape;1108;p79"/>
          <p:cNvSpPr txBox="1"/>
          <p:nvPr/>
        </p:nvSpPr>
        <p:spPr>
          <a:xfrm>
            <a:off x="1661462" y="726900"/>
            <a:ext cx="3171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cxnSp>
        <p:nvCxnSpPr>
          <p:cNvPr id="1109" name="Google Shape;1109;p79"/>
          <p:cNvCxnSpPr/>
          <p:nvPr/>
        </p:nvCxnSpPr>
        <p:spPr>
          <a:xfrm>
            <a:off x="2179813" y="1997604"/>
            <a:ext cx="2155800" cy="0"/>
          </a:xfrm>
          <a:prstGeom prst="straightConnector1">
            <a:avLst/>
          </a:prstGeom>
          <a:noFill/>
          <a:ln cap="flat" cmpd="sng" w="28575">
            <a:solidFill>
              <a:srgbClr val="037971"/>
            </a:solidFill>
            <a:prstDash val="solid"/>
            <a:round/>
            <a:headEnd len="sm" w="sm" type="none"/>
            <a:tailEnd len="med" w="med" type="oval"/>
          </a:ln>
        </p:spPr>
      </p:cxnSp>
      <p:sp>
        <p:nvSpPr>
          <p:cNvPr id="1110" name="Google Shape;1110;p79"/>
          <p:cNvSpPr txBox="1"/>
          <p:nvPr>
            <p:ph idx="4" type="subTitle"/>
          </p:nvPr>
        </p:nvSpPr>
        <p:spPr>
          <a:xfrm>
            <a:off x="4424375" y="1825961"/>
            <a:ext cx="37725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4/3">
  <p:cSld name="CUSTOM_7_1_1_1_1_1_1_1">
    <p:spTree>
      <p:nvGrpSpPr>
        <p:cNvPr id="1111" name="Shape 1111"/>
        <p:cNvGrpSpPr/>
        <p:nvPr/>
      </p:nvGrpSpPr>
      <p:grpSpPr>
        <a:xfrm>
          <a:off x="0" y="0"/>
          <a:ext cx="0" cy="0"/>
          <a:chOff x="0" y="0"/>
          <a:chExt cx="0" cy="0"/>
        </a:xfrm>
      </p:grpSpPr>
      <p:pic>
        <p:nvPicPr>
          <p:cNvPr id="1112" name="Google Shape;1112;p80"/>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sp>
        <p:nvSpPr>
          <p:cNvPr id="1113" name="Google Shape;1113;p80"/>
          <p:cNvSpPr/>
          <p:nvPr/>
        </p:nvSpPr>
        <p:spPr>
          <a:xfrm>
            <a:off x="1421419" y="2711687"/>
            <a:ext cx="758400" cy="753000"/>
          </a:xfrm>
          <a:prstGeom prst="ellipse">
            <a:avLst/>
          </a:prstGeom>
          <a:solidFill>
            <a:srgbClr val="03797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14" name="Google Shape;1114;p80"/>
          <p:cNvSpPr/>
          <p:nvPr/>
        </p:nvSpPr>
        <p:spPr>
          <a:xfrm>
            <a:off x="1421419" y="3789246"/>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15" name="Google Shape;1115;p80"/>
          <p:cNvSpPr/>
          <p:nvPr/>
        </p:nvSpPr>
        <p:spPr>
          <a:xfrm>
            <a:off x="1421419" y="1630601"/>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37971"/>
              </a:solidFill>
              <a:latin typeface="Arial"/>
              <a:ea typeface="Arial"/>
              <a:cs typeface="Arial"/>
              <a:sym typeface="Arial"/>
            </a:endParaRPr>
          </a:p>
        </p:txBody>
      </p:sp>
      <p:sp>
        <p:nvSpPr>
          <p:cNvPr id="1116" name="Google Shape;1116;p80"/>
          <p:cNvSpPr txBox="1"/>
          <p:nvPr/>
        </p:nvSpPr>
        <p:spPr>
          <a:xfrm>
            <a:off x="1669706" y="1799174"/>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1117" name="Google Shape;1117;p80"/>
          <p:cNvSpPr txBox="1"/>
          <p:nvPr/>
        </p:nvSpPr>
        <p:spPr>
          <a:xfrm>
            <a:off x="1651819" y="2855117"/>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1118" name="Google Shape;1118;p80"/>
          <p:cNvSpPr txBox="1"/>
          <p:nvPr/>
        </p:nvSpPr>
        <p:spPr>
          <a:xfrm>
            <a:off x="1651847" y="3940550"/>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cxnSp>
        <p:nvCxnSpPr>
          <p:cNvPr id="1119" name="Google Shape;1119;p80"/>
          <p:cNvCxnSpPr/>
          <p:nvPr/>
        </p:nvCxnSpPr>
        <p:spPr>
          <a:xfrm>
            <a:off x="2055347" y="960498"/>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1120" name="Google Shape;1120;p80"/>
          <p:cNvCxnSpPr/>
          <p:nvPr/>
        </p:nvCxnSpPr>
        <p:spPr>
          <a:xfrm>
            <a:off x="2055347" y="2014520"/>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1121" name="Google Shape;1121;p80"/>
          <p:cNvCxnSpPr/>
          <p:nvPr/>
        </p:nvCxnSpPr>
        <p:spPr>
          <a:xfrm>
            <a:off x="2055347" y="4182755"/>
            <a:ext cx="1465800" cy="0"/>
          </a:xfrm>
          <a:prstGeom prst="straightConnector1">
            <a:avLst/>
          </a:prstGeom>
          <a:noFill/>
          <a:ln cap="flat" cmpd="sng" w="28575">
            <a:solidFill>
              <a:srgbClr val="ACE1D7"/>
            </a:solidFill>
            <a:prstDash val="solid"/>
            <a:round/>
            <a:headEnd len="sm" w="sm" type="none"/>
            <a:tailEnd len="med" w="med" type="oval"/>
          </a:ln>
        </p:spPr>
      </p:cxnSp>
      <p:pic>
        <p:nvPicPr>
          <p:cNvPr id="1122" name="Google Shape;1122;p80"/>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1123" name="Google Shape;1123;p80"/>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
        <p:nvSpPr>
          <p:cNvPr id="1124" name="Google Shape;1124;p80"/>
          <p:cNvSpPr txBox="1"/>
          <p:nvPr>
            <p:ph idx="1" type="subTitle"/>
          </p:nvPr>
        </p:nvSpPr>
        <p:spPr>
          <a:xfrm>
            <a:off x="3623096" y="816599"/>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1125" name="Google Shape;1125;p80"/>
          <p:cNvSpPr txBox="1"/>
          <p:nvPr>
            <p:ph idx="2" type="subTitle"/>
          </p:nvPr>
        </p:nvSpPr>
        <p:spPr>
          <a:xfrm>
            <a:off x="3623096" y="1897243"/>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1126" name="Google Shape;1126;p80"/>
          <p:cNvSpPr txBox="1"/>
          <p:nvPr>
            <p:ph idx="3" type="subTitle"/>
          </p:nvPr>
        </p:nvSpPr>
        <p:spPr>
          <a:xfrm>
            <a:off x="3623096" y="4053836"/>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1127" name="Google Shape;1127;p80"/>
          <p:cNvSpPr/>
          <p:nvPr/>
        </p:nvSpPr>
        <p:spPr>
          <a:xfrm>
            <a:off x="1421419" y="565880"/>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28" name="Google Shape;1128;p80"/>
          <p:cNvSpPr txBox="1"/>
          <p:nvPr/>
        </p:nvSpPr>
        <p:spPr>
          <a:xfrm>
            <a:off x="1661462" y="726900"/>
            <a:ext cx="3171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cxnSp>
        <p:nvCxnSpPr>
          <p:cNvPr id="1129" name="Google Shape;1129;p80"/>
          <p:cNvCxnSpPr/>
          <p:nvPr/>
        </p:nvCxnSpPr>
        <p:spPr>
          <a:xfrm>
            <a:off x="2179813" y="3083245"/>
            <a:ext cx="2155800" cy="0"/>
          </a:xfrm>
          <a:prstGeom prst="straightConnector1">
            <a:avLst/>
          </a:prstGeom>
          <a:noFill/>
          <a:ln cap="flat" cmpd="sng" w="28575">
            <a:solidFill>
              <a:srgbClr val="037971"/>
            </a:solidFill>
            <a:prstDash val="solid"/>
            <a:round/>
            <a:headEnd len="sm" w="sm" type="none"/>
            <a:tailEnd len="med" w="med" type="oval"/>
          </a:ln>
        </p:spPr>
      </p:cxnSp>
      <p:sp>
        <p:nvSpPr>
          <p:cNvPr id="1130" name="Google Shape;1130;p80"/>
          <p:cNvSpPr txBox="1"/>
          <p:nvPr>
            <p:ph idx="4" type="subTitle"/>
          </p:nvPr>
        </p:nvSpPr>
        <p:spPr>
          <a:xfrm>
            <a:off x="4424375" y="2909277"/>
            <a:ext cx="37725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4/4">
  <p:cSld name="CUSTOM_7_1_1_1_1_1_1_1_1">
    <p:spTree>
      <p:nvGrpSpPr>
        <p:cNvPr id="1131" name="Shape 1131"/>
        <p:cNvGrpSpPr/>
        <p:nvPr/>
      </p:nvGrpSpPr>
      <p:grpSpPr>
        <a:xfrm>
          <a:off x="0" y="0"/>
          <a:ext cx="0" cy="0"/>
          <a:chOff x="0" y="0"/>
          <a:chExt cx="0" cy="0"/>
        </a:xfrm>
      </p:grpSpPr>
      <p:pic>
        <p:nvPicPr>
          <p:cNvPr id="1132" name="Google Shape;1132;p81"/>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sp>
        <p:nvSpPr>
          <p:cNvPr id="1133" name="Google Shape;1133;p81"/>
          <p:cNvSpPr/>
          <p:nvPr/>
        </p:nvSpPr>
        <p:spPr>
          <a:xfrm>
            <a:off x="1421419" y="2711687"/>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34" name="Google Shape;1134;p81"/>
          <p:cNvSpPr/>
          <p:nvPr/>
        </p:nvSpPr>
        <p:spPr>
          <a:xfrm>
            <a:off x="1421419" y="3789246"/>
            <a:ext cx="758400" cy="753000"/>
          </a:xfrm>
          <a:prstGeom prst="ellipse">
            <a:avLst/>
          </a:prstGeom>
          <a:solidFill>
            <a:srgbClr val="03797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35" name="Google Shape;1135;p81"/>
          <p:cNvSpPr/>
          <p:nvPr/>
        </p:nvSpPr>
        <p:spPr>
          <a:xfrm>
            <a:off x="1421419" y="1630601"/>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37971"/>
              </a:solidFill>
              <a:latin typeface="Arial"/>
              <a:ea typeface="Arial"/>
              <a:cs typeface="Arial"/>
              <a:sym typeface="Arial"/>
            </a:endParaRPr>
          </a:p>
        </p:txBody>
      </p:sp>
      <p:sp>
        <p:nvSpPr>
          <p:cNvPr id="1136" name="Google Shape;1136;p81"/>
          <p:cNvSpPr txBox="1"/>
          <p:nvPr/>
        </p:nvSpPr>
        <p:spPr>
          <a:xfrm>
            <a:off x="1669706" y="1799174"/>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1137" name="Google Shape;1137;p81"/>
          <p:cNvSpPr txBox="1"/>
          <p:nvPr/>
        </p:nvSpPr>
        <p:spPr>
          <a:xfrm>
            <a:off x="1651819" y="2855117"/>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1138" name="Google Shape;1138;p81"/>
          <p:cNvSpPr txBox="1"/>
          <p:nvPr/>
        </p:nvSpPr>
        <p:spPr>
          <a:xfrm>
            <a:off x="1651847" y="3940550"/>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cxnSp>
        <p:nvCxnSpPr>
          <p:cNvPr id="1139" name="Google Shape;1139;p81"/>
          <p:cNvCxnSpPr/>
          <p:nvPr/>
        </p:nvCxnSpPr>
        <p:spPr>
          <a:xfrm>
            <a:off x="2055347" y="960498"/>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1140" name="Google Shape;1140;p81"/>
          <p:cNvCxnSpPr/>
          <p:nvPr/>
        </p:nvCxnSpPr>
        <p:spPr>
          <a:xfrm>
            <a:off x="2055347" y="2014520"/>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1141" name="Google Shape;1141;p81"/>
          <p:cNvCxnSpPr/>
          <p:nvPr/>
        </p:nvCxnSpPr>
        <p:spPr>
          <a:xfrm>
            <a:off x="2055347" y="3088136"/>
            <a:ext cx="1465800" cy="0"/>
          </a:xfrm>
          <a:prstGeom prst="straightConnector1">
            <a:avLst/>
          </a:prstGeom>
          <a:noFill/>
          <a:ln cap="flat" cmpd="sng" w="28575">
            <a:solidFill>
              <a:srgbClr val="ACE1D7"/>
            </a:solidFill>
            <a:prstDash val="solid"/>
            <a:round/>
            <a:headEnd len="sm" w="sm" type="none"/>
            <a:tailEnd len="med" w="med" type="oval"/>
          </a:ln>
        </p:spPr>
      </p:cxnSp>
      <p:pic>
        <p:nvPicPr>
          <p:cNvPr id="1142" name="Google Shape;1142;p81"/>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1143" name="Google Shape;1143;p81"/>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
        <p:nvSpPr>
          <p:cNvPr id="1144" name="Google Shape;1144;p81"/>
          <p:cNvSpPr txBox="1"/>
          <p:nvPr>
            <p:ph idx="1" type="subTitle"/>
          </p:nvPr>
        </p:nvSpPr>
        <p:spPr>
          <a:xfrm>
            <a:off x="3623096" y="816599"/>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1145" name="Google Shape;1145;p81"/>
          <p:cNvSpPr txBox="1"/>
          <p:nvPr>
            <p:ph idx="2" type="subTitle"/>
          </p:nvPr>
        </p:nvSpPr>
        <p:spPr>
          <a:xfrm>
            <a:off x="3623096" y="1897243"/>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1146" name="Google Shape;1146;p81"/>
          <p:cNvSpPr txBox="1"/>
          <p:nvPr>
            <p:ph idx="3" type="subTitle"/>
          </p:nvPr>
        </p:nvSpPr>
        <p:spPr>
          <a:xfrm>
            <a:off x="3623096" y="2959217"/>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1147" name="Google Shape;1147;p81"/>
          <p:cNvSpPr/>
          <p:nvPr/>
        </p:nvSpPr>
        <p:spPr>
          <a:xfrm>
            <a:off x="1421419" y="565880"/>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48" name="Google Shape;1148;p81"/>
          <p:cNvSpPr txBox="1"/>
          <p:nvPr/>
        </p:nvSpPr>
        <p:spPr>
          <a:xfrm>
            <a:off x="1661462" y="726900"/>
            <a:ext cx="3171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cxnSp>
        <p:nvCxnSpPr>
          <p:cNvPr id="1149" name="Google Shape;1149;p81"/>
          <p:cNvCxnSpPr/>
          <p:nvPr/>
        </p:nvCxnSpPr>
        <p:spPr>
          <a:xfrm>
            <a:off x="2179813" y="4172173"/>
            <a:ext cx="2155800" cy="0"/>
          </a:xfrm>
          <a:prstGeom prst="straightConnector1">
            <a:avLst/>
          </a:prstGeom>
          <a:noFill/>
          <a:ln cap="flat" cmpd="sng" w="28575">
            <a:solidFill>
              <a:srgbClr val="037971"/>
            </a:solidFill>
            <a:prstDash val="solid"/>
            <a:round/>
            <a:headEnd len="sm" w="sm" type="none"/>
            <a:tailEnd len="med" w="med" type="oval"/>
          </a:ln>
        </p:spPr>
      </p:cxnSp>
      <p:sp>
        <p:nvSpPr>
          <p:cNvPr id="1150" name="Google Shape;1150;p81"/>
          <p:cNvSpPr txBox="1"/>
          <p:nvPr>
            <p:ph idx="4" type="subTitle"/>
          </p:nvPr>
        </p:nvSpPr>
        <p:spPr>
          <a:xfrm>
            <a:off x="4424375" y="4011734"/>
            <a:ext cx="37725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s articles ">
  <p:cSld name="CUSTOM">
    <p:spTree>
      <p:nvGrpSpPr>
        <p:cNvPr id="80" name="Shape 80"/>
        <p:cNvGrpSpPr/>
        <p:nvPr/>
      </p:nvGrpSpPr>
      <p:grpSpPr>
        <a:xfrm>
          <a:off x="0" y="0"/>
          <a:ext cx="0" cy="0"/>
          <a:chOff x="0" y="0"/>
          <a:chExt cx="0" cy="0"/>
        </a:xfrm>
      </p:grpSpPr>
      <p:sp>
        <p:nvSpPr>
          <p:cNvPr id="81" name="Google Shape;81;p9"/>
          <p:cNvSpPr/>
          <p:nvPr/>
        </p:nvSpPr>
        <p:spPr>
          <a:xfrm>
            <a:off x="0" y="-3300"/>
            <a:ext cx="3006300" cy="5150100"/>
          </a:xfrm>
          <a:prstGeom prst="rect">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9"/>
          <p:cNvSpPr txBox="1"/>
          <p:nvPr/>
        </p:nvSpPr>
        <p:spPr>
          <a:xfrm>
            <a:off x="76203" y="4831482"/>
            <a:ext cx="656700" cy="276900"/>
          </a:xfrm>
          <a:prstGeom prst="rect">
            <a:avLst/>
          </a:prstGeom>
          <a:noFill/>
          <a:ln>
            <a:noFill/>
          </a:ln>
        </p:spPr>
        <p:txBody>
          <a:bodyPr anchorCtr="0" anchor="ctr" bIns="45675" lIns="45675" spcFirstLastPara="1" rIns="45675" wrap="square" tIns="45675">
            <a:spAutoFit/>
          </a:bodyPr>
          <a:lstStyle/>
          <a:p>
            <a:pPr indent="0" lvl="0" marL="0" rtl="0" algn="l">
              <a:spcBef>
                <a:spcPts val="0"/>
              </a:spcBef>
              <a:spcAft>
                <a:spcPts val="0"/>
              </a:spcAft>
              <a:buNone/>
            </a:pPr>
            <a:fld id="{00000000-1234-1234-1234-123412341234}" type="slidenum">
              <a:rPr lang="en-GB" sz="1200">
                <a:solidFill>
                  <a:srgbClr val="888888"/>
                </a:solidFill>
                <a:latin typeface="Lato"/>
                <a:ea typeface="Lato"/>
                <a:cs typeface="Lato"/>
                <a:sym typeface="Lato"/>
              </a:rPr>
              <a:t>‹#›</a:t>
            </a:fld>
            <a:endParaRPr sz="1000">
              <a:latin typeface="Lato"/>
              <a:ea typeface="Lato"/>
              <a:cs typeface="Lato"/>
              <a:sym typeface="Lato"/>
            </a:endParaRPr>
          </a:p>
        </p:txBody>
      </p:sp>
      <p:sp>
        <p:nvSpPr>
          <p:cNvPr id="83" name="Google Shape;83;p9"/>
          <p:cNvSpPr/>
          <p:nvPr>
            <p:ph idx="2" type="pic"/>
          </p:nvPr>
        </p:nvSpPr>
        <p:spPr>
          <a:xfrm>
            <a:off x="1421124" y="312024"/>
            <a:ext cx="6301500" cy="2279700"/>
          </a:xfrm>
          <a:prstGeom prst="rect">
            <a:avLst/>
          </a:prstGeom>
          <a:noFill/>
          <a:ln cap="flat" cmpd="sng" w="28575">
            <a:solidFill>
              <a:srgbClr val="4FB09E"/>
            </a:solidFill>
            <a:prstDash val="solid"/>
            <a:round/>
            <a:headEnd len="sm" w="sm" type="none"/>
            <a:tailEnd len="sm" w="sm" type="none"/>
          </a:ln>
        </p:spPr>
      </p:sp>
      <p:sp>
        <p:nvSpPr>
          <p:cNvPr id="84" name="Google Shape;84;p9"/>
          <p:cNvSpPr/>
          <p:nvPr>
            <p:ph idx="3" type="pic"/>
          </p:nvPr>
        </p:nvSpPr>
        <p:spPr>
          <a:xfrm>
            <a:off x="1421124" y="2872731"/>
            <a:ext cx="3006300" cy="1958700"/>
          </a:xfrm>
          <a:prstGeom prst="rect">
            <a:avLst/>
          </a:prstGeom>
          <a:noFill/>
          <a:ln cap="flat" cmpd="sng" w="28575">
            <a:solidFill>
              <a:srgbClr val="4FB09E"/>
            </a:solidFill>
            <a:prstDash val="solid"/>
            <a:round/>
            <a:headEnd len="sm" w="sm" type="none"/>
            <a:tailEnd len="sm" w="sm" type="none"/>
          </a:ln>
        </p:spPr>
      </p:sp>
      <p:sp>
        <p:nvSpPr>
          <p:cNvPr id="85" name="Google Shape;85;p9"/>
          <p:cNvSpPr/>
          <p:nvPr>
            <p:ph idx="4" type="pic"/>
          </p:nvPr>
        </p:nvSpPr>
        <p:spPr>
          <a:xfrm>
            <a:off x="4716588" y="2872731"/>
            <a:ext cx="3006300" cy="1958700"/>
          </a:xfrm>
          <a:prstGeom prst="rect">
            <a:avLst/>
          </a:prstGeom>
          <a:noFill/>
          <a:ln cap="flat" cmpd="sng" w="28575">
            <a:solidFill>
              <a:srgbClr val="4FB09E"/>
            </a:solidFill>
            <a:prstDash val="solid"/>
            <a:round/>
            <a:headEnd len="sm" w="sm" type="none"/>
            <a:tailEnd len="sm" w="sm" type="none"/>
          </a:ln>
        </p:spPr>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p:cSld name="CUSTOM_5">
    <p:spTree>
      <p:nvGrpSpPr>
        <p:cNvPr id="1151" name="Shape 1151"/>
        <p:cNvGrpSpPr/>
        <p:nvPr/>
      </p:nvGrpSpPr>
      <p:grpSpPr>
        <a:xfrm>
          <a:off x="0" y="0"/>
          <a:ext cx="0" cy="0"/>
          <a:chOff x="0" y="0"/>
          <a:chExt cx="0" cy="0"/>
        </a:xfrm>
      </p:grpSpPr>
      <p:sp>
        <p:nvSpPr>
          <p:cNvPr id="1152" name="Google Shape;1152;p82"/>
          <p:cNvSpPr/>
          <p:nvPr/>
        </p:nvSpPr>
        <p:spPr>
          <a:xfrm>
            <a:off x="-57150" y="-3325"/>
            <a:ext cx="9201300" cy="5143500"/>
          </a:xfrm>
          <a:prstGeom prst="rect">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1153" name="Google Shape;1153;p82"/>
          <p:cNvSpPr txBox="1"/>
          <p:nvPr/>
        </p:nvSpPr>
        <p:spPr>
          <a:xfrm>
            <a:off x="2738550" y="2185925"/>
            <a:ext cx="3609900" cy="69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4000">
                <a:solidFill>
                  <a:schemeClr val="lt1"/>
                </a:solidFill>
                <a:latin typeface="Century Gothic"/>
                <a:ea typeface="Century Gothic"/>
                <a:cs typeface="Century Gothic"/>
                <a:sym typeface="Century Gothic"/>
              </a:rPr>
              <a:t>Thank you!</a:t>
            </a:r>
            <a:endParaRPr b="1" sz="4000">
              <a:solidFill>
                <a:schemeClr val="lt1"/>
              </a:solidFill>
              <a:latin typeface="Century Gothic"/>
              <a:ea typeface="Century Gothic"/>
              <a:cs typeface="Century Gothic"/>
              <a:sym typeface="Century Gothic"/>
            </a:endParaRPr>
          </a:p>
        </p:txBody>
      </p:sp>
      <p:pic>
        <p:nvPicPr>
          <p:cNvPr id="1154" name="Google Shape;1154;p82"/>
          <p:cNvPicPr preferRelativeResize="0"/>
          <p:nvPr/>
        </p:nvPicPr>
        <p:blipFill>
          <a:blip r:embed="rId2">
            <a:alphaModFix/>
          </a:blip>
          <a:stretch>
            <a:fillRect/>
          </a:stretch>
        </p:blipFill>
        <p:spPr>
          <a:xfrm rot="-948234">
            <a:off x="5727174" y="2515240"/>
            <a:ext cx="5044975" cy="3667947"/>
          </a:xfrm>
          <a:prstGeom prst="rect">
            <a:avLst/>
          </a:prstGeom>
          <a:noFill/>
          <a:ln>
            <a:noFill/>
          </a:ln>
        </p:spPr>
      </p:pic>
      <p:pic>
        <p:nvPicPr>
          <p:cNvPr id="1155" name="Google Shape;1155;p82"/>
          <p:cNvPicPr preferRelativeResize="0"/>
          <p:nvPr/>
        </p:nvPicPr>
        <p:blipFill>
          <a:blip r:embed="rId3">
            <a:alphaModFix/>
          </a:blip>
          <a:stretch>
            <a:fillRect/>
          </a:stretch>
        </p:blipFill>
        <p:spPr>
          <a:xfrm rot="10800000">
            <a:off x="-2019298" y="-547125"/>
            <a:ext cx="6032773" cy="4386151"/>
          </a:xfrm>
          <a:prstGeom prst="rect">
            <a:avLst/>
          </a:prstGeom>
          <a:noFill/>
          <a:ln>
            <a:noFill/>
          </a:ln>
        </p:spPr>
      </p:pic>
      <p:pic>
        <p:nvPicPr>
          <p:cNvPr id="1156" name="Google Shape;1156;p82"/>
          <p:cNvPicPr preferRelativeResize="0"/>
          <p:nvPr/>
        </p:nvPicPr>
        <p:blipFill>
          <a:blip r:embed="rId4">
            <a:alphaModFix/>
          </a:blip>
          <a:stretch>
            <a:fillRect/>
          </a:stretch>
        </p:blipFill>
        <p:spPr>
          <a:xfrm>
            <a:off x="5004798" y="-117748"/>
            <a:ext cx="4851676" cy="3527426"/>
          </a:xfrm>
          <a:prstGeom prst="rect">
            <a:avLst/>
          </a:prstGeom>
          <a:noFill/>
          <a:ln>
            <a:noFill/>
          </a:ln>
        </p:spPr>
      </p:pic>
      <p:pic>
        <p:nvPicPr>
          <p:cNvPr descr="Google Shape;91;p1" id="1157" name="Google Shape;1157;p82"/>
          <p:cNvPicPr preferRelativeResize="0"/>
          <p:nvPr/>
        </p:nvPicPr>
        <p:blipFill rotWithShape="1">
          <a:blip r:embed="rId5">
            <a:alphaModFix/>
          </a:blip>
          <a:srcRect b="0" l="0" r="0" t="0"/>
          <a:stretch/>
        </p:blipFill>
        <p:spPr>
          <a:xfrm>
            <a:off x="8200105" y="4680138"/>
            <a:ext cx="856350" cy="396883"/>
          </a:xfrm>
          <a:prstGeom prst="rect">
            <a:avLst/>
          </a:prstGeom>
          <a:noFill/>
          <a:ln>
            <a:noFill/>
          </a:ln>
        </p:spPr>
      </p:pic>
      <p:sp>
        <p:nvSpPr>
          <p:cNvPr id="1158" name="Google Shape;1158;p82"/>
          <p:cNvSpPr txBox="1"/>
          <p:nvPr/>
        </p:nvSpPr>
        <p:spPr>
          <a:xfrm>
            <a:off x="76203" y="4831482"/>
            <a:ext cx="656700" cy="276900"/>
          </a:xfrm>
          <a:prstGeom prst="rect">
            <a:avLst/>
          </a:prstGeom>
          <a:noFill/>
          <a:ln>
            <a:noFill/>
          </a:ln>
        </p:spPr>
        <p:txBody>
          <a:bodyPr anchorCtr="0" anchor="ctr" bIns="45675" lIns="45675" spcFirstLastPara="1" rIns="45675" wrap="square" tIns="45675">
            <a:spAutoFit/>
          </a:bodyPr>
          <a:lstStyle/>
          <a:p>
            <a:pPr indent="0" lvl="0" marL="0" rtl="0" algn="l">
              <a:spcBef>
                <a:spcPts val="0"/>
              </a:spcBef>
              <a:spcAft>
                <a:spcPts val="0"/>
              </a:spcAft>
              <a:buNone/>
            </a:pPr>
            <a:fld id="{00000000-1234-1234-1234-123412341234}" type="slidenum">
              <a:rPr lang="en-GB" sz="1200">
                <a:solidFill>
                  <a:srgbClr val="888888"/>
                </a:solidFill>
                <a:latin typeface="Lato"/>
                <a:ea typeface="Lato"/>
                <a:cs typeface="Lato"/>
                <a:sym typeface="Lato"/>
              </a:rPr>
              <a:t>‹#›</a:t>
            </a:fld>
            <a:endParaRPr sz="1000">
              <a:latin typeface="Lato"/>
              <a:ea typeface="Lato"/>
              <a:cs typeface="Lato"/>
              <a:sym typeface="Lato"/>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TITLE_AND_BODY_1">
    <p:spTree>
      <p:nvGrpSpPr>
        <p:cNvPr id="1159" name="Shape 1159"/>
        <p:cNvGrpSpPr/>
        <p:nvPr/>
      </p:nvGrpSpPr>
      <p:grpSpPr>
        <a:xfrm>
          <a:off x="0" y="0"/>
          <a:ext cx="0" cy="0"/>
          <a:chOff x="0" y="0"/>
          <a:chExt cx="0" cy="0"/>
        </a:xfrm>
      </p:grpSpPr>
      <p:sp>
        <p:nvSpPr>
          <p:cNvPr id="1160" name="Google Shape;1160;p83"/>
          <p:cNvSpPr txBox="1"/>
          <p:nvPr>
            <p:ph idx="12" type="sldNum"/>
          </p:nvPr>
        </p:nvSpPr>
        <p:spPr>
          <a:xfrm>
            <a:off x="-244744" y="4832719"/>
            <a:ext cx="678600" cy="238500"/>
          </a:xfrm>
          <a:prstGeom prst="rect">
            <a:avLst/>
          </a:prstGeom>
          <a:noFill/>
          <a:ln>
            <a:noFill/>
          </a:ln>
        </p:spPr>
        <p:txBody>
          <a:bodyPr anchorCtr="0" anchor="ctr" bIns="34250" lIns="34250" spcFirstLastPara="1" rIns="34250" wrap="square" tIns="34250">
            <a:spAutoFit/>
          </a:bodyPr>
          <a:lstStyle>
            <a:lvl1pPr indent="0" lvl="0" marL="0" marR="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solidFill>
                <a:srgbClr val="000000"/>
              </a:solidFill>
            </a:endParaRPr>
          </a:p>
        </p:txBody>
      </p:sp>
      <p:pic>
        <p:nvPicPr>
          <p:cNvPr descr="A close up of a signDescription automatically generated" id="1161" name="Google Shape;1161;p83"/>
          <p:cNvPicPr preferRelativeResize="0"/>
          <p:nvPr/>
        </p:nvPicPr>
        <p:blipFill rotWithShape="1">
          <a:blip r:embed="rId2">
            <a:alphaModFix/>
          </a:blip>
          <a:srcRect b="0" l="0" r="0" t="0"/>
          <a:stretch/>
        </p:blipFill>
        <p:spPr>
          <a:xfrm>
            <a:off x="7795021" y="4498181"/>
            <a:ext cx="1237060" cy="554831"/>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1162" name="Shape 1162"/>
        <p:cNvGrpSpPr/>
        <p:nvPr/>
      </p:nvGrpSpPr>
      <p:grpSpPr>
        <a:xfrm>
          <a:off x="0" y="0"/>
          <a:ext cx="0" cy="0"/>
          <a:chOff x="0" y="0"/>
          <a:chExt cx="0" cy="0"/>
        </a:xfrm>
      </p:grpSpPr>
      <p:sp>
        <p:nvSpPr>
          <p:cNvPr id="1163" name="Google Shape;1163;p8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64" name="Google Shape;1164;p8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165" name="Google Shape;1165;p8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sz="1400"/>
            </a:lvl1pPr>
            <a:lvl2pPr lvl="1">
              <a:buNone/>
              <a:defRPr sz="1400"/>
            </a:lvl2pPr>
            <a:lvl3pPr lvl="2">
              <a:buNone/>
              <a:defRPr sz="1400"/>
            </a:lvl3pPr>
            <a:lvl4pPr lvl="3">
              <a:buNone/>
              <a:defRPr sz="1400"/>
            </a:lvl4pPr>
            <a:lvl5pPr lvl="4">
              <a:buNone/>
              <a:defRPr sz="1400"/>
            </a:lvl5pPr>
            <a:lvl6pPr lvl="5">
              <a:buNone/>
              <a:defRPr sz="1400"/>
            </a:lvl6pPr>
            <a:lvl7pPr lvl="6">
              <a:buNone/>
              <a:defRPr sz="1400"/>
            </a:lvl7pPr>
            <a:lvl8pPr lvl="7">
              <a:buNone/>
              <a:defRPr sz="1400"/>
            </a:lvl8pPr>
            <a:lvl9pPr lvl="8">
              <a:buNone/>
              <a:defRPr sz="1400"/>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type="tx">
  <p:cSld name="TITLE_AND_BODY">
    <p:spTree>
      <p:nvGrpSpPr>
        <p:cNvPr id="1169" name="Shape 1169"/>
        <p:cNvGrpSpPr/>
        <p:nvPr/>
      </p:nvGrpSpPr>
      <p:grpSpPr>
        <a:xfrm>
          <a:off x="0" y="0"/>
          <a:ext cx="0" cy="0"/>
          <a:chOff x="0" y="0"/>
          <a:chExt cx="0" cy="0"/>
        </a:xfrm>
      </p:grpSpPr>
      <p:sp>
        <p:nvSpPr>
          <p:cNvPr id="1170" name="Google Shape;1170;p86"/>
          <p:cNvSpPr txBox="1"/>
          <p:nvPr>
            <p:ph idx="12" type="sldNum"/>
          </p:nvPr>
        </p:nvSpPr>
        <p:spPr>
          <a:xfrm>
            <a:off x="-244744" y="4832719"/>
            <a:ext cx="678600" cy="238500"/>
          </a:xfrm>
          <a:prstGeom prst="rect">
            <a:avLst/>
          </a:prstGeom>
          <a:noFill/>
          <a:ln>
            <a:noFill/>
          </a:ln>
        </p:spPr>
        <p:txBody>
          <a:bodyPr anchorCtr="0" anchor="ctr" bIns="34250" lIns="34250" spcFirstLastPara="1" rIns="34250" wrap="square" tIns="34250">
            <a:spAutoFit/>
          </a:bodyPr>
          <a:lstStyle>
            <a:lvl1pPr indent="0" lvl="0" marL="0" marR="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solidFill>
                <a:srgbClr val="000000"/>
              </a:solidFill>
            </a:endParaRPr>
          </a:p>
        </p:txBody>
      </p:sp>
      <p:pic>
        <p:nvPicPr>
          <p:cNvPr descr="A close up of a signDescription automatically generated" id="1171" name="Google Shape;1171;p86"/>
          <p:cNvPicPr preferRelativeResize="0"/>
          <p:nvPr/>
        </p:nvPicPr>
        <p:blipFill rotWithShape="1">
          <a:blip r:embed="rId2">
            <a:alphaModFix/>
          </a:blip>
          <a:srcRect b="0" l="0" r="0" t="0"/>
          <a:stretch/>
        </p:blipFill>
        <p:spPr>
          <a:xfrm>
            <a:off x="7795021" y="4498181"/>
            <a:ext cx="1237060" cy="554831"/>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cussion slide with title">
  <p:cSld name="CUSTOM_10_1">
    <p:spTree>
      <p:nvGrpSpPr>
        <p:cNvPr id="1172" name="Shape 1172"/>
        <p:cNvGrpSpPr/>
        <p:nvPr/>
      </p:nvGrpSpPr>
      <p:grpSpPr>
        <a:xfrm>
          <a:off x="0" y="0"/>
          <a:ext cx="0" cy="0"/>
          <a:chOff x="0" y="0"/>
          <a:chExt cx="0" cy="0"/>
        </a:xfrm>
      </p:grpSpPr>
      <p:sp>
        <p:nvSpPr>
          <p:cNvPr id="1173" name="Google Shape;1173;p87"/>
          <p:cNvSpPr/>
          <p:nvPr/>
        </p:nvSpPr>
        <p:spPr>
          <a:xfrm>
            <a:off x="-1033500" y="792900"/>
            <a:ext cx="3557700" cy="3557700"/>
          </a:xfrm>
          <a:prstGeom prst="ellipse">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87"/>
          <p:cNvSpPr txBox="1"/>
          <p:nvPr/>
        </p:nvSpPr>
        <p:spPr>
          <a:xfrm>
            <a:off x="-152400" y="2393625"/>
            <a:ext cx="2213100" cy="299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b="1" lang="en-GB" sz="1200">
                <a:solidFill>
                  <a:schemeClr val="lt1"/>
                </a:solidFill>
                <a:latin typeface="Lato"/>
                <a:ea typeface="Lato"/>
                <a:cs typeface="Lato"/>
                <a:sym typeface="Lato"/>
              </a:rPr>
              <a:t>DISCUSSION</a:t>
            </a:r>
            <a:endParaRPr b="1" sz="1200">
              <a:solidFill>
                <a:schemeClr val="lt1"/>
              </a:solidFill>
              <a:latin typeface="Lato"/>
              <a:ea typeface="Lato"/>
              <a:cs typeface="Lato"/>
              <a:sym typeface="Lato"/>
            </a:endParaRPr>
          </a:p>
        </p:txBody>
      </p:sp>
      <p:cxnSp>
        <p:nvCxnSpPr>
          <p:cNvPr id="1175" name="Google Shape;1175;p87"/>
          <p:cNvCxnSpPr/>
          <p:nvPr/>
        </p:nvCxnSpPr>
        <p:spPr>
          <a:xfrm>
            <a:off x="2213172" y="2571748"/>
            <a:ext cx="714300" cy="0"/>
          </a:xfrm>
          <a:prstGeom prst="straightConnector1">
            <a:avLst/>
          </a:prstGeom>
          <a:noFill/>
          <a:ln cap="flat" cmpd="sng" w="28575">
            <a:solidFill>
              <a:srgbClr val="037971"/>
            </a:solidFill>
            <a:prstDash val="solid"/>
            <a:round/>
            <a:headEnd len="sm" w="sm" type="none"/>
            <a:tailEnd len="med" w="med" type="oval"/>
          </a:ln>
        </p:spPr>
      </p:cxnSp>
      <p:sp>
        <p:nvSpPr>
          <p:cNvPr id="1176" name="Google Shape;1176;p87"/>
          <p:cNvSpPr txBox="1"/>
          <p:nvPr>
            <p:ph idx="1" type="subTitle"/>
          </p:nvPr>
        </p:nvSpPr>
        <p:spPr>
          <a:xfrm>
            <a:off x="3137025" y="2309175"/>
            <a:ext cx="4898100" cy="1306200"/>
          </a:xfrm>
          <a:prstGeom prst="rect">
            <a:avLst/>
          </a:prstGeom>
        </p:spPr>
        <p:txBody>
          <a:bodyPr anchorCtr="0" anchor="t" bIns="34250" lIns="34250" spcFirstLastPara="1" rIns="34250" wrap="square" tIns="34250">
            <a:noAutofit/>
          </a:bodyPr>
          <a:lstStyle>
            <a:lvl1pPr lvl="0">
              <a:spcBef>
                <a:spcPts val="800"/>
              </a:spcBef>
              <a:spcAft>
                <a:spcPts val="0"/>
              </a:spcAft>
              <a:buClr>
                <a:srgbClr val="037971"/>
              </a:buClr>
              <a:buSzPts val="2000"/>
              <a:buFont typeface="Century Gothic"/>
              <a:buNone/>
              <a:defRPr b="1" sz="2000">
                <a:solidFill>
                  <a:srgbClr val="037971"/>
                </a:solidFill>
                <a:latin typeface="Century Gothic"/>
                <a:ea typeface="Century Gothic"/>
                <a:cs typeface="Century Gothic"/>
                <a:sym typeface="Century Gothic"/>
              </a:defRPr>
            </a:lvl1pPr>
            <a:lvl2pPr lvl="1">
              <a:spcBef>
                <a:spcPts val="800"/>
              </a:spcBef>
              <a:spcAft>
                <a:spcPts val="0"/>
              </a:spcAft>
              <a:buSzPts val="2100"/>
              <a:buNone/>
              <a:defRPr/>
            </a:lvl2pPr>
            <a:lvl3pPr lvl="2">
              <a:spcBef>
                <a:spcPts val="800"/>
              </a:spcBef>
              <a:spcAft>
                <a:spcPts val="0"/>
              </a:spcAft>
              <a:buSzPts val="2100"/>
              <a:buNone/>
              <a:defRPr/>
            </a:lvl3pPr>
            <a:lvl4pPr lvl="3">
              <a:spcBef>
                <a:spcPts val="800"/>
              </a:spcBef>
              <a:spcAft>
                <a:spcPts val="0"/>
              </a:spcAft>
              <a:buSzPts val="2100"/>
              <a:buNone/>
              <a:defRPr/>
            </a:lvl4pPr>
            <a:lvl5pPr lvl="4">
              <a:spcBef>
                <a:spcPts val="800"/>
              </a:spcBef>
              <a:spcAft>
                <a:spcPts val="0"/>
              </a:spcAft>
              <a:buSzPts val="2100"/>
              <a:buNone/>
              <a:defRPr/>
            </a:lvl5pPr>
            <a:lvl6pPr lvl="5">
              <a:spcBef>
                <a:spcPts val="800"/>
              </a:spcBef>
              <a:spcAft>
                <a:spcPts val="0"/>
              </a:spcAft>
              <a:buSzPts val="2100"/>
              <a:buNone/>
              <a:defRPr/>
            </a:lvl6pPr>
            <a:lvl7pPr lvl="6">
              <a:spcBef>
                <a:spcPts val="800"/>
              </a:spcBef>
              <a:spcAft>
                <a:spcPts val="0"/>
              </a:spcAft>
              <a:buSzPts val="2100"/>
              <a:buNone/>
              <a:defRPr/>
            </a:lvl7pPr>
            <a:lvl8pPr lvl="7">
              <a:spcBef>
                <a:spcPts val="800"/>
              </a:spcBef>
              <a:spcAft>
                <a:spcPts val="0"/>
              </a:spcAft>
              <a:buSzPts val="2100"/>
              <a:buNone/>
              <a:defRPr/>
            </a:lvl8pPr>
            <a:lvl9pPr lvl="8">
              <a:spcBef>
                <a:spcPts val="800"/>
              </a:spcBef>
              <a:spcAft>
                <a:spcPts val="0"/>
              </a:spcAft>
              <a:buSzPts val="2100"/>
              <a:buNone/>
              <a:defRPr/>
            </a:lvl9pPr>
          </a:lstStyle>
          <a:p/>
        </p:txBody>
      </p:sp>
      <p:sp>
        <p:nvSpPr>
          <p:cNvPr id="1177" name="Google Shape;1177;p87"/>
          <p:cNvSpPr txBox="1"/>
          <p:nvPr>
            <p:ph idx="2" type="subTitle"/>
          </p:nvPr>
        </p:nvSpPr>
        <p:spPr>
          <a:xfrm>
            <a:off x="3137025" y="1339275"/>
            <a:ext cx="3516000" cy="665100"/>
          </a:xfrm>
          <a:prstGeom prst="rect">
            <a:avLst/>
          </a:prstGeom>
        </p:spPr>
        <p:txBody>
          <a:bodyPr anchorCtr="0" anchor="t" bIns="34250" lIns="34250" spcFirstLastPara="1" rIns="34250" wrap="square" tIns="34250">
            <a:noAutofit/>
          </a:bodyPr>
          <a:lstStyle>
            <a:lvl1pPr lvl="0">
              <a:lnSpc>
                <a:spcPct val="115000"/>
              </a:lnSpc>
              <a:spcBef>
                <a:spcPts val="800"/>
              </a:spcBef>
              <a:spcAft>
                <a:spcPts val="0"/>
              </a:spcAft>
              <a:buClr>
                <a:srgbClr val="037971"/>
              </a:buClr>
              <a:buSzPts val="1400"/>
              <a:buFont typeface="Century Gothic"/>
              <a:buNone/>
              <a:defRPr sz="1400">
                <a:solidFill>
                  <a:srgbClr val="037971"/>
                </a:solidFill>
                <a:latin typeface="Century Gothic"/>
                <a:ea typeface="Century Gothic"/>
                <a:cs typeface="Century Gothic"/>
                <a:sym typeface="Century Gothic"/>
              </a:defRPr>
            </a:lvl1pPr>
            <a:lvl2pPr lvl="1">
              <a:spcBef>
                <a:spcPts val="800"/>
              </a:spcBef>
              <a:spcAft>
                <a:spcPts val="0"/>
              </a:spcAft>
              <a:buSzPts val="2100"/>
              <a:buNone/>
              <a:defRPr/>
            </a:lvl2pPr>
            <a:lvl3pPr lvl="2">
              <a:spcBef>
                <a:spcPts val="800"/>
              </a:spcBef>
              <a:spcAft>
                <a:spcPts val="0"/>
              </a:spcAft>
              <a:buSzPts val="2100"/>
              <a:buNone/>
              <a:defRPr/>
            </a:lvl3pPr>
            <a:lvl4pPr lvl="3">
              <a:spcBef>
                <a:spcPts val="800"/>
              </a:spcBef>
              <a:spcAft>
                <a:spcPts val="0"/>
              </a:spcAft>
              <a:buSzPts val="2100"/>
              <a:buNone/>
              <a:defRPr/>
            </a:lvl4pPr>
            <a:lvl5pPr lvl="4">
              <a:spcBef>
                <a:spcPts val="800"/>
              </a:spcBef>
              <a:spcAft>
                <a:spcPts val="0"/>
              </a:spcAft>
              <a:buSzPts val="2100"/>
              <a:buNone/>
              <a:defRPr/>
            </a:lvl5pPr>
            <a:lvl6pPr lvl="5">
              <a:spcBef>
                <a:spcPts val="800"/>
              </a:spcBef>
              <a:spcAft>
                <a:spcPts val="0"/>
              </a:spcAft>
              <a:buSzPts val="2100"/>
              <a:buNone/>
              <a:defRPr/>
            </a:lvl6pPr>
            <a:lvl7pPr lvl="6">
              <a:spcBef>
                <a:spcPts val="800"/>
              </a:spcBef>
              <a:spcAft>
                <a:spcPts val="0"/>
              </a:spcAft>
              <a:buSzPts val="2100"/>
              <a:buNone/>
              <a:defRPr/>
            </a:lvl7pPr>
            <a:lvl8pPr lvl="7">
              <a:spcBef>
                <a:spcPts val="800"/>
              </a:spcBef>
              <a:spcAft>
                <a:spcPts val="0"/>
              </a:spcAft>
              <a:buSzPts val="2100"/>
              <a:buNone/>
              <a:defRPr/>
            </a:lvl8pPr>
            <a:lvl9pPr lvl="8">
              <a:spcBef>
                <a:spcPts val="800"/>
              </a:spcBef>
              <a:spcAft>
                <a:spcPts val="0"/>
              </a:spcAft>
              <a:buSzPts val="2100"/>
              <a:buNone/>
              <a:defRPr/>
            </a:lvl9pPr>
          </a:lstStyle>
          <a:p/>
        </p:txBody>
      </p:sp>
      <p:pic>
        <p:nvPicPr>
          <p:cNvPr id="1178" name="Google Shape;1178;p87"/>
          <p:cNvPicPr preferRelativeResize="0"/>
          <p:nvPr/>
        </p:nvPicPr>
        <p:blipFill rotWithShape="1">
          <a:blip r:embed="rId2">
            <a:alphaModFix/>
          </a:blip>
          <a:srcRect b="30109" l="40147" r="32461" t="25157"/>
          <a:stretch/>
        </p:blipFill>
        <p:spPr>
          <a:xfrm rot="-8030039">
            <a:off x="6749533" y="847520"/>
            <a:ext cx="2471132" cy="2941234"/>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4/2">
  <p:cSld name="CUSTOM_7_1_1_1_1_1_1">
    <p:spTree>
      <p:nvGrpSpPr>
        <p:cNvPr id="1179" name="Shape 1179"/>
        <p:cNvGrpSpPr/>
        <p:nvPr/>
      </p:nvGrpSpPr>
      <p:grpSpPr>
        <a:xfrm>
          <a:off x="0" y="0"/>
          <a:ext cx="0" cy="0"/>
          <a:chOff x="0" y="0"/>
          <a:chExt cx="0" cy="0"/>
        </a:xfrm>
      </p:grpSpPr>
      <p:pic>
        <p:nvPicPr>
          <p:cNvPr id="1180" name="Google Shape;1180;p88"/>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sp>
        <p:nvSpPr>
          <p:cNvPr id="1181" name="Google Shape;1181;p88"/>
          <p:cNvSpPr/>
          <p:nvPr/>
        </p:nvSpPr>
        <p:spPr>
          <a:xfrm>
            <a:off x="1421419" y="2711687"/>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82" name="Google Shape;1182;p88"/>
          <p:cNvSpPr/>
          <p:nvPr/>
        </p:nvSpPr>
        <p:spPr>
          <a:xfrm>
            <a:off x="1421419" y="3789246"/>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83" name="Google Shape;1183;p88"/>
          <p:cNvSpPr/>
          <p:nvPr/>
        </p:nvSpPr>
        <p:spPr>
          <a:xfrm>
            <a:off x="1421419" y="1630601"/>
            <a:ext cx="758400" cy="753000"/>
          </a:xfrm>
          <a:prstGeom prst="ellipse">
            <a:avLst/>
          </a:prstGeom>
          <a:solidFill>
            <a:srgbClr val="03797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37971"/>
              </a:solidFill>
              <a:latin typeface="Arial"/>
              <a:ea typeface="Arial"/>
              <a:cs typeface="Arial"/>
              <a:sym typeface="Arial"/>
            </a:endParaRPr>
          </a:p>
        </p:txBody>
      </p:sp>
      <p:sp>
        <p:nvSpPr>
          <p:cNvPr id="1184" name="Google Shape;1184;p88"/>
          <p:cNvSpPr txBox="1"/>
          <p:nvPr/>
        </p:nvSpPr>
        <p:spPr>
          <a:xfrm>
            <a:off x="1669706" y="1799174"/>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1185" name="Google Shape;1185;p88"/>
          <p:cNvSpPr txBox="1"/>
          <p:nvPr/>
        </p:nvSpPr>
        <p:spPr>
          <a:xfrm>
            <a:off x="1651819" y="2855117"/>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1186" name="Google Shape;1186;p88"/>
          <p:cNvSpPr txBox="1"/>
          <p:nvPr/>
        </p:nvSpPr>
        <p:spPr>
          <a:xfrm>
            <a:off x="1651847" y="3940550"/>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cxnSp>
        <p:nvCxnSpPr>
          <p:cNvPr id="1187" name="Google Shape;1187;p88"/>
          <p:cNvCxnSpPr/>
          <p:nvPr/>
        </p:nvCxnSpPr>
        <p:spPr>
          <a:xfrm>
            <a:off x="2055347" y="960498"/>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1188" name="Google Shape;1188;p88"/>
          <p:cNvCxnSpPr/>
          <p:nvPr/>
        </p:nvCxnSpPr>
        <p:spPr>
          <a:xfrm>
            <a:off x="2055347" y="3104045"/>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1189" name="Google Shape;1189;p88"/>
          <p:cNvCxnSpPr/>
          <p:nvPr/>
        </p:nvCxnSpPr>
        <p:spPr>
          <a:xfrm>
            <a:off x="2055347" y="4182755"/>
            <a:ext cx="1465800" cy="0"/>
          </a:xfrm>
          <a:prstGeom prst="straightConnector1">
            <a:avLst/>
          </a:prstGeom>
          <a:noFill/>
          <a:ln cap="flat" cmpd="sng" w="28575">
            <a:solidFill>
              <a:srgbClr val="ACE1D7"/>
            </a:solidFill>
            <a:prstDash val="solid"/>
            <a:round/>
            <a:headEnd len="sm" w="sm" type="none"/>
            <a:tailEnd len="med" w="med" type="oval"/>
          </a:ln>
        </p:spPr>
      </p:cxnSp>
      <p:pic>
        <p:nvPicPr>
          <p:cNvPr id="1190" name="Google Shape;1190;p88"/>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1191" name="Google Shape;1191;p88"/>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
        <p:nvSpPr>
          <p:cNvPr id="1192" name="Google Shape;1192;p88"/>
          <p:cNvSpPr txBox="1"/>
          <p:nvPr>
            <p:ph idx="1" type="subTitle"/>
          </p:nvPr>
        </p:nvSpPr>
        <p:spPr>
          <a:xfrm>
            <a:off x="3623096" y="816599"/>
            <a:ext cx="3145800" cy="523800"/>
          </a:xfrm>
          <a:prstGeom prst="rect">
            <a:avLst/>
          </a:prstGeom>
        </p:spPr>
        <p:txBody>
          <a:bodyPr anchorCtr="0" anchor="t" bIns="34250" lIns="34250" spcFirstLastPara="1" rIns="34250" wrap="square" tIns="34250">
            <a:noAutofit/>
          </a:bodyPr>
          <a:lstStyle>
            <a:lvl1pPr lvl="0">
              <a:lnSpc>
                <a:spcPct val="90000"/>
              </a:lnSpc>
              <a:spcBef>
                <a:spcPts val="80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800"/>
              </a:spcBef>
              <a:spcAft>
                <a:spcPts val="0"/>
              </a:spcAft>
              <a:buSzPts val="1200"/>
              <a:buNone/>
              <a:defRPr sz="1200"/>
            </a:lvl2pPr>
            <a:lvl3pPr lvl="2">
              <a:spcBef>
                <a:spcPts val="800"/>
              </a:spcBef>
              <a:spcAft>
                <a:spcPts val="0"/>
              </a:spcAft>
              <a:buSzPts val="1200"/>
              <a:buNone/>
              <a:defRPr sz="1200"/>
            </a:lvl3pPr>
            <a:lvl4pPr lvl="3">
              <a:spcBef>
                <a:spcPts val="800"/>
              </a:spcBef>
              <a:spcAft>
                <a:spcPts val="0"/>
              </a:spcAft>
              <a:buSzPts val="1200"/>
              <a:buNone/>
              <a:defRPr sz="1200"/>
            </a:lvl4pPr>
            <a:lvl5pPr lvl="4">
              <a:spcBef>
                <a:spcPts val="800"/>
              </a:spcBef>
              <a:spcAft>
                <a:spcPts val="0"/>
              </a:spcAft>
              <a:buSzPts val="1200"/>
              <a:buNone/>
              <a:defRPr sz="1200"/>
            </a:lvl5pPr>
            <a:lvl6pPr lvl="5">
              <a:spcBef>
                <a:spcPts val="800"/>
              </a:spcBef>
              <a:spcAft>
                <a:spcPts val="0"/>
              </a:spcAft>
              <a:buSzPts val="1200"/>
              <a:buNone/>
              <a:defRPr sz="1200"/>
            </a:lvl6pPr>
            <a:lvl7pPr lvl="6">
              <a:spcBef>
                <a:spcPts val="800"/>
              </a:spcBef>
              <a:spcAft>
                <a:spcPts val="0"/>
              </a:spcAft>
              <a:buSzPts val="1200"/>
              <a:buNone/>
              <a:defRPr sz="1200"/>
            </a:lvl7pPr>
            <a:lvl8pPr lvl="7">
              <a:spcBef>
                <a:spcPts val="800"/>
              </a:spcBef>
              <a:spcAft>
                <a:spcPts val="0"/>
              </a:spcAft>
              <a:buSzPts val="1200"/>
              <a:buNone/>
              <a:defRPr sz="1200"/>
            </a:lvl8pPr>
            <a:lvl9pPr lvl="8">
              <a:spcBef>
                <a:spcPts val="800"/>
              </a:spcBef>
              <a:spcAft>
                <a:spcPts val="0"/>
              </a:spcAft>
              <a:buSzPts val="1200"/>
              <a:buNone/>
              <a:defRPr sz="1200"/>
            </a:lvl9pPr>
          </a:lstStyle>
          <a:p/>
        </p:txBody>
      </p:sp>
      <p:sp>
        <p:nvSpPr>
          <p:cNvPr id="1193" name="Google Shape;1193;p88"/>
          <p:cNvSpPr txBox="1"/>
          <p:nvPr>
            <p:ph idx="2" type="subTitle"/>
          </p:nvPr>
        </p:nvSpPr>
        <p:spPr>
          <a:xfrm>
            <a:off x="3623096" y="2986768"/>
            <a:ext cx="3145800" cy="523800"/>
          </a:xfrm>
          <a:prstGeom prst="rect">
            <a:avLst/>
          </a:prstGeom>
        </p:spPr>
        <p:txBody>
          <a:bodyPr anchorCtr="0" anchor="t" bIns="34250" lIns="34250" spcFirstLastPara="1" rIns="34250" wrap="square" tIns="34250">
            <a:noAutofit/>
          </a:bodyPr>
          <a:lstStyle>
            <a:lvl1pPr lvl="0">
              <a:lnSpc>
                <a:spcPct val="90000"/>
              </a:lnSpc>
              <a:spcBef>
                <a:spcPts val="80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800"/>
              </a:spcBef>
              <a:spcAft>
                <a:spcPts val="0"/>
              </a:spcAft>
              <a:buSzPts val="1200"/>
              <a:buNone/>
              <a:defRPr sz="1200"/>
            </a:lvl2pPr>
            <a:lvl3pPr lvl="2">
              <a:spcBef>
                <a:spcPts val="800"/>
              </a:spcBef>
              <a:spcAft>
                <a:spcPts val="0"/>
              </a:spcAft>
              <a:buSzPts val="1200"/>
              <a:buNone/>
              <a:defRPr sz="1200"/>
            </a:lvl3pPr>
            <a:lvl4pPr lvl="3">
              <a:spcBef>
                <a:spcPts val="800"/>
              </a:spcBef>
              <a:spcAft>
                <a:spcPts val="0"/>
              </a:spcAft>
              <a:buSzPts val="1200"/>
              <a:buNone/>
              <a:defRPr sz="1200"/>
            </a:lvl4pPr>
            <a:lvl5pPr lvl="4">
              <a:spcBef>
                <a:spcPts val="800"/>
              </a:spcBef>
              <a:spcAft>
                <a:spcPts val="0"/>
              </a:spcAft>
              <a:buSzPts val="1200"/>
              <a:buNone/>
              <a:defRPr sz="1200"/>
            </a:lvl5pPr>
            <a:lvl6pPr lvl="5">
              <a:spcBef>
                <a:spcPts val="800"/>
              </a:spcBef>
              <a:spcAft>
                <a:spcPts val="0"/>
              </a:spcAft>
              <a:buSzPts val="1200"/>
              <a:buNone/>
              <a:defRPr sz="1200"/>
            </a:lvl6pPr>
            <a:lvl7pPr lvl="6">
              <a:spcBef>
                <a:spcPts val="800"/>
              </a:spcBef>
              <a:spcAft>
                <a:spcPts val="0"/>
              </a:spcAft>
              <a:buSzPts val="1200"/>
              <a:buNone/>
              <a:defRPr sz="1200"/>
            </a:lvl7pPr>
            <a:lvl8pPr lvl="7">
              <a:spcBef>
                <a:spcPts val="800"/>
              </a:spcBef>
              <a:spcAft>
                <a:spcPts val="0"/>
              </a:spcAft>
              <a:buSzPts val="1200"/>
              <a:buNone/>
              <a:defRPr sz="1200"/>
            </a:lvl8pPr>
            <a:lvl9pPr lvl="8">
              <a:spcBef>
                <a:spcPts val="800"/>
              </a:spcBef>
              <a:spcAft>
                <a:spcPts val="0"/>
              </a:spcAft>
              <a:buSzPts val="1200"/>
              <a:buNone/>
              <a:defRPr sz="1200"/>
            </a:lvl9pPr>
          </a:lstStyle>
          <a:p/>
        </p:txBody>
      </p:sp>
      <p:sp>
        <p:nvSpPr>
          <p:cNvPr id="1194" name="Google Shape;1194;p88"/>
          <p:cNvSpPr txBox="1"/>
          <p:nvPr>
            <p:ph idx="3" type="subTitle"/>
          </p:nvPr>
        </p:nvSpPr>
        <p:spPr>
          <a:xfrm>
            <a:off x="3623096" y="4053836"/>
            <a:ext cx="3145800" cy="523800"/>
          </a:xfrm>
          <a:prstGeom prst="rect">
            <a:avLst/>
          </a:prstGeom>
        </p:spPr>
        <p:txBody>
          <a:bodyPr anchorCtr="0" anchor="t" bIns="34250" lIns="34250" spcFirstLastPara="1" rIns="34250" wrap="square" tIns="34250">
            <a:noAutofit/>
          </a:bodyPr>
          <a:lstStyle>
            <a:lvl1pPr lvl="0">
              <a:lnSpc>
                <a:spcPct val="90000"/>
              </a:lnSpc>
              <a:spcBef>
                <a:spcPts val="80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800"/>
              </a:spcBef>
              <a:spcAft>
                <a:spcPts val="0"/>
              </a:spcAft>
              <a:buSzPts val="1200"/>
              <a:buNone/>
              <a:defRPr sz="1200"/>
            </a:lvl2pPr>
            <a:lvl3pPr lvl="2">
              <a:spcBef>
                <a:spcPts val="800"/>
              </a:spcBef>
              <a:spcAft>
                <a:spcPts val="0"/>
              </a:spcAft>
              <a:buSzPts val="1200"/>
              <a:buNone/>
              <a:defRPr sz="1200"/>
            </a:lvl3pPr>
            <a:lvl4pPr lvl="3">
              <a:spcBef>
                <a:spcPts val="800"/>
              </a:spcBef>
              <a:spcAft>
                <a:spcPts val="0"/>
              </a:spcAft>
              <a:buSzPts val="1200"/>
              <a:buNone/>
              <a:defRPr sz="1200"/>
            </a:lvl4pPr>
            <a:lvl5pPr lvl="4">
              <a:spcBef>
                <a:spcPts val="800"/>
              </a:spcBef>
              <a:spcAft>
                <a:spcPts val="0"/>
              </a:spcAft>
              <a:buSzPts val="1200"/>
              <a:buNone/>
              <a:defRPr sz="1200"/>
            </a:lvl5pPr>
            <a:lvl6pPr lvl="5">
              <a:spcBef>
                <a:spcPts val="800"/>
              </a:spcBef>
              <a:spcAft>
                <a:spcPts val="0"/>
              </a:spcAft>
              <a:buSzPts val="1200"/>
              <a:buNone/>
              <a:defRPr sz="1200"/>
            </a:lvl6pPr>
            <a:lvl7pPr lvl="6">
              <a:spcBef>
                <a:spcPts val="800"/>
              </a:spcBef>
              <a:spcAft>
                <a:spcPts val="0"/>
              </a:spcAft>
              <a:buSzPts val="1200"/>
              <a:buNone/>
              <a:defRPr sz="1200"/>
            </a:lvl7pPr>
            <a:lvl8pPr lvl="7">
              <a:spcBef>
                <a:spcPts val="800"/>
              </a:spcBef>
              <a:spcAft>
                <a:spcPts val="0"/>
              </a:spcAft>
              <a:buSzPts val="1200"/>
              <a:buNone/>
              <a:defRPr sz="1200"/>
            </a:lvl8pPr>
            <a:lvl9pPr lvl="8">
              <a:spcBef>
                <a:spcPts val="800"/>
              </a:spcBef>
              <a:spcAft>
                <a:spcPts val="0"/>
              </a:spcAft>
              <a:buSzPts val="1200"/>
              <a:buNone/>
              <a:defRPr sz="1200"/>
            </a:lvl9pPr>
          </a:lstStyle>
          <a:p/>
        </p:txBody>
      </p:sp>
      <p:sp>
        <p:nvSpPr>
          <p:cNvPr id="1195" name="Google Shape;1195;p88"/>
          <p:cNvSpPr/>
          <p:nvPr/>
        </p:nvSpPr>
        <p:spPr>
          <a:xfrm>
            <a:off x="1421419" y="565880"/>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96" name="Google Shape;1196;p88"/>
          <p:cNvSpPr txBox="1"/>
          <p:nvPr/>
        </p:nvSpPr>
        <p:spPr>
          <a:xfrm>
            <a:off x="1661462" y="726900"/>
            <a:ext cx="3171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cxnSp>
        <p:nvCxnSpPr>
          <p:cNvPr id="1197" name="Google Shape;1197;p88"/>
          <p:cNvCxnSpPr/>
          <p:nvPr/>
        </p:nvCxnSpPr>
        <p:spPr>
          <a:xfrm>
            <a:off x="2179813" y="1997604"/>
            <a:ext cx="2155800" cy="0"/>
          </a:xfrm>
          <a:prstGeom prst="straightConnector1">
            <a:avLst/>
          </a:prstGeom>
          <a:noFill/>
          <a:ln cap="flat" cmpd="sng" w="28575">
            <a:solidFill>
              <a:srgbClr val="037971"/>
            </a:solidFill>
            <a:prstDash val="solid"/>
            <a:round/>
            <a:headEnd len="sm" w="sm" type="none"/>
            <a:tailEnd len="med" w="med" type="oval"/>
          </a:ln>
        </p:spPr>
      </p:cxnSp>
      <p:sp>
        <p:nvSpPr>
          <p:cNvPr id="1198" name="Google Shape;1198;p88"/>
          <p:cNvSpPr txBox="1"/>
          <p:nvPr>
            <p:ph idx="4" type="subTitle"/>
          </p:nvPr>
        </p:nvSpPr>
        <p:spPr>
          <a:xfrm>
            <a:off x="4424375" y="1825961"/>
            <a:ext cx="3772500" cy="523800"/>
          </a:xfrm>
          <a:prstGeom prst="rect">
            <a:avLst/>
          </a:prstGeom>
        </p:spPr>
        <p:txBody>
          <a:bodyPr anchorCtr="0" anchor="t" bIns="34250" lIns="34250" spcFirstLastPara="1" rIns="34250" wrap="square" tIns="34250">
            <a:noAutofit/>
          </a:bodyPr>
          <a:lstStyle>
            <a:lvl1pPr lvl="0">
              <a:lnSpc>
                <a:spcPct val="90000"/>
              </a:lnSpc>
              <a:spcBef>
                <a:spcPts val="80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a:spcBef>
                <a:spcPts val="800"/>
              </a:spcBef>
              <a:spcAft>
                <a:spcPts val="0"/>
              </a:spcAft>
              <a:buSzPts val="2100"/>
              <a:buNone/>
              <a:defRPr/>
            </a:lvl2pPr>
            <a:lvl3pPr lvl="2">
              <a:spcBef>
                <a:spcPts val="800"/>
              </a:spcBef>
              <a:spcAft>
                <a:spcPts val="0"/>
              </a:spcAft>
              <a:buSzPts val="2100"/>
              <a:buNone/>
              <a:defRPr/>
            </a:lvl3pPr>
            <a:lvl4pPr lvl="3">
              <a:spcBef>
                <a:spcPts val="800"/>
              </a:spcBef>
              <a:spcAft>
                <a:spcPts val="0"/>
              </a:spcAft>
              <a:buSzPts val="2100"/>
              <a:buNone/>
              <a:defRPr/>
            </a:lvl4pPr>
            <a:lvl5pPr lvl="4">
              <a:spcBef>
                <a:spcPts val="800"/>
              </a:spcBef>
              <a:spcAft>
                <a:spcPts val="0"/>
              </a:spcAft>
              <a:buSzPts val="2100"/>
              <a:buNone/>
              <a:defRPr/>
            </a:lvl5pPr>
            <a:lvl6pPr lvl="5">
              <a:spcBef>
                <a:spcPts val="800"/>
              </a:spcBef>
              <a:spcAft>
                <a:spcPts val="0"/>
              </a:spcAft>
              <a:buSzPts val="2100"/>
              <a:buNone/>
              <a:defRPr/>
            </a:lvl6pPr>
            <a:lvl7pPr lvl="6">
              <a:spcBef>
                <a:spcPts val="800"/>
              </a:spcBef>
              <a:spcAft>
                <a:spcPts val="0"/>
              </a:spcAft>
              <a:buSzPts val="2100"/>
              <a:buNone/>
              <a:defRPr/>
            </a:lvl7pPr>
            <a:lvl8pPr lvl="7">
              <a:spcBef>
                <a:spcPts val="800"/>
              </a:spcBef>
              <a:spcAft>
                <a:spcPts val="0"/>
              </a:spcAft>
              <a:buSzPts val="2100"/>
              <a:buNone/>
              <a:defRPr/>
            </a:lvl8pPr>
            <a:lvl9pPr lvl="8">
              <a:spcBef>
                <a:spcPts val="800"/>
              </a:spcBef>
              <a:spcAft>
                <a:spcPts val="0"/>
              </a:spcAft>
              <a:buSzPts val="2100"/>
              <a:buNone/>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4/3">
  <p:cSld name="CUSTOM_7_1_1_1_1_1_1_1">
    <p:spTree>
      <p:nvGrpSpPr>
        <p:cNvPr id="1199" name="Shape 1199"/>
        <p:cNvGrpSpPr/>
        <p:nvPr/>
      </p:nvGrpSpPr>
      <p:grpSpPr>
        <a:xfrm>
          <a:off x="0" y="0"/>
          <a:ext cx="0" cy="0"/>
          <a:chOff x="0" y="0"/>
          <a:chExt cx="0" cy="0"/>
        </a:xfrm>
      </p:grpSpPr>
      <p:pic>
        <p:nvPicPr>
          <p:cNvPr id="1200" name="Google Shape;1200;p89"/>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sp>
        <p:nvSpPr>
          <p:cNvPr id="1201" name="Google Shape;1201;p89"/>
          <p:cNvSpPr/>
          <p:nvPr/>
        </p:nvSpPr>
        <p:spPr>
          <a:xfrm>
            <a:off x="1421419" y="2711687"/>
            <a:ext cx="758400" cy="753000"/>
          </a:xfrm>
          <a:prstGeom prst="ellipse">
            <a:avLst/>
          </a:prstGeom>
          <a:solidFill>
            <a:srgbClr val="03797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02" name="Google Shape;1202;p89"/>
          <p:cNvSpPr/>
          <p:nvPr/>
        </p:nvSpPr>
        <p:spPr>
          <a:xfrm>
            <a:off x="1421419" y="3789246"/>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03" name="Google Shape;1203;p89"/>
          <p:cNvSpPr/>
          <p:nvPr/>
        </p:nvSpPr>
        <p:spPr>
          <a:xfrm>
            <a:off x="1421419" y="1630601"/>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37971"/>
              </a:solidFill>
              <a:latin typeface="Arial"/>
              <a:ea typeface="Arial"/>
              <a:cs typeface="Arial"/>
              <a:sym typeface="Arial"/>
            </a:endParaRPr>
          </a:p>
        </p:txBody>
      </p:sp>
      <p:sp>
        <p:nvSpPr>
          <p:cNvPr id="1204" name="Google Shape;1204;p89"/>
          <p:cNvSpPr txBox="1"/>
          <p:nvPr/>
        </p:nvSpPr>
        <p:spPr>
          <a:xfrm>
            <a:off x="1669706" y="1799174"/>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1205" name="Google Shape;1205;p89"/>
          <p:cNvSpPr txBox="1"/>
          <p:nvPr/>
        </p:nvSpPr>
        <p:spPr>
          <a:xfrm>
            <a:off x="1651819" y="2855117"/>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1206" name="Google Shape;1206;p89"/>
          <p:cNvSpPr txBox="1"/>
          <p:nvPr/>
        </p:nvSpPr>
        <p:spPr>
          <a:xfrm>
            <a:off x="1651847" y="3940550"/>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cxnSp>
        <p:nvCxnSpPr>
          <p:cNvPr id="1207" name="Google Shape;1207;p89"/>
          <p:cNvCxnSpPr/>
          <p:nvPr/>
        </p:nvCxnSpPr>
        <p:spPr>
          <a:xfrm>
            <a:off x="2055347" y="960498"/>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1208" name="Google Shape;1208;p89"/>
          <p:cNvCxnSpPr/>
          <p:nvPr/>
        </p:nvCxnSpPr>
        <p:spPr>
          <a:xfrm>
            <a:off x="2055347" y="2014520"/>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1209" name="Google Shape;1209;p89"/>
          <p:cNvCxnSpPr/>
          <p:nvPr/>
        </p:nvCxnSpPr>
        <p:spPr>
          <a:xfrm>
            <a:off x="2055347" y="4182755"/>
            <a:ext cx="1465800" cy="0"/>
          </a:xfrm>
          <a:prstGeom prst="straightConnector1">
            <a:avLst/>
          </a:prstGeom>
          <a:noFill/>
          <a:ln cap="flat" cmpd="sng" w="28575">
            <a:solidFill>
              <a:srgbClr val="ACE1D7"/>
            </a:solidFill>
            <a:prstDash val="solid"/>
            <a:round/>
            <a:headEnd len="sm" w="sm" type="none"/>
            <a:tailEnd len="med" w="med" type="oval"/>
          </a:ln>
        </p:spPr>
      </p:cxnSp>
      <p:pic>
        <p:nvPicPr>
          <p:cNvPr id="1210" name="Google Shape;1210;p89"/>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1211" name="Google Shape;1211;p89"/>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
        <p:nvSpPr>
          <p:cNvPr id="1212" name="Google Shape;1212;p89"/>
          <p:cNvSpPr txBox="1"/>
          <p:nvPr>
            <p:ph idx="1" type="subTitle"/>
          </p:nvPr>
        </p:nvSpPr>
        <p:spPr>
          <a:xfrm>
            <a:off x="3623096" y="816599"/>
            <a:ext cx="3145800" cy="523800"/>
          </a:xfrm>
          <a:prstGeom prst="rect">
            <a:avLst/>
          </a:prstGeom>
        </p:spPr>
        <p:txBody>
          <a:bodyPr anchorCtr="0" anchor="t" bIns="34250" lIns="34250" spcFirstLastPara="1" rIns="34250" wrap="square" tIns="34250">
            <a:noAutofit/>
          </a:bodyPr>
          <a:lstStyle>
            <a:lvl1pPr lvl="0">
              <a:lnSpc>
                <a:spcPct val="90000"/>
              </a:lnSpc>
              <a:spcBef>
                <a:spcPts val="80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800"/>
              </a:spcBef>
              <a:spcAft>
                <a:spcPts val="0"/>
              </a:spcAft>
              <a:buSzPts val="1200"/>
              <a:buNone/>
              <a:defRPr sz="1200"/>
            </a:lvl2pPr>
            <a:lvl3pPr lvl="2">
              <a:spcBef>
                <a:spcPts val="800"/>
              </a:spcBef>
              <a:spcAft>
                <a:spcPts val="0"/>
              </a:spcAft>
              <a:buSzPts val="1200"/>
              <a:buNone/>
              <a:defRPr sz="1200"/>
            </a:lvl3pPr>
            <a:lvl4pPr lvl="3">
              <a:spcBef>
                <a:spcPts val="800"/>
              </a:spcBef>
              <a:spcAft>
                <a:spcPts val="0"/>
              </a:spcAft>
              <a:buSzPts val="1200"/>
              <a:buNone/>
              <a:defRPr sz="1200"/>
            </a:lvl4pPr>
            <a:lvl5pPr lvl="4">
              <a:spcBef>
                <a:spcPts val="800"/>
              </a:spcBef>
              <a:spcAft>
                <a:spcPts val="0"/>
              </a:spcAft>
              <a:buSzPts val="1200"/>
              <a:buNone/>
              <a:defRPr sz="1200"/>
            </a:lvl5pPr>
            <a:lvl6pPr lvl="5">
              <a:spcBef>
                <a:spcPts val="800"/>
              </a:spcBef>
              <a:spcAft>
                <a:spcPts val="0"/>
              </a:spcAft>
              <a:buSzPts val="1200"/>
              <a:buNone/>
              <a:defRPr sz="1200"/>
            </a:lvl6pPr>
            <a:lvl7pPr lvl="6">
              <a:spcBef>
                <a:spcPts val="800"/>
              </a:spcBef>
              <a:spcAft>
                <a:spcPts val="0"/>
              </a:spcAft>
              <a:buSzPts val="1200"/>
              <a:buNone/>
              <a:defRPr sz="1200"/>
            </a:lvl7pPr>
            <a:lvl8pPr lvl="7">
              <a:spcBef>
                <a:spcPts val="800"/>
              </a:spcBef>
              <a:spcAft>
                <a:spcPts val="0"/>
              </a:spcAft>
              <a:buSzPts val="1200"/>
              <a:buNone/>
              <a:defRPr sz="1200"/>
            </a:lvl8pPr>
            <a:lvl9pPr lvl="8">
              <a:spcBef>
                <a:spcPts val="800"/>
              </a:spcBef>
              <a:spcAft>
                <a:spcPts val="0"/>
              </a:spcAft>
              <a:buSzPts val="1200"/>
              <a:buNone/>
              <a:defRPr sz="1200"/>
            </a:lvl9pPr>
          </a:lstStyle>
          <a:p/>
        </p:txBody>
      </p:sp>
      <p:sp>
        <p:nvSpPr>
          <p:cNvPr id="1213" name="Google Shape;1213;p89"/>
          <p:cNvSpPr txBox="1"/>
          <p:nvPr>
            <p:ph idx="2" type="subTitle"/>
          </p:nvPr>
        </p:nvSpPr>
        <p:spPr>
          <a:xfrm>
            <a:off x="3623096" y="1897243"/>
            <a:ext cx="3145800" cy="523800"/>
          </a:xfrm>
          <a:prstGeom prst="rect">
            <a:avLst/>
          </a:prstGeom>
        </p:spPr>
        <p:txBody>
          <a:bodyPr anchorCtr="0" anchor="t" bIns="34250" lIns="34250" spcFirstLastPara="1" rIns="34250" wrap="square" tIns="34250">
            <a:noAutofit/>
          </a:bodyPr>
          <a:lstStyle>
            <a:lvl1pPr lvl="0">
              <a:lnSpc>
                <a:spcPct val="90000"/>
              </a:lnSpc>
              <a:spcBef>
                <a:spcPts val="80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800"/>
              </a:spcBef>
              <a:spcAft>
                <a:spcPts val="0"/>
              </a:spcAft>
              <a:buSzPts val="1200"/>
              <a:buNone/>
              <a:defRPr sz="1200"/>
            </a:lvl2pPr>
            <a:lvl3pPr lvl="2">
              <a:spcBef>
                <a:spcPts val="800"/>
              </a:spcBef>
              <a:spcAft>
                <a:spcPts val="0"/>
              </a:spcAft>
              <a:buSzPts val="1200"/>
              <a:buNone/>
              <a:defRPr sz="1200"/>
            </a:lvl3pPr>
            <a:lvl4pPr lvl="3">
              <a:spcBef>
                <a:spcPts val="800"/>
              </a:spcBef>
              <a:spcAft>
                <a:spcPts val="0"/>
              </a:spcAft>
              <a:buSzPts val="1200"/>
              <a:buNone/>
              <a:defRPr sz="1200"/>
            </a:lvl4pPr>
            <a:lvl5pPr lvl="4">
              <a:spcBef>
                <a:spcPts val="800"/>
              </a:spcBef>
              <a:spcAft>
                <a:spcPts val="0"/>
              </a:spcAft>
              <a:buSzPts val="1200"/>
              <a:buNone/>
              <a:defRPr sz="1200"/>
            </a:lvl5pPr>
            <a:lvl6pPr lvl="5">
              <a:spcBef>
                <a:spcPts val="800"/>
              </a:spcBef>
              <a:spcAft>
                <a:spcPts val="0"/>
              </a:spcAft>
              <a:buSzPts val="1200"/>
              <a:buNone/>
              <a:defRPr sz="1200"/>
            </a:lvl6pPr>
            <a:lvl7pPr lvl="6">
              <a:spcBef>
                <a:spcPts val="800"/>
              </a:spcBef>
              <a:spcAft>
                <a:spcPts val="0"/>
              </a:spcAft>
              <a:buSzPts val="1200"/>
              <a:buNone/>
              <a:defRPr sz="1200"/>
            </a:lvl7pPr>
            <a:lvl8pPr lvl="7">
              <a:spcBef>
                <a:spcPts val="800"/>
              </a:spcBef>
              <a:spcAft>
                <a:spcPts val="0"/>
              </a:spcAft>
              <a:buSzPts val="1200"/>
              <a:buNone/>
              <a:defRPr sz="1200"/>
            </a:lvl8pPr>
            <a:lvl9pPr lvl="8">
              <a:spcBef>
                <a:spcPts val="800"/>
              </a:spcBef>
              <a:spcAft>
                <a:spcPts val="0"/>
              </a:spcAft>
              <a:buSzPts val="1200"/>
              <a:buNone/>
              <a:defRPr sz="1200"/>
            </a:lvl9pPr>
          </a:lstStyle>
          <a:p/>
        </p:txBody>
      </p:sp>
      <p:sp>
        <p:nvSpPr>
          <p:cNvPr id="1214" name="Google Shape;1214;p89"/>
          <p:cNvSpPr txBox="1"/>
          <p:nvPr>
            <p:ph idx="3" type="subTitle"/>
          </p:nvPr>
        </p:nvSpPr>
        <p:spPr>
          <a:xfrm>
            <a:off x="3623096" y="4053836"/>
            <a:ext cx="3145800" cy="523800"/>
          </a:xfrm>
          <a:prstGeom prst="rect">
            <a:avLst/>
          </a:prstGeom>
        </p:spPr>
        <p:txBody>
          <a:bodyPr anchorCtr="0" anchor="t" bIns="34250" lIns="34250" spcFirstLastPara="1" rIns="34250" wrap="square" tIns="34250">
            <a:noAutofit/>
          </a:bodyPr>
          <a:lstStyle>
            <a:lvl1pPr lvl="0">
              <a:lnSpc>
                <a:spcPct val="90000"/>
              </a:lnSpc>
              <a:spcBef>
                <a:spcPts val="80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800"/>
              </a:spcBef>
              <a:spcAft>
                <a:spcPts val="0"/>
              </a:spcAft>
              <a:buSzPts val="1200"/>
              <a:buNone/>
              <a:defRPr sz="1200"/>
            </a:lvl2pPr>
            <a:lvl3pPr lvl="2">
              <a:spcBef>
                <a:spcPts val="800"/>
              </a:spcBef>
              <a:spcAft>
                <a:spcPts val="0"/>
              </a:spcAft>
              <a:buSzPts val="1200"/>
              <a:buNone/>
              <a:defRPr sz="1200"/>
            </a:lvl3pPr>
            <a:lvl4pPr lvl="3">
              <a:spcBef>
                <a:spcPts val="800"/>
              </a:spcBef>
              <a:spcAft>
                <a:spcPts val="0"/>
              </a:spcAft>
              <a:buSzPts val="1200"/>
              <a:buNone/>
              <a:defRPr sz="1200"/>
            </a:lvl4pPr>
            <a:lvl5pPr lvl="4">
              <a:spcBef>
                <a:spcPts val="800"/>
              </a:spcBef>
              <a:spcAft>
                <a:spcPts val="0"/>
              </a:spcAft>
              <a:buSzPts val="1200"/>
              <a:buNone/>
              <a:defRPr sz="1200"/>
            </a:lvl5pPr>
            <a:lvl6pPr lvl="5">
              <a:spcBef>
                <a:spcPts val="800"/>
              </a:spcBef>
              <a:spcAft>
                <a:spcPts val="0"/>
              </a:spcAft>
              <a:buSzPts val="1200"/>
              <a:buNone/>
              <a:defRPr sz="1200"/>
            </a:lvl6pPr>
            <a:lvl7pPr lvl="6">
              <a:spcBef>
                <a:spcPts val="800"/>
              </a:spcBef>
              <a:spcAft>
                <a:spcPts val="0"/>
              </a:spcAft>
              <a:buSzPts val="1200"/>
              <a:buNone/>
              <a:defRPr sz="1200"/>
            </a:lvl7pPr>
            <a:lvl8pPr lvl="7">
              <a:spcBef>
                <a:spcPts val="800"/>
              </a:spcBef>
              <a:spcAft>
                <a:spcPts val="0"/>
              </a:spcAft>
              <a:buSzPts val="1200"/>
              <a:buNone/>
              <a:defRPr sz="1200"/>
            </a:lvl8pPr>
            <a:lvl9pPr lvl="8">
              <a:spcBef>
                <a:spcPts val="800"/>
              </a:spcBef>
              <a:spcAft>
                <a:spcPts val="0"/>
              </a:spcAft>
              <a:buSzPts val="1200"/>
              <a:buNone/>
              <a:defRPr sz="1200"/>
            </a:lvl9pPr>
          </a:lstStyle>
          <a:p/>
        </p:txBody>
      </p:sp>
      <p:sp>
        <p:nvSpPr>
          <p:cNvPr id="1215" name="Google Shape;1215;p89"/>
          <p:cNvSpPr/>
          <p:nvPr/>
        </p:nvSpPr>
        <p:spPr>
          <a:xfrm>
            <a:off x="1421419" y="565880"/>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16" name="Google Shape;1216;p89"/>
          <p:cNvSpPr txBox="1"/>
          <p:nvPr/>
        </p:nvSpPr>
        <p:spPr>
          <a:xfrm>
            <a:off x="1661462" y="726900"/>
            <a:ext cx="3171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cxnSp>
        <p:nvCxnSpPr>
          <p:cNvPr id="1217" name="Google Shape;1217;p89"/>
          <p:cNvCxnSpPr/>
          <p:nvPr/>
        </p:nvCxnSpPr>
        <p:spPr>
          <a:xfrm>
            <a:off x="2179813" y="3083245"/>
            <a:ext cx="2155800" cy="0"/>
          </a:xfrm>
          <a:prstGeom prst="straightConnector1">
            <a:avLst/>
          </a:prstGeom>
          <a:noFill/>
          <a:ln cap="flat" cmpd="sng" w="28575">
            <a:solidFill>
              <a:srgbClr val="037971"/>
            </a:solidFill>
            <a:prstDash val="solid"/>
            <a:round/>
            <a:headEnd len="sm" w="sm" type="none"/>
            <a:tailEnd len="med" w="med" type="oval"/>
          </a:ln>
        </p:spPr>
      </p:cxnSp>
      <p:sp>
        <p:nvSpPr>
          <p:cNvPr id="1218" name="Google Shape;1218;p89"/>
          <p:cNvSpPr txBox="1"/>
          <p:nvPr>
            <p:ph idx="4" type="subTitle"/>
          </p:nvPr>
        </p:nvSpPr>
        <p:spPr>
          <a:xfrm>
            <a:off x="4424375" y="2909277"/>
            <a:ext cx="3772500" cy="523800"/>
          </a:xfrm>
          <a:prstGeom prst="rect">
            <a:avLst/>
          </a:prstGeom>
        </p:spPr>
        <p:txBody>
          <a:bodyPr anchorCtr="0" anchor="t" bIns="34250" lIns="34250" spcFirstLastPara="1" rIns="34250" wrap="square" tIns="34250">
            <a:noAutofit/>
          </a:bodyPr>
          <a:lstStyle>
            <a:lvl1pPr lvl="0">
              <a:lnSpc>
                <a:spcPct val="90000"/>
              </a:lnSpc>
              <a:spcBef>
                <a:spcPts val="80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a:spcBef>
                <a:spcPts val="800"/>
              </a:spcBef>
              <a:spcAft>
                <a:spcPts val="0"/>
              </a:spcAft>
              <a:buSzPts val="2100"/>
              <a:buNone/>
              <a:defRPr/>
            </a:lvl2pPr>
            <a:lvl3pPr lvl="2">
              <a:spcBef>
                <a:spcPts val="800"/>
              </a:spcBef>
              <a:spcAft>
                <a:spcPts val="0"/>
              </a:spcAft>
              <a:buSzPts val="2100"/>
              <a:buNone/>
              <a:defRPr/>
            </a:lvl3pPr>
            <a:lvl4pPr lvl="3">
              <a:spcBef>
                <a:spcPts val="800"/>
              </a:spcBef>
              <a:spcAft>
                <a:spcPts val="0"/>
              </a:spcAft>
              <a:buSzPts val="2100"/>
              <a:buNone/>
              <a:defRPr/>
            </a:lvl4pPr>
            <a:lvl5pPr lvl="4">
              <a:spcBef>
                <a:spcPts val="800"/>
              </a:spcBef>
              <a:spcAft>
                <a:spcPts val="0"/>
              </a:spcAft>
              <a:buSzPts val="2100"/>
              <a:buNone/>
              <a:defRPr/>
            </a:lvl5pPr>
            <a:lvl6pPr lvl="5">
              <a:spcBef>
                <a:spcPts val="800"/>
              </a:spcBef>
              <a:spcAft>
                <a:spcPts val="0"/>
              </a:spcAft>
              <a:buSzPts val="2100"/>
              <a:buNone/>
              <a:defRPr/>
            </a:lvl6pPr>
            <a:lvl7pPr lvl="6">
              <a:spcBef>
                <a:spcPts val="800"/>
              </a:spcBef>
              <a:spcAft>
                <a:spcPts val="0"/>
              </a:spcAft>
              <a:buSzPts val="2100"/>
              <a:buNone/>
              <a:defRPr/>
            </a:lvl7pPr>
            <a:lvl8pPr lvl="7">
              <a:spcBef>
                <a:spcPts val="800"/>
              </a:spcBef>
              <a:spcAft>
                <a:spcPts val="0"/>
              </a:spcAft>
              <a:buSzPts val="2100"/>
              <a:buNone/>
              <a:defRPr/>
            </a:lvl8pPr>
            <a:lvl9pPr lvl="8">
              <a:spcBef>
                <a:spcPts val="800"/>
              </a:spcBef>
              <a:spcAft>
                <a:spcPts val="0"/>
              </a:spcAft>
              <a:buSzPts val="2100"/>
              <a:buNone/>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4/4">
  <p:cSld name="CUSTOM_7_1_1_1_1_1_1_1_1">
    <p:spTree>
      <p:nvGrpSpPr>
        <p:cNvPr id="1219" name="Shape 1219"/>
        <p:cNvGrpSpPr/>
        <p:nvPr/>
      </p:nvGrpSpPr>
      <p:grpSpPr>
        <a:xfrm>
          <a:off x="0" y="0"/>
          <a:ext cx="0" cy="0"/>
          <a:chOff x="0" y="0"/>
          <a:chExt cx="0" cy="0"/>
        </a:xfrm>
      </p:grpSpPr>
      <p:pic>
        <p:nvPicPr>
          <p:cNvPr id="1220" name="Google Shape;1220;p90"/>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sp>
        <p:nvSpPr>
          <p:cNvPr id="1221" name="Google Shape;1221;p90"/>
          <p:cNvSpPr/>
          <p:nvPr/>
        </p:nvSpPr>
        <p:spPr>
          <a:xfrm>
            <a:off x="1421419" y="2711687"/>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22" name="Google Shape;1222;p90"/>
          <p:cNvSpPr/>
          <p:nvPr/>
        </p:nvSpPr>
        <p:spPr>
          <a:xfrm>
            <a:off x="1421419" y="3789246"/>
            <a:ext cx="758400" cy="753000"/>
          </a:xfrm>
          <a:prstGeom prst="ellipse">
            <a:avLst/>
          </a:prstGeom>
          <a:solidFill>
            <a:srgbClr val="03797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23" name="Google Shape;1223;p90"/>
          <p:cNvSpPr/>
          <p:nvPr/>
        </p:nvSpPr>
        <p:spPr>
          <a:xfrm>
            <a:off x="1421419" y="1630601"/>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37971"/>
              </a:solidFill>
              <a:latin typeface="Arial"/>
              <a:ea typeface="Arial"/>
              <a:cs typeface="Arial"/>
              <a:sym typeface="Arial"/>
            </a:endParaRPr>
          </a:p>
        </p:txBody>
      </p:sp>
      <p:sp>
        <p:nvSpPr>
          <p:cNvPr id="1224" name="Google Shape;1224;p90"/>
          <p:cNvSpPr txBox="1"/>
          <p:nvPr/>
        </p:nvSpPr>
        <p:spPr>
          <a:xfrm>
            <a:off x="1669706" y="1799174"/>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1225" name="Google Shape;1225;p90"/>
          <p:cNvSpPr txBox="1"/>
          <p:nvPr/>
        </p:nvSpPr>
        <p:spPr>
          <a:xfrm>
            <a:off x="1651819" y="2855117"/>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1226" name="Google Shape;1226;p90"/>
          <p:cNvSpPr txBox="1"/>
          <p:nvPr/>
        </p:nvSpPr>
        <p:spPr>
          <a:xfrm>
            <a:off x="1651847" y="3940550"/>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cxnSp>
        <p:nvCxnSpPr>
          <p:cNvPr id="1227" name="Google Shape;1227;p90"/>
          <p:cNvCxnSpPr/>
          <p:nvPr/>
        </p:nvCxnSpPr>
        <p:spPr>
          <a:xfrm>
            <a:off x="2055347" y="960498"/>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1228" name="Google Shape;1228;p90"/>
          <p:cNvCxnSpPr/>
          <p:nvPr/>
        </p:nvCxnSpPr>
        <p:spPr>
          <a:xfrm>
            <a:off x="2055347" y="2014520"/>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1229" name="Google Shape;1229;p90"/>
          <p:cNvCxnSpPr/>
          <p:nvPr/>
        </p:nvCxnSpPr>
        <p:spPr>
          <a:xfrm>
            <a:off x="2055347" y="3088136"/>
            <a:ext cx="1465800" cy="0"/>
          </a:xfrm>
          <a:prstGeom prst="straightConnector1">
            <a:avLst/>
          </a:prstGeom>
          <a:noFill/>
          <a:ln cap="flat" cmpd="sng" w="28575">
            <a:solidFill>
              <a:srgbClr val="ACE1D7"/>
            </a:solidFill>
            <a:prstDash val="solid"/>
            <a:round/>
            <a:headEnd len="sm" w="sm" type="none"/>
            <a:tailEnd len="med" w="med" type="oval"/>
          </a:ln>
        </p:spPr>
      </p:cxnSp>
      <p:pic>
        <p:nvPicPr>
          <p:cNvPr id="1230" name="Google Shape;1230;p90"/>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1231" name="Google Shape;1231;p90"/>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
        <p:nvSpPr>
          <p:cNvPr id="1232" name="Google Shape;1232;p90"/>
          <p:cNvSpPr txBox="1"/>
          <p:nvPr>
            <p:ph idx="1" type="subTitle"/>
          </p:nvPr>
        </p:nvSpPr>
        <p:spPr>
          <a:xfrm>
            <a:off x="3623096" y="816599"/>
            <a:ext cx="3145800" cy="523800"/>
          </a:xfrm>
          <a:prstGeom prst="rect">
            <a:avLst/>
          </a:prstGeom>
        </p:spPr>
        <p:txBody>
          <a:bodyPr anchorCtr="0" anchor="t" bIns="34250" lIns="34250" spcFirstLastPara="1" rIns="34250" wrap="square" tIns="34250">
            <a:noAutofit/>
          </a:bodyPr>
          <a:lstStyle>
            <a:lvl1pPr lvl="0">
              <a:lnSpc>
                <a:spcPct val="90000"/>
              </a:lnSpc>
              <a:spcBef>
                <a:spcPts val="80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800"/>
              </a:spcBef>
              <a:spcAft>
                <a:spcPts val="0"/>
              </a:spcAft>
              <a:buSzPts val="1200"/>
              <a:buNone/>
              <a:defRPr sz="1200"/>
            </a:lvl2pPr>
            <a:lvl3pPr lvl="2">
              <a:spcBef>
                <a:spcPts val="800"/>
              </a:spcBef>
              <a:spcAft>
                <a:spcPts val="0"/>
              </a:spcAft>
              <a:buSzPts val="1200"/>
              <a:buNone/>
              <a:defRPr sz="1200"/>
            </a:lvl3pPr>
            <a:lvl4pPr lvl="3">
              <a:spcBef>
                <a:spcPts val="800"/>
              </a:spcBef>
              <a:spcAft>
                <a:spcPts val="0"/>
              </a:spcAft>
              <a:buSzPts val="1200"/>
              <a:buNone/>
              <a:defRPr sz="1200"/>
            </a:lvl4pPr>
            <a:lvl5pPr lvl="4">
              <a:spcBef>
                <a:spcPts val="800"/>
              </a:spcBef>
              <a:spcAft>
                <a:spcPts val="0"/>
              </a:spcAft>
              <a:buSzPts val="1200"/>
              <a:buNone/>
              <a:defRPr sz="1200"/>
            </a:lvl5pPr>
            <a:lvl6pPr lvl="5">
              <a:spcBef>
                <a:spcPts val="800"/>
              </a:spcBef>
              <a:spcAft>
                <a:spcPts val="0"/>
              </a:spcAft>
              <a:buSzPts val="1200"/>
              <a:buNone/>
              <a:defRPr sz="1200"/>
            </a:lvl6pPr>
            <a:lvl7pPr lvl="6">
              <a:spcBef>
                <a:spcPts val="800"/>
              </a:spcBef>
              <a:spcAft>
                <a:spcPts val="0"/>
              </a:spcAft>
              <a:buSzPts val="1200"/>
              <a:buNone/>
              <a:defRPr sz="1200"/>
            </a:lvl7pPr>
            <a:lvl8pPr lvl="7">
              <a:spcBef>
                <a:spcPts val="800"/>
              </a:spcBef>
              <a:spcAft>
                <a:spcPts val="0"/>
              </a:spcAft>
              <a:buSzPts val="1200"/>
              <a:buNone/>
              <a:defRPr sz="1200"/>
            </a:lvl8pPr>
            <a:lvl9pPr lvl="8">
              <a:spcBef>
                <a:spcPts val="800"/>
              </a:spcBef>
              <a:spcAft>
                <a:spcPts val="0"/>
              </a:spcAft>
              <a:buSzPts val="1200"/>
              <a:buNone/>
              <a:defRPr sz="1200"/>
            </a:lvl9pPr>
          </a:lstStyle>
          <a:p/>
        </p:txBody>
      </p:sp>
      <p:sp>
        <p:nvSpPr>
          <p:cNvPr id="1233" name="Google Shape;1233;p90"/>
          <p:cNvSpPr txBox="1"/>
          <p:nvPr>
            <p:ph idx="2" type="subTitle"/>
          </p:nvPr>
        </p:nvSpPr>
        <p:spPr>
          <a:xfrm>
            <a:off x="3623096" y="1897243"/>
            <a:ext cx="3145800" cy="523800"/>
          </a:xfrm>
          <a:prstGeom prst="rect">
            <a:avLst/>
          </a:prstGeom>
        </p:spPr>
        <p:txBody>
          <a:bodyPr anchorCtr="0" anchor="t" bIns="34250" lIns="34250" spcFirstLastPara="1" rIns="34250" wrap="square" tIns="34250">
            <a:noAutofit/>
          </a:bodyPr>
          <a:lstStyle>
            <a:lvl1pPr lvl="0">
              <a:lnSpc>
                <a:spcPct val="90000"/>
              </a:lnSpc>
              <a:spcBef>
                <a:spcPts val="80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800"/>
              </a:spcBef>
              <a:spcAft>
                <a:spcPts val="0"/>
              </a:spcAft>
              <a:buSzPts val="1200"/>
              <a:buNone/>
              <a:defRPr sz="1200"/>
            </a:lvl2pPr>
            <a:lvl3pPr lvl="2">
              <a:spcBef>
                <a:spcPts val="800"/>
              </a:spcBef>
              <a:spcAft>
                <a:spcPts val="0"/>
              </a:spcAft>
              <a:buSzPts val="1200"/>
              <a:buNone/>
              <a:defRPr sz="1200"/>
            </a:lvl3pPr>
            <a:lvl4pPr lvl="3">
              <a:spcBef>
                <a:spcPts val="800"/>
              </a:spcBef>
              <a:spcAft>
                <a:spcPts val="0"/>
              </a:spcAft>
              <a:buSzPts val="1200"/>
              <a:buNone/>
              <a:defRPr sz="1200"/>
            </a:lvl4pPr>
            <a:lvl5pPr lvl="4">
              <a:spcBef>
                <a:spcPts val="800"/>
              </a:spcBef>
              <a:spcAft>
                <a:spcPts val="0"/>
              </a:spcAft>
              <a:buSzPts val="1200"/>
              <a:buNone/>
              <a:defRPr sz="1200"/>
            </a:lvl5pPr>
            <a:lvl6pPr lvl="5">
              <a:spcBef>
                <a:spcPts val="800"/>
              </a:spcBef>
              <a:spcAft>
                <a:spcPts val="0"/>
              </a:spcAft>
              <a:buSzPts val="1200"/>
              <a:buNone/>
              <a:defRPr sz="1200"/>
            </a:lvl6pPr>
            <a:lvl7pPr lvl="6">
              <a:spcBef>
                <a:spcPts val="800"/>
              </a:spcBef>
              <a:spcAft>
                <a:spcPts val="0"/>
              </a:spcAft>
              <a:buSzPts val="1200"/>
              <a:buNone/>
              <a:defRPr sz="1200"/>
            </a:lvl7pPr>
            <a:lvl8pPr lvl="7">
              <a:spcBef>
                <a:spcPts val="800"/>
              </a:spcBef>
              <a:spcAft>
                <a:spcPts val="0"/>
              </a:spcAft>
              <a:buSzPts val="1200"/>
              <a:buNone/>
              <a:defRPr sz="1200"/>
            </a:lvl8pPr>
            <a:lvl9pPr lvl="8">
              <a:spcBef>
                <a:spcPts val="800"/>
              </a:spcBef>
              <a:spcAft>
                <a:spcPts val="0"/>
              </a:spcAft>
              <a:buSzPts val="1200"/>
              <a:buNone/>
              <a:defRPr sz="1200"/>
            </a:lvl9pPr>
          </a:lstStyle>
          <a:p/>
        </p:txBody>
      </p:sp>
      <p:sp>
        <p:nvSpPr>
          <p:cNvPr id="1234" name="Google Shape;1234;p90"/>
          <p:cNvSpPr txBox="1"/>
          <p:nvPr>
            <p:ph idx="3" type="subTitle"/>
          </p:nvPr>
        </p:nvSpPr>
        <p:spPr>
          <a:xfrm>
            <a:off x="3623096" y="2959217"/>
            <a:ext cx="3145800" cy="523800"/>
          </a:xfrm>
          <a:prstGeom prst="rect">
            <a:avLst/>
          </a:prstGeom>
        </p:spPr>
        <p:txBody>
          <a:bodyPr anchorCtr="0" anchor="t" bIns="34250" lIns="34250" spcFirstLastPara="1" rIns="34250" wrap="square" tIns="34250">
            <a:noAutofit/>
          </a:bodyPr>
          <a:lstStyle>
            <a:lvl1pPr lvl="0">
              <a:lnSpc>
                <a:spcPct val="90000"/>
              </a:lnSpc>
              <a:spcBef>
                <a:spcPts val="80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800"/>
              </a:spcBef>
              <a:spcAft>
                <a:spcPts val="0"/>
              </a:spcAft>
              <a:buSzPts val="1200"/>
              <a:buNone/>
              <a:defRPr sz="1200"/>
            </a:lvl2pPr>
            <a:lvl3pPr lvl="2">
              <a:spcBef>
                <a:spcPts val="800"/>
              </a:spcBef>
              <a:spcAft>
                <a:spcPts val="0"/>
              </a:spcAft>
              <a:buSzPts val="1200"/>
              <a:buNone/>
              <a:defRPr sz="1200"/>
            </a:lvl3pPr>
            <a:lvl4pPr lvl="3">
              <a:spcBef>
                <a:spcPts val="800"/>
              </a:spcBef>
              <a:spcAft>
                <a:spcPts val="0"/>
              </a:spcAft>
              <a:buSzPts val="1200"/>
              <a:buNone/>
              <a:defRPr sz="1200"/>
            </a:lvl4pPr>
            <a:lvl5pPr lvl="4">
              <a:spcBef>
                <a:spcPts val="800"/>
              </a:spcBef>
              <a:spcAft>
                <a:spcPts val="0"/>
              </a:spcAft>
              <a:buSzPts val="1200"/>
              <a:buNone/>
              <a:defRPr sz="1200"/>
            </a:lvl5pPr>
            <a:lvl6pPr lvl="5">
              <a:spcBef>
                <a:spcPts val="800"/>
              </a:spcBef>
              <a:spcAft>
                <a:spcPts val="0"/>
              </a:spcAft>
              <a:buSzPts val="1200"/>
              <a:buNone/>
              <a:defRPr sz="1200"/>
            </a:lvl6pPr>
            <a:lvl7pPr lvl="6">
              <a:spcBef>
                <a:spcPts val="800"/>
              </a:spcBef>
              <a:spcAft>
                <a:spcPts val="0"/>
              </a:spcAft>
              <a:buSzPts val="1200"/>
              <a:buNone/>
              <a:defRPr sz="1200"/>
            </a:lvl7pPr>
            <a:lvl8pPr lvl="7">
              <a:spcBef>
                <a:spcPts val="800"/>
              </a:spcBef>
              <a:spcAft>
                <a:spcPts val="0"/>
              </a:spcAft>
              <a:buSzPts val="1200"/>
              <a:buNone/>
              <a:defRPr sz="1200"/>
            </a:lvl8pPr>
            <a:lvl9pPr lvl="8">
              <a:spcBef>
                <a:spcPts val="800"/>
              </a:spcBef>
              <a:spcAft>
                <a:spcPts val="0"/>
              </a:spcAft>
              <a:buSzPts val="1200"/>
              <a:buNone/>
              <a:defRPr sz="1200"/>
            </a:lvl9pPr>
          </a:lstStyle>
          <a:p/>
        </p:txBody>
      </p:sp>
      <p:sp>
        <p:nvSpPr>
          <p:cNvPr id="1235" name="Google Shape;1235;p90"/>
          <p:cNvSpPr/>
          <p:nvPr/>
        </p:nvSpPr>
        <p:spPr>
          <a:xfrm>
            <a:off x="1421419" y="565880"/>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36" name="Google Shape;1236;p90"/>
          <p:cNvSpPr txBox="1"/>
          <p:nvPr/>
        </p:nvSpPr>
        <p:spPr>
          <a:xfrm>
            <a:off x="1661462" y="726900"/>
            <a:ext cx="3171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cxnSp>
        <p:nvCxnSpPr>
          <p:cNvPr id="1237" name="Google Shape;1237;p90"/>
          <p:cNvCxnSpPr/>
          <p:nvPr/>
        </p:nvCxnSpPr>
        <p:spPr>
          <a:xfrm>
            <a:off x="2179813" y="4172173"/>
            <a:ext cx="2155800" cy="0"/>
          </a:xfrm>
          <a:prstGeom prst="straightConnector1">
            <a:avLst/>
          </a:prstGeom>
          <a:noFill/>
          <a:ln cap="flat" cmpd="sng" w="28575">
            <a:solidFill>
              <a:srgbClr val="037971"/>
            </a:solidFill>
            <a:prstDash val="solid"/>
            <a:round/>
            <a:headEnd len="sm" w="sm" type="none"/>
            <a:tailEnd len="med" w="med" type="oval"/>
          </a:ln>
        </p:spPr>
      </p:cxnSp>
      <p:sp>
        <p:nvSpPr>
          <p:cNvPr id="1238" name="Google Shape;1238;p90"/>
          <p:cNvSpPr txBox="1"/>
          <p:nvPr>
            <p:ph idx="4" type="subTitle"/>
          </p:nvPr>
        </p:nvSpPr>
        <p:spPr>
          <a:xfrm>
            <a:off x="4424375" y="4011734"/>
            <a:ext cx="3772500" cy="523800"/>
          </a:xfrm>
          <a:prstGeom prst="rect">
            <a:avLst/>
          </a:prstGeom>
        </p:spPr>
        <p:txBody>
          <a:bodyPr anchorCtr="0" anchor="t" bIns="34250" lIns="34250" spcFirstLastPara="1" rIns="34250" wrap="square" tIns="34250">
            <a:noAutofit/>
          </a:bodyPr>
          <a:lstStyle>
            <a:lvl1pPr lvl="0">
              <a:lnSpc>
                <a:spcPct val="90000"/>
              </a:lnSpc>
              <a:spcBef>
                <a:spcPts val="80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a:spcBef>
                <a:spcPts val="800"/>
              </a:spcBef>
              <a:spcAft>
                <a:spcPts val="0"/>
              </a:spcAft>
              <a:buSzPts val="2100"/>
              <a:buNone/>
              <a:defRPr/>
            </a:lvl2pPr>
            <a:lvl3pPr lvl="2">
              <a:spcBef>
                <a:spcPts val="800"/>
              </a:spcBef>
              <a:spcAft>
                <a:spcPts val="0"/>
              </a:spcAft>
              <a:buSzPts val="2100"/>
              <a:buNone/>
              <a:defRPr/>
            </a:lvl3pPr>
            <a:lvl4pPr lvl="3">
              <a:spcBef>
                <a:spcPts val="800"/>
              </a:spcBef>
              <a:spcAft>
                <a:spcPts val="0"/>
              </a:spcAft>
              <a:buSzPts val="2100"/>
              <a:buNone/>
              <a:defRPr/>
            </a:lvl4pPr>
            <a:lvl5pPr lvl="4">
              <a:spcBef>
                <a:spcPts val="800"/>
              </a:spcBef>
              <a:spcAft>
                <a:spcPts val="0"/>
              </a:spcAft>
              <a:buSzPts val="2100"/>
              <a:buNone/>
              <a:defRPr/>
            </a:lvl5pPr>
            <a:lvl6pPr lvl="5">
              <a:spcBef>
                <a:spcPts val="800"/>
              </a:spcBef>
              <a:spcAft>
                <a:spcPts val="0"/>
              </a:spcAft>
              <a:buSzPts val="2100"/>
              <a:buNone/>
              <a:defRPr/>
            </a:lvl6pPr>
            <a:lvl7pPr lvl="6">
              <a:spcBef>
                <a:spcPts val="800"/>
              </a:spcBef>
              <a:spcAft>
                <a:spcPts val="0"/>
              </a:spcAft>
              <a:buSzPts val="2100"/>
              <a:buNone/>
              <a:defRPr/>
            </a:lvl7pPr>
            <a:lvl8pPr lvl="7">
              <a:spcBef>
                <a:spcPts val="800"/>
              </a:spcBef>
              <a:spcAft>
                <a:spcPts val="0"/>
              </a:spcAft>
              <a:buSzPts val="2100"/>
              <a:buNone/>
              <a:defRPr/>
            </a:lvl8pPr>
            <a:lvl9pPr lvl="8">
              <a:spcBef>
                <a:spcPts val="800"/>
              </a:spcBef>
              <a:spcAft>
                <a:spcPts val="0"/>
              </a:spcAft>
              <a:buSzPts val="21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ple images 4">
  <p:cSld name="CUSTOM_8">
    <p:spTree>
      <p:nvGrpSpPr>
        <p:cNvPr id="86" name="Shape 86"/>
        <p:cNvGrpSpPr/>
        <p:nvPr/>
      </p:nvGrpSpPr>
      <p:grpSpPr>
        <a:xfrm>
          <a:off x="0" y="0"/>
          <a:ext cx="0" cy="0"/>
          <a:chOff x="0" y="0"/>
          <a:chExt cx="0" cy="0"/>
        </a:xfrm>
      </p:grpSpPr>
      <p:sp>
        <p:nvSpPr>
          <p:cNvPr id="87" name="Google Shape;87;p10"/>
          <p:cNvSpPr/>
          <p:nvPr>
            <p:ph idx="2" type="pic"/>
          </p:nvPr>
        </p:nvSpPr>
        <p:spPr>
          <a:xfrm>
            <a:off x="2873655" y="295638"/>
            <a:ext cx="2200500" cy="2199900"/>
          </a:xfrm>
          <a:prstGeom prst="roundRect">
            <a:avLst>
              <a:gd fmla="val 7694" name="adj"/>
            </a:avLst>
          </a:prstGeom>
          <a:noFill/>
          <a:ln>
            <a:noFill/>
          </a:ln>
        </p:spPr>
      </p:sp>
      <p:sp>
        <p:nvSpPr>
          <p:cNvPr id="88" name="Google Shape;88;p10"/>
          <p:cNvSpPr/>
          <p:nvPr>
            <p:ph idx="3" type="pic"/>
          </p:nvPr>
        </p:nvSpPr>
        <p:spPr>
          <a:xfrm>
            <a:off x="4069825" y="2647956"/>
            <a:ext cx="2200500" cy="2199900"/>
          </a:xfrm>
          <a:prstGeom prst="roundRect">
            <a:avLst>
              <a:gd fmla="val 7694" name="adj"/>
            </a:avLst>
          </a:prstGeom>
          <a:noFill/>
          <a:ln>
            <a:noFill/>
          </a:ln>
        </p:spPr>
      </p:sp>
      <p:sp>
        <p:nvSpPr>
          <p:cNvPr id="89" name="Google Shape;89;p10"/>
          <p:cNvSpPr/>
          <p:nvPr>
            <p:ph idx="4" type="pic"/>
          </p:nvPr>
        </p:nvSpPr>
        <p:spPr>
          <a:xfrm>
            <a:off x="5226560" y="944971"/>
            <a:ext cx="1551000" cy="1550700"/>
          </a:xfrm>
          <a:prstGeom prst="roundRect">
            <a:avLst>
              <a:gd fmla="val 7694" name="adj"/>
            </a:avLst>
          </a:prstGeom>
          <a:noFill/>
          <a:ln>
            <a:noFill/>
          </a:ln>
        </p:spPr>
      </p:sp>
      <p:sp>
        <p:nvSpPr>
          <p:cNvPr id="90" name="Google Shape;90;p10"/>
          <p:cNvSpPr/>
          <p:nvPr>
            <p:ph idx="5" type="pic"/>
          </p:nvPr>
        </p:nvSpPr>
        <p:spPr>
          <a:xfrm>
            <a:off x="2366435" y="2647946"/>
            <a:ext cx="1551000" cy="1550700"/>
          </a:xfrm>
          <a:prstGeom prst="roundRect">
            <a:avLst>
              <a:gd fmla="val 7694" name="adj"/>
            </a:avLst>
          </a:prstGeom>
          <a:noFill/>
          <a:ln>
            <a:noFill/>
          </a:ln>
        </p:spPr>
      </p:sp>
      <p:pic>
        <p:nvPicPr>
          <p:cNvPr id="91" name="Google Shape;91;p10"/>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pic>
        <p:nvPicPr>
          <p:cNvPr id="92" name="Google Shape;92;p10"/>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93" name="Google Shape;93;p10"/>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39.xml"/><Relationship Id="rId20" Type="http://schemas.openxmlformats.org/officeDocument/2006/relationships/slideLayout" Target="../slideLayouts/slideLayout19.xml"/><Relationship Id="rId42" Type="http://schemas.openxmlformats.org/officeDocument/2006/relationships/slideLayout" Target="../slideLayouts/slideLayout41.xml"/><Relationship Id="rId41" Type="http://schemas.openxmlformats.org/officeDocument/2006/relationships/slideLayout" Target="../slideLayouts/slideLayout40.xml"/><Relationship Id="rId22" Type="http://schemas.openxmlformats.org/officeDocument/2006/relationships/slideLayout" Target="../slideLayouts/slideLayout21.xml"/><Relationship Id="rId44" Type="http://schemas.openxmlformats.org/officeDocument/2006/relationships/slideLayout" Target="../slideLayouts/slideLayout43.xml"/><Relationship Id="rId21" Type="http://schemas.openxmlformats.org/officeDocument/2006/relationships/slideLayout" Target="../slideLayouts/slideLayout20.xml"/><Relationship Id="rId43" Type="http://schemas.openxmlformats.org/officeDocument/2006/relationships/slideLayout" Target="../slideLayouts/slideLayout42.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45" Type="http://schemas.openxmlformats.org/officeDocument/2006/relationships/theme" Target="../theme/theme3.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slideLayout" Target="../slideLayouts/slideLayout28.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11" Type="http://schemas.openxmlformats.org/officeDocument/2006/relationships/slideLayout" Target="../slideLayouts/slideLayout10.xml"/><Relationship Id="rId33" Type="http://schemas.openxmlformats.org/officeDocument/2006/relationships/slideLayout" Target="../slideLayouts/slideLayout32.xml"/><Relationship Id="rId10" Type="http://schemas.openxmlformats.org/officeDocument/2006/relationships/slideLayout" Target="../slideLayouts/slideLayout9.xml"/><Relationship Id="rId32" Type="http://schemas.openxmlformats.org/officeDocument/2006/relationships/slideLayout" Target="../slideLayouts/slideLayout31.xml"/><Relationship Id="rId13" Type="http://schemas.openxmlformats.org/officeDocument/2006/relationships/slideLayout" Target="../slideLayouts/slideLayout12.xml"/><Relationship Id="rId35" Type="http://schemas.openxmlformats.org/officeDocument/2006/relationships/slideLayout" Target="../slideLayouts/slideLayout34.xml"/><Relationship Id="rId12" Type="http://schemas.openxmlformats.org/officeDocument/2006/relationships/slideLayout" Target="../slideLayouts/slideLayout11.xml"/><Relationship Id="rId34" Type="http://schemas.openxmlformats.org/officeDocument/2006/relationships/slideLayout" Target="../slideLayouts/slideLayout33.xml"/><Relationship Id="rId15" Type="http://schemas.openxmlformats.org/officeDocument/2006/relationships/slideLayout" Target="../slideLayouts/slideLayout14.xml"/><Relationship Id="rId37" Type="http://schemas.openxmlformats.org/officeDocument/2006/relationships/slideLayout" Target="../slideLayouts/slideLayout36.xml"/><Relationship Id="rId14" Type="http://schemas.openxmlformats.org/officeDocument/2006/relationships/slideLayout" Target="../slideLayouts/slideLayout13.xml"/><Relationship Id="rId36" Type="http://schemas.openxmlformats.org/officeDocument/2006/relationships/slideLayout" Target="../slideLayouts/slideLayout35.xml"/><Relationship Id="rId17" Type="http://schemas.openxmlformats.org/officeDocument/2006/relationships/slideLayout" Target="../slideLayouts/slideLayout16.xml"/><Relationship Id="rId39" Type="http://schemas.openxmlformats.org/officeDocument/2006/relationships/slideLayout" Target="../slideLayouts/slideLayout38.xml"/><Relationship Id="rId16" Type="http://schemas.openxmlformats.org/officeDocument/2006/relationships/slideLayout" Target="../slideLayouts/slideLayout15.xml"/><Relationship Id="rId38" Type="http://schemas.openxmlformats.org/officeDocument/2006/relationships/slideLayout" Target="../slideLayouts/slideLayout37.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82.xml"/><Relationship Id="rId20" Type="http://schemas.openxmlformats.org/officeDocument/2006/relationships/slideLayout" Target="../slideLayouts/slideLayout62.xml"/><Relationship Id="rId41" Type="http://schemas.openxmlformats.org/officeDocument/2006/relationships/theme" Target="../theme/theme4.xml"/><Relationship Id="rId22" Type="http://schemas.openxmlformats.org/officeDocument/2006/relationships/slideLayout" Target="../slideLayouts/slideLayout64.xml"/><Relationship Id="rId21" Type="http://schemas.openxmlformats.org/officeDocument/2006/relationships/slideLayout" Target="../slideLayouts/slideLayout63.xml"/><Relationship Id="rId24" Type="http://schemas.openxmlformats.org/officeDocument/2006/relationships/slideLayout" Target="../slideLayouts/slideLayout66.xml"/><Relationship Id="rId23" Type="http://schemas.openxmlformats.org/officeDocument/2006/relationships/slideLayout" Target="../slideLayouts/slideLayout65.xml"/><Relationship Id="rId1" Type="http://schemas.openxmlformats.org/officeDocument/2006/relationships/image" Target="../media/image1.png"/><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9" Type="http://schemas.openxmlformats.org/officeDocument/2006/relationships/slideLayout" Target="../slideLayouts/slideLayout51.xml"/><Relationship Id="rId26" Type="http://schemas.openxmlformats.org/officeDocument/2006/relationships/slideLayout" Target="../slideLayouts/slideLayout68.xml"/><Relationship Id="rId25" Type="http://schemas.openxmlformats.org/officeDocument/2006/relationships/slideLayout" Target="../slideLayouts/slideLayout67.xml"/><Relationship Id="rId28" Type="http://schemas.openxmlformats.org/officeDocument/2006/relationships/slideLayout" Target="../slideLayouts/slideLayout70.xml"/><Relationship Id="rId27" Type="http://schemas.openxmlformats.org/officeDocument/2006/relationships/slideLayout" Target="../slideLayouts/slideLayout69.xml"/><Relationship Id="rId5" Type="http://schemas.openxmlformats.org/officeDocument/2006/relationships/slideLayout" Target="../slideLayouts/slideLayout47.xml"/><Relationship Id="rId6" Type="http://schemas.openxmlformats.org/officeDocument/2006/relationships/slideLayout" Target="../slideLayouts/slideLayout48.xml"/><Relationship Id="rId29" Type="http://schemas.openxmlformats.org/officeDocument/2006/relationships/slideLayout" Target="../slideLayouts/slideLayout71.xml"/><Relationship Id="rId7" Type="http://schemas.openxmlformats.org/officeDocument/2006/relationships/slideLayout" Target="../slideLayouts/slideLayout49.xml"/><Relationship Id="rId8" Type="http://schemas.openxmlformats.org/officeDocument/2006/relationships/slideLayout" Target="../slideLayouts/slideLayout50.xml"/><Relationship Id="rId31" Type="http://schemas.openxmlformats.org/officeDocument/2006/relationships/slideLayout" Target="../slideLayouts/slideLayout73.xml"/><Relationship Id="rId30" Type="http://schemas.openxmlformats.org/officeDocument/2006/relationships/slideLayout" Target="../slideLayouts/slideLayout72.xml"/><Relationship Id="rId11" Type="http://schemas.openxmlformats.org/officeDocument/2006/relationships/slideLayout" Target="../slideLayouts/slideLayout53.xml"/><Relationship Id="rId33" Type="http://schemas.openxmlformats.org/officeDocument/2006/relationships/slideLayout" Target="../slideLayouts/slideLayout75.xml"/><Relationship Id="rId10" Type="http://schemas.openxmlformats.org/officeDocument/2006/relationships/slideLayout" Target="../slideLayouts/slideLayout52.xml"/><Relationship Id="rId32" Type="http://schemas.openxmlformats.org/officeDocument/2006/relationships/slideLayout" Target="../slideLayouts/slideLayout74.xml"/><Relationship Id="rId13" Type="http://schemas.openxmlformats.org/officeDocument/2006/relationships/slideLayout" Target="../slideLayouts/slideLayout55.xml"/><Relationship Id="rId35" Type="http://schemas.openxmlformats.org/officeDocument/2006/relationships/slideLayout" Target="../slideLayouts/slideLayout77.xml"/><Relationship Id="rId12" Type="http://schemas.openxmlformats.org/officeDocument/2006/relationships/slideLayout" Target="../slideLayouts/slideLayout54.xml"/><Relationship Id="rId34" Type="http://schemas.openxmlformats.org/officeDocument/2006/relationships/slideLayout" Target="../slideLayouts/slideLayout76.xml"/><Relationship Id="rId15" Type="http://schemas.openxmlformats.org/officeDocument/2006/relationships/slideLayout" Target="../slideLayouts/slideLayout57.xml"/><Relationship Id="rId37" Type="http://schemas.openxmlformats.org/officeDocument/2006/relationships/slideLayout" Target="../slideLayouts/slideLayout79.xml"/><Relationship Id="rId14" Type="http://schemas.openxmlformats.org/officeDocument/2006/relationships/slideLayout" Target="../slideLayouts/slideLayout56.xml"/><Relationship Id="rId36" Type="http://schemas.openxmlformats.org/officeDocument/2006/relationships/slideLayout" Target="../slideLayouts/slideLayout78.xml"/><Relationship Id="rId17" Type="http://schemas.openxmlformats.org/officeDocument/2006/relationships/slideLayout" Target="../slideLayouts/slideLayout59.xml"/><Relationship Id="rId39" Type="http://schemas.openxmlformats.org/officeDocument/2006/relationships/slideLayout" Target="../slideLayouts/slideLayout81.xml"/><Relationship Id="rId16" Type="http://schemas.openxmlformats.org/officeDocument/2006/relationships/slideLayout" Target="../slideLayouts/slideLayout58.xml"/><Relationship Id="rId38" Type="http://schemas.openxmlformats.org/officeDocument/2006/relationships/slideLayout" Target="../slideLayouts/slideLayout80.xml"/><Relationship Id="rId19" Type="http://schemas.openxmlformats.org/officeDocument/2006/relationships/slideLayout" Target="../slideLayouts/slideLayout61.xml"/><Relationship Id="rId18" Type="http://schemas.openxmlformats.org/officeDocument/2006/relationships/slideLayout" Target="../slideLayouts/slideLayout60.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slideLayout" Target="../slideLayouts/slideLayout84.xml"/><Relationship Id="rId3" Type="http://schemas.openxmlformats.org/officeDocument/2006/relationships/slideLayout" Target="../slideLayouts/slideLayout85.xml"/><Relationship Id="rId4" Type="http://schemas.openxmlformats.org/officeDocument/2006/relationships/slideLayout" Target="../slideLayouts/slideLayout86.xml"/><Relationship Id="rId5" Type="http://schemas.openxmlformats.org/officeDocument/2006/relationships/slideLayout" Target="../slideLayouts/slideLayout87.xml"/><Relationship Id="rId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pic>
        <p:nvPicPr>
          <p:cNvPr descr="Google Shape;91;p1" id="8" name="Google Shape;8;p1"/>
          <p:cNvPicPr preferRelativeResize="0"/>
          <p:nvPr/>
        </p:nvPicPr>
        <p:blipFill rotWithShape="1">
          <a:blip r:embed="rId1">
            <a:alphaModFix/>
          </a:blip>
          <a:srcRect b="0" l="0" r="0" t="0"/>
          <a:stretch/>
        </p:blipFill>
        <p:spPr>
          <a:xfrm>
            <a:off x="8200105" y="4680138"/>
            <a:ext cx="856350" cy="396883"/>
          </a:xfrm>
          <a:prstGeom prst="rect">
            <a:avLst/>
          </a:prstGeom>
          <a:noFill/>
          <a:ln>
            <a:noFill/>
          </a:ln>
        </p:spPr>
      </p:pic>
      <p:sp>
        <p:nvSpPr>
          <p:cNvPr id="9" name="Google Shape;9;p1"/>
          <p:cNvSpPr txBox="1"/>
          <p:nvPr/>
        </p:nvSpPr>
        <p:spPr>
          <a:xfrm>
            <a:off x="76203" y="4831482"/>
            <a:ext cx="656700" cy="246300"/>
          </a:xfrm>
          <a:prstGeom prst="rect">
            <a:avLst/>
          </a:prstGeom>
          <a:noFill/>
          <a:ln>
            <a:noFill/>
          </a:ln>
        </p:spPr>
        <p:txBody>
          <a:bodyPr anchorCtr="0" anchor="ctr" bIns="45675" lIns="45675" spcFirstLastPara="1" rIns="45675" wrap="square" tIns="45675">
            <a:spAutoFit/>
          </a:bodyPr>
          <a:lstStyle/>
          <a:p>
            <a:pPr indent="0" lvl="0" marL="0" rtl="0" algn="l">
              <a:spcBef>
                <a:spcPts val="0"/>
              </a:spcBef>
              <a:spcAft>
                <a:spcPts val="0"/>
              </a:spcAft>
              <a:buNone/>
            </a:pPr>
            <a:fld id="{00000000-1234-1234-1234-123412341234}" type="slidenum">
              <a:rPr lang="en-GB" sz="1000">
                <a:solidFill>
                  <a:srgbClr val="888888"/>
                </a:solidFill>
                <a:latin typeface="Lato"/>
                <a:ea typeface="Lato"/>
                <a:cs typeface="Lato"/>
                <a:sym typeface="Lato"/>
              </a:rPr>
              <a:t>‹#›</a:t>
            </a:fld>
            <a:endParaRPr sz="800">
              <a:latin typeface="Lato"/>
              <a:ea typeface="Lato"/>
              <a:cs typeface="Lato"/>
              <a:sym typeface="Lato"/>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 id="2147483683" r:id="rId37"/>
    <p:sldLayoutId id="2147483684" r:id="rId38"/>
    <p:sldLayoutId id="2147483685" r:id="rId39"/>
    <p:sldLayoutId id="2147483686" r:id="rId40"/>
    <p:sldLayoutId id="2147483687" r:id="rId41"/>
    <p:sldLayoutId id="2147483688" r:id="rId42"/>
    <p:sldLayoutId id="2147483689" r:id="rId43"/>
    <p:sldLayoutId id="2147483690" r:id="rId4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600" name="Shape 600"/>
        <p:cNvGrpSpPr/>
        <p:nvPr/>
      </p:nvGrpSpPr>
      <p:grpSpPr>
        <a:xfrm>
          <a:off x="0" y="0"/>
          <a:ext cx="0" cy="0"/>
          <a:chOff x="0" y="0"/>
          <a:chExt cx="0" cy="0"/>
        </a:xfrm>
      </p:grpSpPr>
      <p:sp>
        <p:nvSpPr>
          <p:cNvPr id="601" name="Google Shape;601;p4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602" name="Google Shape;602;p4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sz="1400">
                <a:solidFill>
                  <a:schemeClr val="dk2"/>
                </a:solidFill>
              </a:defRPr>
            </a:lvl2pPr>
            <a:lvl3pPr indent="-317500" lvl="2" marL="1371600">
              <a:lnSpc>
                <a:spcPct val="115000"/>
              </a:lnSpc>
              <a:spcBef>
                <a:spcPts val="0"/>
              </a:spcBef>
              <a:spcAft>
                <a:spcPts val="0"/>
              </a:spcAft>
              <a:buClr>
                <a:schemeClr val="dk2"/>
              </a:buClr>
              <a:buSzPts val="1400"/>
              <a:buChar char="■"/>
              <a:defRPr sz="1400">
                <a:solidFill>
                  <a:schemeClr val="dk2"/>
                </a:solidFill>
              </a:defRPr>
            </a:lvl3pPr>
            <a:lvl4pPr indent="-317500" lvl="3" marL="1828800">
              <a:lnSpc>
                <a:spcPct val="115000"/>
              </a:lnSpc>
              <a:spcBef>
                <a:spcPts val="0"/>
              </a:spcBef>
              <a:spcAft>
                <a:spcPts val="0"/>
              </a:spcAft>
              <a:buClr>
                <a:schemeClr val="dk2"/>
              </a:buClr>
              <a:buSzPts val="1400"/>
              <a:buChar char="●"/>
              <a:defRPr sz="1400">
                <a:solidFill>
                  <a:schemeClr val="dk2"/>
                </a:solidFill>
              </a:defRPr>
            </a:lvl4pPr>
            <a:lvl5pPr indent="-317500" lvl="4" marL="2286000">
              <a:lnSpc>
                <a:spcPct val="115000"/>
              </a:lnSpc>
              <a:spcBef>
                <a:spcPts val="0"/>
              </a:spcBef>
              <a:spcAft>
                <a:spcPts val="0"/>
              </a:spcAft>
              <a:buClr>
                <a:schemeClr val="dk2"/>
              </a:buClr>
              <a:buSzPts val="1400"/>
              <a:buChar char="○"/>
              <a:defRPr sz="1400">
                <a:solidFill>
                  <a:schemeClr val="dk2"/>
                </a:solidFill>
              </a:defRPr>
            </a:lvl5pPr>
            <a:lvl6pPr indent="-317500" lvl="5" marL="2743200">
              <a:lnSpc>
                <a:spcPct val="115000"/>
              </a:lnSpc>
              <a:spcBef>
                <a:spcPts val="0"/>
              </a:spcBef>
              <a:spcAft>
                <a:spcPts val="0"/>
              </a:spcAft>
              <a:buClr>
                <a:schemeClr val="dk2"/>
              </a:buClr>
              <a:buSzPts val="1400"/>
              <a:buChar char="■"/>
              <a:defRPr sz="1400">
                <a:solidFill>
                  <a:schemeClr val="dk2"/>
                </a:solidFill>
              </a:defRPr>
            </a:lvl6pPr>
            <a:lvl7pPr indent="-317500" lvl="6" marL="3200400">
              <a:lnSpc>
                <a:spcPct val="115000"/>
              </a:lnSpc>
              <a:spcBef>
                <a:spcPts val="0"/>
              </a:spcBef>
              <a:spcAft>
                <a:spcPts val="0"/>
              </a:spcAft>
              <a:buClr>
                <a:schemeClr val="dk2"/>
              </a:buClr>
              <a:buSzPts val="1400"/>
              <a:buChar char="●"/>
              <a:defRPr sz="1400">
                <a:solidFill>
                  <a:schemeClr val="dk2"/>
                </a:solidFill>
              </a:defRPr>
            </a:lvl7pPr>
            <a:lvl8pPr indent="-317500" lvl="7" marL="3657600">
              <a:lnSpc>
                <a:spcPct val="115000"/>
              </a:lnSpc>
              <a:spcBef>
                <a:spcPts val="0"/>
              </a:spcBef>
              <a:spcAft>
                <a:spcPts val="0"/>
              </a:spcAft>
              <a:buClr>
                <a:schemeClr val="dk2"/>
              </a:buClr>
              <a:buSzPts val="1400"/>
              <a:buChar char="○"/>
              <a:defRPr sz="1400">
                <a:solidFill>
                  <a:schemeClr val="dk2"/>
                </a:solidFill>
              </a:defRPr>
            </a:lvl8pPr>
            <a:lvl9pPr indent="-317500" lvl="8" marL="4114800">
              <a:lnSpc>
                <a:spcPct val="115000"/>
              </a:lnSpc>
              <a:spcBef>
                <a:spcPts val="0"/>
              </a:spcBef>
              <a:spcAft>
                <a:spcPts val="0"/>
              </a:spcAft>
              <a:buClr>
                <a:schemeClr val="dk2"/>
              </a:buClr>
              <a:buSzPts val="1400"/>
              <a:buChar char="■"/>
              <a:defRPr sz="1400">
                <a:solidFill>
                  <a:schemeClr val="dk2"/>
                </a:solidFill>
              </a:defRPr>
            </a:lvl9pPr>
          </a:lstStyle>
          <a:p/>
        </p:txBody>
      </p:sp>
      <p:pic>
        <p:nvPicPr>
          <p:cNvPr descr="Google Shape;91;p1" id="603" name="Google Shape;603;p45"/>
          <p:cNvPicPr preferRelativeResize="0"/>
          <p:nvPr/>
        </p:nvPicPr>
        <p:blipFill rotWithShape="1">
          <a:blip r:embed="rId1">
            <a:alphaModFix/>
          </a:blip>
          <a:srcRect b="0" l="0" r="0" t="0"/>
          <a:stretch/>
        </p:blipFill>
        <p:spPr>
          <a:xfrm>
            <a:off x="8200105" y="4680138"/>
            <a:ext cx="856350" cy="396883"/>
          </a:xfrm>
          <a:prstGeom prst="rect">
            <a:avLst/>
          </a:prstGeom>
          <a:noFill/>
          <a:ln>
            <a:noFill/>
          </a:ln>
        </p:spPr>
      </p:pic>
      <p:sp>
        <p:nvSpPr>
          <p:cNvPr id="604" name="Google Shape;604;p45"/>
          <p:cNvSpPr txBox="1"/>
          <p:nvPr/>
        </p:nvSpPr>
        <p:spPr>
          <a:xfrm>
            <a:off x="76203" y="4831482"/>
            <a:ext cx="656700" cy="246300"/>
          </a:xfrm>
          <a:prstGeom prst="rect">
            <a:avLst/>
          </a:prstGeom>
          <a:noFill/>
          <a:ln>
            <a:noFill/>
          </a:ln>
        </p:spPr>
        <p:txBody>
          <a:bodyPr anchorCtr="0" anchor="ctr" bIns="45675" lIns="45675" spcFirstLastPara="1" rIns="45675" wrap="square" tIns="45675">
            <a:spAutoFit/>
          </a:bodyPr>
          <a:lstStyle/>
          <a:p>
            <a:pPr indent="0" lvl="0" marL="0" rtl="0" algn="l">
              <a:spcBef>
                <a:spcPts val="0"/>
              </a:spcBef>
              <a:spcAft>
                <a:spcPts val="0"/>
              </a:spcAft>
              <a:buNone/>
            </a:pPr>
            <a:fld id="{00000000-1234-1234-1234-123412341234}" type="slidenum">
              <a:rPr lang="en-GB" sz="1000">
                <a:solidFill>
                  <a:srgbClr val="888888"/>
                </a:solidFill>
                <a:latin typeface="Lato"/>
                <a:ea typeface="Lato"/>
                <a:cs typeface="Lato"/>
                <a:sym typeface="Lato"/>
              </a:rPr>
              <a:t>‹#›</a:t>
            </a:fld>
            <a:endParaRPr sz="800">
              <a:latin typeface="Lato"/>
              <a:ea typeface="Lato"/>
              <a:cs typeface="Lato"/>
              <a:sym typeface="Lato"/>
            </a:endParaRPr>
          </a:p>
        </p:txBody>
      </p:sp>
    </p:spTree>
  </p:cSld>
  <p:clrMap accent1="accent1" accent2="accent2" accent3="accent3" accent4="accent4" accent5="accent5" accent6="accent6" bg1="lt1" bg2="dk2" tx1="dk1" tx2="lt2" folHlink="folHlink" hlink="hlink"/>
  <p:sldLayoutIdLst>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 id="2147483718" r:id="rId29"/>
    <p:sldLayoutId id="2147483719" r:id="rId30"/>
    <p:sldLayoutId id="2147483720" r:id="rId31"/>
    <p:sldLayoutId id="2147483721" r:id="rId32"/>
    <p:sldLayoutId id="2147483722" r:id="rId33"/>
    <p:sldLayoutId id="2147483723" r:id="rId34"/>
    <p:sldLayoutId id="2147483724" r:id="rId35"/>
    <p:sldLayoutId id="2147483725" r:id="rId36"/>
    <p:sldLayoutId id="2147483726" r:id="rId37"/>
    <p:sldLayoutId id="2147483727" r:id="rId38"/>
    <p:sldLayoutId id="2147483728" r:id="rId39"/>
    <p:sldLayoutId id="2147483729" r:id="rId4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66" name="Shape 1166"/>
        <p:cNvGrpSpPr/>
        <p:nvPr/>
      </p:nvGrpSpPr>
      <p:grpSpPr>
        <a:xfrm>
          <a:off x="0" y="0"/>
          <a:ext cx="0" cy="0"/>
          <a:chOff x="0" y="0"/>
          <a:chExt cx="0" cy="0"/>
        </a:xfrm>
      </p:grpSpPr>
      <p:sp>
        <p:nvSpPr>
          <p:cNvPr id="1167" name="Google Shape;1167;p85"/>
          <p:cNvSpPr txBox="1"/>
          <p:nvPr>
            <p:ph type="title"/>
          </p:nvPr>
        </p:nvSpPr>
        <p:spPr>
          <a:xfrm>
            <a:off x="457200" y="69056"/>
            <a:ext cx="8229600" cy="1131000"/>
          </a:xfrm>
          <a:prstGeom prst="rect">
            <a:avLst/>
          </a:prstGeom>
          <a:noFill/>
          <a:ln>
            <a:noFill/>
          </a:ln>
        </p:spPr>
        <p:txBody>
          <a:bodyPr anchorCtr="0" anchor="ctr" bIns="34250" lIns="34250" spcFirstLastPara="1" rIns="34250" wrap="square" tIns="34250">
            <a:noAutofit/>
          </a:bodyPr>
          <a:lstStyle>
            <a:lvl1pPr lvl="0" marR="0" algn="l">
              <a:lnSpc>
                <a:spcPct val="90000"/>
              </a:lnSpc>
              <a:spcBef>
                <a:spcPts val="0"/>
              </a:spcBef>
              <a:spcAft>
                <a:spcPts val="0"/>
              </a:spcAft>
              <a:buClr>
                <a:srgbClr val="000000"/>
              </a:buClr>
              <a:buSzPts val="3300"/>
              <a:buFont typeface="Arial"/>
              <a:buNone/>
              <a:defRPr b="0" i="0" sz="3300" u="none" cap="none" strike="noStrike">
                <a:solidFill>
                  <a:srgbClr val="000000"/>
                </a:solidFill>
                <a:latin typeface="Arial"/>
                <a:ea typeface="Arial"/>
                <a:cs typeface="Arial"/>
                <a:sym typeface="Arial"/>
              </a:defRPr>
            </a:lvl1pPr>
            <a:lvl2pPr lvl="1" marR="0" algn="l">
              <a:lnSpc>
                <a:spcPct val="90000"/>
              </a:lnSpc>
              <a:spcBef>
                <a:spcPts val="0"/>
              </a:spcBef>
              <a:spcAft>
                <a:spcPts val="0"/>
              </a:spcAft>
              <a:buClr>
                <a:srgbClr val="000000"/>
              </a:buClr>
              <a:buSzPts val="3300"/>
              <a:buFont typeface="Calibri"/>
              <a:buNone/>
              <a:defRPr b="0" i="0" sz="3300" u="none" cap="none" strike="noStrike">
                <a:solidFill>
                  <a:srgbClr val="000000"/>
                </a:solidFill>
                <a:latin typeface="Calibri"/>
                <a:ea typeface="Calibri"/>
                <a:cs typeface="Calibri"/>
                <a:sym typeface="Calibri"/>
              </a:defRPr>
            </a:lvl2pPr>
            <a:lvl3pPr lvl="2" marR="0" algn="l">
              <a:lnSpc>
                <a:spcPct val="90000"/>
              </a:lnSpc>
              <a:spcBef>
                <a:spcPts val="0"/>
              </a:spcBef>
              <a:spcAft>
                <a:spcPts val="0"/>
              </a:spcAft>
              <a:buClr>
                <a:srgbClr val="000000"/>
              </a:buClr>
              <a:buSzPts val="3300"/>
              <a:buFont typeface="Calibri"/>
              <a:buNone/>
              <a:defRPr b="0" i="0" sz="3300" u="none" cap="none" strike="noStrike">
                <a:solidFill>
                  <a:srgbClr val="000000"/>
                </a:solidFill>
                <a:latin typeface="Calibri"/>
                <a:ea typeface="Calibri"/>
                <a:cs typeface="Calibri"/>
                <a:sym typeface="Calibri"/>
              </a:defRPr>
            </a:lvl3pPr>
            <a:lvl4pPr lvl="3" marR="0" algn="l">
              <a:lnSpc>
                <a:spcPct val="90000"/>
              </a:lnSpc>
              <a:spcBef>
                <a:spcPts val="0"/>
              </a:spcBef>
              <a:spcAft>
                <a:spcPts val="0"/>
              </a:spcAft>
              <a:buClr>
                <a:srgbClr val="000000"/>
              </a:buClr>
              <a:buSzPts val="3300"/>
              <a:buFont typeface="Calibri"/>
              <a:buNone/>
              <a:defRPr b="0" i="0" sz="3300" u="none" cap="none" strike="noStrike">
                <a:solidFill>
                  <a:srgbClr val="000000"/>
                </a:solidFill>
                <a:latin typeface="Calibri"/>
                <a:ea typeface="Calibri"/>
                <a:cs typeface="Calibri"/>
                <a:sym typeface="Calibri"/>
              </a:defRPr>
            </a:lvl4pPr>
            <a:lvl5pPr lvl="4" marR="0" algn="l">
              <a:lnSpc>
                <a:spcPct val="90000"/>
              </a:lnSpc>
              <a:spcBef>
                <a:spcPts val="0"/>
              </a:spcBef>
              <a:spcAft>
                <a:spcPts val="0"/>
              </a:spcAft>
              <a:buClr>
                <a:srgbClr val="000000"/>
              </a:buClr>
              <a:buSzPts val="3300"/>
              <a:buFont typeface="Calibri"/>
              <a:buNone/>
              <a:defRPr b="0" i="0" sz="3300" u="none" cap="none" strike="noStrike">
                <a:solidFill>
                  <a:srgbClr val="000000"/>
                </a:solidFill>
                <a:latin typeface="Calibri"/>
                <a:ea typeface="Calibri"/>
                <a:cs typeface="Calibri"/>
                <a:sym typeface="Calibri"/>
              </a:defRPr>
            </a:lvl5pPr>
            <a:lvl6pPr lvl="5" marR="0" algn="l">
              <a:lnSpc>
                <a:spcPct val="90000"/>
              </a:lnSpc>
              <a:spcBef>
                <a:spcPts val="0"/>
              </a:spcBef>
              <a:spcAft>
                <a:spcPts val="0"/>
              </a:spcAft>
              <a:buClr>
                <a:srgbClr val="000000"/>
              </a:buClr>
              <a:buSzPts val="3300"/>
              <a:buFont typeface="Calibri"/>
              <a:buNone/>
              <a:defRPr b="0" i="0" sz="3300" u="none" cap="none" strike="noStrike">
                <a:solidFill>
                  <a:srgbClr val="000000"/>
                </a:solidFill>
                <a:latin typeface="Calibri"/>
                <a:ea typeface="Calibri"/>
                <a:cs typeface="Calibri"/>
                <a:sym typeface="Calibri"/>
              </a:defRPr>
            </a:lvl6pPr>
            <a:lvl7pPr lvl="6" marR="0" algn="l">
              <a:lnSpc>
                <a:spcPct val="90000"/>
              </a:lnSpc>
              <a:spcBef>
                <a:spcPts val="0"/>
              </a:spcBef>
              <a:spcAft>
                <a:spcPts val="0"/>
              </a:spcAft>
              <a:buClr>
                <a:srgbClr val="000000"/>
              </a:buClr>
              <a:buSzPts val="3300"/>
              <a:buFont typeface="Calibri"/>
              <a:buNone/>
              <a:defRPr b="0" i="0" sz="3300" u="none" cap="none" strike="noStrike">
                <a:solidFill>
                  <a:srgbClr val="000000"/>
                </a:solidFill>
                <a:latin typeface="Calibri"/>
                <a:ea typeface="Calibri"/>
                <a:cs typeface="Calibri"/>
                <a:sym typeface="Calibri"/>
              </a:defRPr>
            </a:lvl7pPr>
            <a:lvl8pPr lvl="7" marR="0" algn="l">
              <a:lnSpc>
                <a:spcPct val="90000"/>
              </a:lnSpc>
              <a:spcBef>
                <a:spcPts val="0"/>
              </a:spcBef>
              <a:spcAft>
                <a:spcPts val="0"/>
              </a:spcAft>
              <a:buClr>
                <a:srgbClr val="000000"/>
              </a:buClr>
              <a:buSzPts val="3300"/>
              <a:buFont typeface="Calibri"/>
              <a:buNone/>
              <a:defRPr b="0" i="0" sz="3300" u="none" cap="none" strike="noStrike">
                <a:solidFill>
                  <a:srgbClr val="000000"/>
                </a:solidFill>
                <a:latin typeface="Calibri"/>
                <a:ea typeface="Calibri"/>
                <a:cs typeface="Calibri"/>
                <a:sym typeface="Calibri"/>
              </a:defRPr>
            </a:lvl8pPr>
            <a:lvl9pPr lvl="8" marR="0" algn="l">
              <a:lnSpc>
                <a:spcPct val="90000"/>
              </a:lnSpc>
              <a:spcBef>
                <a:spcPts val="0"/>
              </a:spcBef>
              <a:spcAft>
                <a:spcPts val="0"/>
              </a:spcAft>
              <a:buClr>
                <a:srgbClr val="000000"/>
              </a:buClr>
              <a:buSzPts val="3300"/>
              <a:buFont typeface="Calibri"/>
              <a:buNone/>
              <a:defRPr b="0" i="0" sz="3300" u="none" cap="none" strike="noStrike">
                <a:solidFill>
                  <a:srgbClr val="000000"/>
                </a:solidFill>
                <a:latin typeface="Calibri"/>
                <a:ea typeface="Calibri"/>
                <a:cs typeface="Calibri"/>
                <a:sym typeface="Calibri"/>
              </a:defRPr>
            </a:lvl9pPr>
          </a:lstStyle>
          <a:p/>
        </p:txBody>
      </p:sp>
      <p:sp>
        <p:nvSpPr>
          <p:cNvPr id="1168" name="Google Shape;1168;p85"/>
          <p:cNvSpPr txBox="1"/>
          <p:nvPr>
            <p:ph idx="1" type="body"/>
          </p:nvPr>
        </p:nvSpPr>
        <p:spPr>
          <a:xfrm>
            <a:off x="457200" y="1200150"/>
            <a:ext cx="8229600" cy="3943200"/>
          </a:xfrm>
          <a:prstGeom prst="rect">
            <a:avLst/>
          </a:prstGeom>
          <a:noFill/>
          <a:ln>
            <a:noFill/>
          </a:ln>
        </p:spPr>
        <p:txBody>
          <a:bodyPr anchorCtr="0" anchor="t" bIns="34250" lIns="34250" spcFirstLastPara="1" rIns="34250" wrap="square" tIns="34250">
            <a:noAutofit/>
          </a:bodyPr>
          <a:lstStyle>
            <a:lvl1pPr indent="-361950" lvl="0" marL="457200" marR="0" algn="l">
              <a:lnSpc>
                <a:spcPct val="90000"/>
              </a:lnSpc>
              <a:spcBef>
                <a:spcPts val="800"/>
              </a:spcBef>
              <a:spcAft>
                <a:spcPts val="0"/>
              </a:spcAft>
              <a:buClr>
                <a:srgbClr val="000000"/>
              </a:buClr>
              <a:buSzPts val="2100"/>
              <a:buFont typeface="Lato"/>
              <a:buChar char="•"/>
              <a:defRPr b="0" i="0" sz="2100" u="none" cap="none" strike="noStrike">
                <a:solidFill>
                  <a:srgbClr val="000000"/>
                </a:solidFill>
                <a:latin typeface="Lato"/>
                <a:ea typeface="Lato"/>
                <a:cs typeface="Lato"/>
                <a:sym typeface="Lato"/>
              </a:defRPr>
            </a:lvl1pPr>
            <a:lvl2pPr indent="-361950" lvl="1" marL="914400" marR="0" algn="l">
              <a:lnSpc>
                <a:spcPct val="90000"/>
              </a:lnSpc>
              <a:spcBef>
                <a:spcPts val="800"/>
              </a:spcBef>
              <a:spcAft>
                <a:spcPts val="0"/>
              </a:spcAft>
              <a:buClr>
                <a:srgbClr val="000000"/>
              </a:buClr>
              <a:buSzPts val="2100"/>
              <a:buFont typeface="Lato"/>
              <a:buChar char="•"/>
              <a:defRPr b="0" i="0" sz="2100" u="none" cap="none" strike="noStrike">
                <a:solidFill>
                  <a:srgbClr val="000000"/>
                </a:solidFill>
                <a:latin typeface="Lato"/>
                <a:ea typeface="Lato"/>
                <a:cs typeface="Lato"/>
                <a:sym typeface="Lato"/>
              </a:defRPr>
            </a:lvl2pPr>
            <a:lvl3pPr indent="-361950" lvl="2" marL="1371600" marR="0" algn="l">
              <a:lnSpc>
                <a:spcPct val="90000"/>
              </a:lnSpc>
              <a:spcBef>
                <a:spcPts val="800"/>
              </a:spcBef>
              <a:spcAft>
                <a:spcPts val="0"/>
              </a:spcAft>
              <a:buClr>
                <a:srgbClr val="000000"/>
              </a:buClr>
              <a:buSzPts val="2100"/>
              <a:buFont typeface="Lato"/>
              <a:buChar char="•"/>
              <a:defRPr b="0" i="0" sz="2100" u="none" cap="none" strike="noStrike">
                <a:solidFill>
                  <a:srgbClr val="000000"/>
                </a:solidFill>
                <a:latin typeface="Lato"/>
                <a:ea typeface="Lato"/>
                <a:cs typeface="Lato"/>
                <a:sym typeface="Lato"/>
              </a:defRPr>
            </a:lvl3pPr>
            <a:lvl4pPr indent="-361950" lvl="3" marL="1828800" marR="0" algn="l">
              <a:lnSpc>
                <a:spcPct val="90000"/>
              </a:lnSpc>
              <a:spcBef>
                <a:spcPts val="800"/>
              </a:spcBef>
              <a:spcAft>
                <a:spcPts val="0"/>
              </a:spcAft>
              <a:buClr>
                <a:srgbClr val="000000"/>
              </a:buClr>
              <a:buSzPts val="2100"/>
              <a:buFont typeface="Lato"/>
              <a:buChar char="•"/>
              <a:defRPr b="0" i="0" sz="2100" u="none" cap="none" strike="noStrike">
                <a:solidFill>
                  <a:srgbClr val="000000"/>
                </a:solidFill>
                <a:latin typeface="Lato"/>
                <a:ea typeface="Lato"/>
                <a:cs typeface="Lato"/>
                <a:sym typeface="Lato"/>
              </a:defRPr>
            </a:lvl4pPr>
            <a:lvl5pPr indent="-361950" lvl="4" marL="2286000" marR="0" algn="l">
              <a:lnSpc>
                <a:spcPct val="90000"/>
              </a:lnSpc>
              <a:spcBef>
                <a:spcPts val="800"/>
              </a:spcBef>
              <a:spcAft>
                <a:spcPts val="0"/>
              </a:spcAft>
              <a:buClr>
                <a:srgbClr val="000000"/>
              </a:buClr>
              <a:buSzPts val="2100"/>
              <a:buFont typeface="Lato"/>
              <a:buChar char="•"/>
              <a:defRPr b="0" i="0" sz="2100" u="none" cap="none" strike="noStrike">
                <a:solidFill>
                  <a:srgbClr val="000000"/>
                </a:solidFill>
                <a:latin typeface="Lato"/>
                <a:ea typeface="Lato"/>
                <a:cs typeface="Lato"/>
                <a:sym typeface="Lato"/>
              </a:defRPr>
            </a:lvl5pPr>
            <a:lvl6pPr indent="-361950" lvl="5" marL="2743200" marR="0" algn="l">
              <a:lnSpc>
                <a:spcPct val="90000"/>
              </a:lnSpc>
              <a:spcBef>
                <a:spcPts val="800"/>
              </a:spcBef>
              <a:spcAft>
                <a:spcPts val="0"/>
              </a:spcAft>
              <a:buClr>
                <a:srgbClr val="000000"/>
              </a:buClr>
              <a:buSzPts val="2100"/>
              <a:buFont typeface="Lato"/>
              <a:buChar char="●"/>
              <a:defRPr b="0" i="0" sz="2100" u="none" cap="none" strike="noStrike">
                <a:solidFill>
                  <a:srgbClr val="000000"/>
                </a:solidFill>
                <a:latin typeface="Lato"/>
                <a:ea typeface="Lato"/>
                <a:cs typeface="Lato"/>
                <a:sym typeface="Lato"/>
              </a:defRPr>
            </a:lvl6pPr>
            <a:lvl7pPr indent="-361950" lvl="6" marL="3200400" marR="0" algn="l">
              <a:lnSpc>
                <a:spcPct val="90000"/>
              </a:lnSpc>
              <a:spcBef>
                <a:spcPts val="800"/>
              </a:spcBef>
              <a:spcAft>
                <a:spcPts val="0"/>
              </a:spcAft>
              <a:buClr>
                <a:srgbClr val="000000"/>
              </a:buClr>
              <a:buSzPts val="2100"/>
              <a:buFont typeface="Lato"/>
              <a:buChar char="●"/>
              <a:defRPr b="0" i="0" sz="2100" u="none" cap="none" strike="noStrike">
                <a:solidFill>
                  <a:srgbClr val="000000"/>
                </a:solidFill>
                <a:latin typeface="Lato"/>
                <a:ea typeface="Lato"/>
                <a:cs typeface="Lato"/>
                <a:sym typeface="Lato"/>
              </a:defRPr>
            </a:lvl7pPr>
            <a:lvl8pPr indent="-361950" lvl="7" marL="3657600" marR="0" algn="l">
              <a:lnSpc>
                <a:spcPct val="90000"/>
              </a:lnSpc>
              <a:spcBef>
                <a:spcPts val="800"/>
              </a:spcBef>
              <a:spcAft>
                <a:spcPts val="0"/>
              </a:spcAft>
              <a:buClr>
                <a:srgbClr val="000000"/>
              </a:buClr>
              <a:buSzPts val="2100"/>
              <a:buFont typeface="Lato"/>
              <a:buChar char="●"/>
              <a:defRPr b="0" i="0" sz="2100" u="none" cap="none" strike="noStrike">
                <a:solidFill>
                  <a:srgbClr val="000000"/>
                </a:solidFill>
                <a:latin typeface="Lato"/>
                <a:ea typeface="Lato"/>
                <a:cs typeface="Lato"/>
                <a:sym typeface="Lato"/>
              </a:defRPr>
            </a:lvl8pPr>
            <a:lvl9pPr indent="-361950" lvl="8" marL="4114800" marR="0" algn="l">
              <a:lnSpc>
                <a:spcPct val="90000"/>
              </a:lnSpc>
              <a:spcBef>
                <a:spcPts val="800"/>
              </a:spcBef>
              <a:spcAft>
                <a:spcPts val="0"/>
              </a:spcAft>
              <a:buClr>
                <a:srgbClr val="000000"/>
              </a:buClr>
              <a:buSzPts val="2100"/>
              <a:buFont typeface="Lato"/>
              <a:buChar char="●"/>
              <a:defRPr b="0" i="0" sz="2100" u="none" cap="none" strike="noStrike">
                <a:solidFill>
                  <a:srgbClr val="000000"/>
                </a:solidFill>
                <a:latin typeface="Lato"/>
                <a:ea typeface="Lato"/>
                <a:cs typeface="Lato"/>
                <a:sym typeface="Lato"/>
              </a:defRPr>
            </a:lvl9pPr>
          </a:lstStyle>
          <a:p/>
        </p:txBody>
      </p:sp>
    </p:spTree>
  </p:cSld>
  <p:clrMap accent1="accent1" accent2="accent2" accent3="accent3" accent4="accent4" accent5="accent5" accent6="accent6" bg1="lt1" bg2="dk2" tx1="dk1" tx2="lt2" folHlink="folHlink" hlink="hlink"/>
  <p:sldLayoutIdLst>
    <p:sldLayoutId id="2147483730" r:id="rId1"/>
    <p:sldLayoutId id="2147483731" r:id="rId2"/>
    <p:sldLayoutId id="2147483732" r:id="rId3"/>
    <p:sldLayoutId id="2147483733" r:id="rId4"/>
    <p:sldLayoutId id="2147483734"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4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hyperlink" Target="http://www.youtube.com/watch?v=mAMFQwebh6Q" TargetMode="Externa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hyperlink" Target="http://www.youtube.com/watch?v=8mKFF5K4aUI" TargetMode="Externa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4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5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8.xml"/><Relationship Id="rId3" Type="http://schemas.openxmlformats.org/officeDocument/2006/relationships/image" Target="../media/image56.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xml"/><Relationship Id="rId3" Type="http://schemas.openxmlformats.org/officeDocument/2006/relationships/image" Target="../media/image30.png"/><Relationship Id="rId4" Type="http://schemas.openxmlformats.org/officeDocument/2006/relationships/image" Target="../media/image3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1.xml"/><Relationship Id="rId3" Type="http://schemas.openxmlformats.org/officeDocument/2006/relationships/image" Target="../media/image54.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4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5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3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5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hyperlink" Target="http://www.youtube.com/watch?v=tNCnCEIfnkA" TargetMode="External"/><Relationship Id="rId4" Type="http://schemas.openxmlformats.org/officeDocument/2006/relationships/image" Target="../media/image4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30.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3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hyperlink" Target="http://www.youtube.com/watch?v=ABIbH-LtpFs" TargetMode="External"/><Relationship Id="rId4" Type="http://schemas.openxmlformats.org/officeDocument/2006/relationships/image" Target="../media/image3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2" name="Shape 1242"/>
        <p:cNvGrpSpPr/>
        <p:nvPr/>
      </p:nvGrpSpPr>
      <p:grpSpPr>
        <a:xfrm>
          <a:off x="0" y="0"/>
          <a:ext cx="0" cy="0"/>
          <a:chOff x="0" y="0"/>
          <a:chExt cx="0" cy="0"/>
        </a:xfrm>
      </p:grpSpPr>
      <p:sp>
        <p:nvSpPr>
          <p:cNvPr id="1243" name="Google Shape;1243;p91"/>
          <p:cNvSpPr txBox="1"/>
          <p:nvPr>
            <p:ph idx="2" type="subTitle"/>
          </p:nvPr>
        </p:nvSpPr>
        <p:spPr>
          <a:xfrm>
            <a:off x="3674850" y="3004838"/>
            <a:ext cx="4827600" cy="3969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GB"/>
              <a:t>Art  - Module 2</a:t>
            </a:r>
            <a:endParaRPr/>
          </a:p>
        </p:txBody>
      </p:sp>
      <p:sp>
        <p:nvSpPr>
          <p:cNvPr id="1244" name="Google Shape;1244;p91"/>
          <p:cNvSpPr txBox="1"/>
          <p:nvPr>
            <p:ph idx="1" type="subTitle"/>
          </p:nvPr>
        </p:nvSpPr>
        <p:spPr>
          <a:xfrm rot="-5400000">
            <a:off x="-1897525" y="2413800"/>
            <a:ext cx="5162400" cy="3159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GB"/>
              <a:t>UnPlastic Art  Package</a:t>
            </a:r>
            <a:endParaRPr/>
          </a:p>
        </p:txBody>
      </p:sp>
      <p:sp>
        <p:nvSpPr>
          <p:cNvPr id="1245" name="Google Shape;1245;p91"/>
          <p:cNvSpPr txBox="1"/>
          <p:nvPr>
            <p:ph type="title"/>
          </p:nvPr>
        </p:nvSpPr>
        <p:spPr>
          <a:xfrm>
            <a:off x="3601800" y="1741713"/>
            <a:ext cx="4973700" cy="117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P</a:t>
            </a:r>
            <a:r>
              <a:rPr lang="en-GB"/>
              <a:t>ower of </a:t>
            </a:r>
            <a:br>
              <a:rPr lang="en-GB"/>
            </a:br>
            <a:r>
              <a:rPr lang="en-GB"/>
              <a:t>political art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6" name="Shape 1306"/>
        <p:cNvGrpSpPr/>
        <p:nvPr/>
      </p:nvGrpSpPr>
      <p:grpSpPr>
        <a:xfrm>
          <a:off x="0" y="0"/>
          <a:ext cx="0" cy="0"/>
          <a:chOff x="0" y="0"/>
          <a:chExt cx="0" cy="0"/>
        </a:xfrm>
      </p:grpSpPr>
      <p:sp>
        <p:nvSpPr>
          <p:cNvPr id="1307" name="Google Shape;1307;p100"/>
          <p:cNvSpPr txBox="1"/>
          <p:nvPr>
            <p:ph idx="1" type="subTitle"/>
          </p:nvPr>
        </p:nvSpPr>
        <p:spPr>
          <a:xfrm>
            <a:off x="1117962" y="2309175"/>
            <a:ext cx="4898100" cy="1306200"/>
          </a:xfrm>
          <a:prstGeom prst="rect">
            <a:avLst/>
          </a:prstGeom>
        </p:spPr>
        <p:txBody>
          <a:bodyPr anchorCtr="0" anchor="t" bIns="91425" lIns="91425" spcFirstLastPara="1" rIns="91425" wrap="square" tIns="91425">
            <a:noAutofit/>
          </a:bodyPr>
          <a:lstStyle/>
          <a:p>
            <a:pPr indent="0" lvl="0" marL="0" rtl="0" algn="r">
              <a:spcBef>
                <a:spcPts val="0"/>
              </a:spcBef>
              <a:spcAft>
                <a:spcPts val="1200"/>
              </a:spcAft>
              <a:buNone/>
            </a:pPr>
            <a:r>
              <a:rPr lang="en-GB" sz="2500"/>
              <a:t>What is power?</a:t>
            </a:r>
            <a:endParaRPr sz="25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1" name="Shape 1311"/>
        <p:cNvGrpSpPr/>
        <p:nvPr/>
      </p:nvGrpSpPr>
      <p:grpSpPr>
        <a:xfrm>
          <a:off x="0" y="0"/>
          <a:ext cx="0" cy="0"/>
          <a:chOff x="0" y="0"/>
          <a:chExt cx="0" cy="0"/>
        </a:xfrm>
      </p:grpSpPr>
      <p:sp>
        <p:nvSpPr>
          <p:cNvPr id="1312" name="Google Shape;1312;p101"/>
          <p:cNvSpPr txBox="1"/>
          <p:nvPr>
            <p:ph idx="1" type="subTitle"/>
          </p:nvPr>
        </p:nvSpPr>
        <p:spPr>
          <a:xfrm>
            <a:off x="1117962" y="2309175"/>
            <a:ext cx="4898100" cy="1306200"/>
          </a:xfrm>
          <a:prstGeom prst="rect">
            <a:avLst/>
          </a:prstGeom>
        </p:spPr>
        <p:txBody>
          <a:bodyPr anchorCtr="0" anchor="t" bIns="91425" lIns="91425" spcFirstLastPara="1" rIns="91425" wrap="square" tIns="91425">
            <a:noAutofit/>
          </a:bodyPr>
          <a:lstStyle/>
          <a:p>
            <a:pPr indent="0" lvl="0" marL="0" rtl="0" algn="r">
              <a:spcBef>
                <a:spcPts val="0"/>
              </a:spcBef>
              <a:spcAft>
                <a:spcPts val="1200"/>
              </a:spcAft>
              <a:buNone/>
            </a:pPr>
            <a:r>
              <a:rPr lang="en-GB" sz="2500"/>
              <a:t>What is power?</a:t>
            </a:r>
            <a:endParaRPr sz="2500"/>
          </a:p>
        </p:txBody>
      </p:sp>
      <p:sp>
        <p:nvSpPr>
          <p:cNvPr id="1313" name="Google Shape;1313;p101"/>
          <p:cNvSpPr txBox="1"/>
          <p:nvPr>
            <p:ph idx="4294967295" type="subTitle"/>
          </p:nvPr>
        </p:nvSpPr>
        <p:spPr>
          <a:xfrm>
            <a:off x="1206298" y="2901825"/>
            <a:ext cx="4809600" cy="276900"/>
          </a:xfrm>
          <a:prstGeom prst="rect">
            <a:avLst/>
          </a:prstGeom>
        </p:spPr>
        <p:txBody>
          <a:bodyPr anchorCtr="0" anchor="t" bIns="91425" lIns="91425" spcFirstLastPara="1" rIns="91425" wrap="square" tIns="91425">
            <a:noAutofit/>
          </a:bodyPr>
          <a:lstStyle/>
          <a:p>
            <a:pPr indent="0" lvl="0" marL="0" rtl="0" algn="just">
              <a:lnSpc>
                <a:spcPct val="150000"/>
              </a:lnSpc>
              <a:spcBef>
                <a:spcPts val="0"/>
              </a:spcBef>
              <a:spcAft>
                <a:spcPts val="0"/>
              </a:spcAft>
              <a:buNone/>
            </a:pPr>
            <a:r>
              <a:rPr lang="en-GB" sz="1300">
                <a:solidFill>
                  <a:srgbClr val="434343"/>
                </a:solidFill>
                <a:latin typeface="Lato"/>
                <a:ea typeface="Lato"/>
                <a:cs typeface="Lato"/>
                <a:sym typeface="Lato"/>
              </a:rPr>
              <a:t>Power refers to the ability of an actor (an individual, a group of people, an institution) to either act or to produce an effect by being in possession of control, authority and influence over others. </a:t>
            </a:r>
            <a:endParaRPr sz="1300">
              <a:solidFill>
                <a:srgbClr val="434343"/>
              </a:solidFill>
              <a:latin typeface="Lato"/>
              <a:ea typeface="Lato"/>
              <a:cs typeface="Lato"/>
              <a:sym typeface="Lato"/>
            </a:endParaRPr>
          </a:p>
          <a:p>
            <a:pPr indent="0" lvl="0" marL="0" rtl="0" algn="just">
              <a:lnSpc>
                <a:spcPct val="150000"/>
              </a:lnSpc>
              <a:spcBef>
                <a:spcPts val="600"/>
              </a:spcBef>
              <a:spcAft>
                <a:spcPts val="600"/>
              </a:spcAft>
              <a:buNone/>
            </a:pPr>
            <a:r>
              <a:rPr lang="en-GB" sz="1300">
                <a:solidFill>
                  <a:srgbClr val="434343"/>
                </a:solidFill>
                <a:latin typeface="Lato"/>
                <a:ea typeface="Lato"/>
                <a:cs typeface="Lato"/>
                <a:sym typeface="Lato"/>
              </a:rPr>
              <a:t>This can be achieved through hard and/or soft power.</a:t>
            </a:r>
            <a:endParaRPr sz="1300">
              <a:solidFill>
                <a:srgbClr val="434343"/>
              </a:solidFill>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7" name="Shape 1317"/>
        <p:cNvGrpSpPr/>
        <p:nvPr/>
      </p:nvGrpSpPr>
      <p:grpSpPr>
        <a:xfrm>
          <a:off x="0" y="0"/>
          <a:ext cx="0" cy="0"/>
          <a:chOff x="0" y="0"/>
          <a:chExt cx="0" cy="0"/>
        </a:xfrm>
      </p:grpSpPr>
      <p:sp>
        <p:nvSpPr>
          <p:cNvPr id="1318" name="Google Shape;1318;p102"/>
          <p:cNvSpPr/>
          <p:nvPr/>
        </p:nvSpPr>
        <p:spPr>
          <a:xfrm>
            <a:off x="5290340" y="2475947"/>
            <a:ext cx="1748100" cy="1767300"/>
          </a:xfrm>
          <a:prstGeom prst="ellipse">
            <a:avLst/>
          </a:prstGeom>
          <a:noFill/>
          <a:ln cap="flat" cmpd="sng" w="76200">
            <a:solidFill>
              <a:srgbClr val="037971"/>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Clr>
                <a:schemeClr val="dk1"/>
              </a:buClr>
              <a:buSzPts val="1100"/>
              <a:buFont typeface="Arial"/>
              <a:buNone/>
            </a:pPr>
            <a:r>
              <a:rPr lang="en-GB" sz="1900">
                <a:solidFill>
                  <a:srgbClr val="025A54"/>
                </a:solidFill>
                <a:latin typeface="Lato"/>
                <a:ea typeface="Lato"/>
                <a:cs typeface="Lato"/>
                <a:sym typeface="Lato"/>
              </a:rPr>
              <a:t>Economic power</a:t>
            </a:r>
            <a:endParaRPr sz="1900">
              <a:solidFill>
                <a:srgbClr val="025A54"/>
              </a:solidFill>
              <a:latin typeface="Lato"/>
              <a:ea typeface="Lato"/>
              <a:cs typeface="Lato"/>
              <a:sym typeface="Lato"/>
            </a:endParaRPr>
          </a:p>
        </p:txBody>
      </p:sp>
      <p:sp>
        <p:nvSpPr>
          <p:cNvPr id="1319" name="Google Shape;1319;p102"/>
          <p:cNvSpPr/>
          <p:nvPr/>
        </p:nvSpPr>
        <p:spPr>
          <a:xfrm>
            <a:off x="3995610" y="2392907"/>
            <a:ext cx="1152600" cy="1165200"/>
          </a:xfrm>
          <a:prstGeom prst="ellipse">
            <a:avLst/>
          </a:prstGeom>
          <a:noFill/>
          <a:ln cap="flat" cmpd="sng" w="38100">
            <a:solidFill>
              <a:srgbClr val="037971"/>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Clr>
                <a:schemeClr val="dk1"/>
              </a:buClr>
              <a:buSzPts val="1100"/>
              <a:buFont typeface="Arial"/>
              <a:buNone/>
            </a:pPr>
            <a:r>
              <a:rPr lang="en-GB" sz="1500">
                <a:solidFill>
                  <a:srgbClr val="025A54"/>
                </a:solidFill>
                <a:latin typeface="Lato"/>
                <a:ea typeface="Lato"/>
                <a:cs typeface="Lato"/>
                <a:sym typeface="Lato"/>
              </a:rPr>
              <a:t>Military</a:t>
            </a:r>
            <a:endParaRPr b="0" i="0" sz="700" u="none" cap="none" strike="noStrike">
              <a:solidFill>
                <a:srgbClr val="000000"/>
              </a:solidFill>
              <a:latin typeface="Arial"/>
              <a:ea typeface="Arial"/>
              <a:cs typeface="Arial"/>
              <a:sym typeface="Arial"/>
            </a:endParaRPr>
          </a:p>
        </p:txBody>
      </p:sp>
      <p:sp>
        <p:nvSpPr>
          <p:cNvPr id="1320" name="Google Shape;1320;p102"/>
          <p:cNvSpPr/>
          <p:nvPr/>
        </p:nvSpPr>
        <p:spPr>
          <a:xfrm>
            <a:off x="4339669" y="3696158"/>
            <a:ext cx="950700" cy="961200"/>
          </a:xfrm>
          <a:prstGeom prst="ellipse">
            <a:avLst/>
          </a:prstGeom>
          <a:noFill/>
          <a:ln cap="flat" cmpd="sng" w="38100">
            <a:solidFill>
              <a:srgbClr val="037971"/>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Clr>
                <a:schemeClr val="dk1"/>
              </a:buClr>
              <a:buSzPts val="1100"/>
              <a:buFont typeface="Arial"/>
              <a:buNone/>
            </a:pPr>
            <a:r>
              <a:rPr lang="en-GB" sz="1200">
                <a:solidFill>
                  <a:srgbClr val="025A54"/>
                </a:solidFill>
                <a:latin typeface="Lato"/>
                <a:ea typeface="Lato"/>
                <a:cs typeface="Lato"/>
                <a:sym typeface="Lato"/>
              </a:rPr>
              <a:t>Foreign policy</a:t>
            </a:r>
            <a:endParaRPr b="0" i="0" sz="400" u="none" cap="none" strike="noStrike">
              <a:solidFill>
                <a:srgbClr val="000000"/>
              </a:solidFill>
              <a:latin typeface="Arial"/>
              <a:ea typeface="Arial"/>
              <a:cs typeface="Arial"/>
              <a:sym typeface="Arial"/>
            </a:endParaRPr>
          </a:p>
        </p:txBody>
      </p:sp>
      <p:sp>
        <p:nvSpPr>
          <p:cNvPr id="1321" name="Google Shape;1321;p102"/>
          <p:cNvSpPr/>
          <p:nvPr/>
        </p:nvSpPr>
        <p:spPr>
          <a:xfrm>
            <a:off x="2105634" y="1648678"/>
            <a:ext cx="1748100" cy="1767300"/>
          </a:xfrm>
          <a:prstGeom prst="ellipse">
            <a:avLst/>
          </a:prstGeom>
          <a:noFill/>
          <a:ln cap="flat" cmpd="sng" w="76200">
            <a:solidFill>
              <a:srgbClr val="7CB7B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lang="en-GB" sz="1900">
                <a:solidFill>
                  <a:srgbClr val="025A54"/>
                </a:solidFill>
                <a:latin typeface="Lato"/>
                <a:ea typeface="Lato"/>
                <a:cs typeface="Lato"/>
                <a:sym typeface="Lato"/>
              </a:rPr>
              <a:t>Culture</a:t>
            </a:r>
            <a:endParaRPr i="0" sz="1900" u="none" cap="none" strike="noStrike">
              <a:solidFill>
                <a:srgbClr val="025A54"/>
              </a:solidFill>
              <a:latin typeface="Lato"/>
              <a:ea typeface="Lato"/>
              <a:cs typeface="Lato"/>
              <a:sym typeface="Lato"/>
            </a:endParaRPr>
          </a:p>
        </p:txBody>
      </p:sp>
      <p:sp>
        <p:nvSpPr>
          <p:cNvPr id="1322" name="Google Shape;1322;p102"/>
          <p:cNvSpPr/>
          <p:nvPr/>
        </p:nvSpPr>
        <p:spPr>
          <a:xfrm>
            <a:off x="3311125" y="3415779"/>
            <a:ext cx="721800" cy="729600"/>
          </a:xfrm>
          <a:prstGeom prst="ellipse">
            <a:avLst/>
          </a:prstGeom>
          <a:noFill/>
          <a:ln cap="flat" cmpd="sng" w="76200">
            <a:solidFill>
              <a:srgbClr val="ACE1D7"/>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Clr>
                <a:schemeClr val="dk1"/>
              </a:buClr>
              <a:buSzPts val="1100"/>
              <a:buFont typeface="Arial"/>
              <a:buNone/>
            </a:pPr>
            <a:r>
              <a:rPr lang="en-GB" sz="800">
                <a:solidFill>
                  <a:srgbClr val="025A54"/>
                </a:solidFill>
                <a:latin typeface="Lato"/>
                <a:ea typeface="Lato"/>
                <a:cs typeface="Lato"/>
                <a:sym typeface="Lato"/>
              </a:rPr>
              <a:t>History</a:t>
            </a:r>
            <a:endParaRPr b="0" i="0" sz="100" u="none" cap="none" strike="noStrike">
              <a:solidFill>
                <a:srgbClr val="000000"/>
              </a:solidFill>
              <a:latin typeface="Arial"/>
              <a:ea typeface="Arial"/>
              <a:cs typeface="Arial"/>
              <a:sym typeface="Arial"/>
            </a:endParaRPr>
          </a:p>
        </p:txBody>
      </p:sp>
      <p:sp>
        <p:nvSpPr>
          <p:cNvPr id="1323" name="Google Shape;1323;p102"/>
          <p:cNvSpPr/>
          <p:nvPr/>
        </p:nvSpPr>
        <p:spPr>
          <a:xfrm>
            <a:off x="4959832" y="1431809"/>
            <a:ext cx="950700" cy="961200"/>
          </a:xfrm>
          <a:prstGeom prst="ellipse">
            <a:avLst/>
          </a:prstGeom>
          <a:noFill/>
          <a:ln cap="flat" cmpd="sng" w="76200">
            <a:solidFill>
              <a:srgbClr val="7CB7B1"/>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Clr>
                <a:schemeClr val="dk1"/>
              </a:buClr>
              <a:buSzPts val="1100"/>
              <a:buFont typeface="Arial"/>
              <a:buNone/>
            </a:pPr>
            <a:r>
              <a:rPr lang="en-GB" sz="1100">
                <a:solidFill>
                  <a:srgbClr val="025A54"/>
                </a:solidFill>
                <a:latin typeface="Lato"/>
                <a:ea typeface="Lato"/>
                <a:cs typeface="Lato"/>
                <a:sym typeface="Lato"/>
              </a:rPr>
              <a:t>political values</a:t>
            </a:r>
            <a:endParaRPr b="0" i="0" sz="300" u="none" cap="none" strike="noStrike">
              <a:solidFill>
                <a:srgbClr val="000000"/>
              </a:solidFill>
              <a:latin typeface="Arial"/>
              <a:ea typeface="Arial"/>
              <a:cs typeface="Arial"/>
              <a:sym typeface="Arial"/>
            </a:endParaRPr>
          </a:p>
        </p:txBody>
      </p:sp>
      <p:sp>
        <p:nvSpPr>
          <p:cNvPr id="1324" name="Google Shape;1324;p102"/>
          <p:cNvSpPr/>
          <p:nvPr/>
        </p:nvSpPr>
        <p:spPr>
          <a:xfrm>
            <a:off x="3995610" y="1316381"/>
            <a:ext cx="721800" cy="729600"/>
          </a:xfrm>
          <a:prstGeom prst="ellipse">
            <a:avLst/>
          </a:prstGeom>
          <a:noFill/>
          <a:ln cap="flat" cmpd="sng" w="38100">
            <a:solidFill>
              <a:srgbClr val="037971"/>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Clr>
                <a:schemeClr val="dk1"/>
              </a:buClr>
              <a:buSzPts val="1100"/>
              <a:buFont typeface="Arial"/>
              <a:buNone/>
            </a:pPr>
            <a:r>
              <a:rPr lang="en-GB" sz="1000">
                <a:solidFill>
                  <a:srgbClr val="025A54"/>
                </a:solidFill>
                <a:latin typeface="Lato"/>
                <a:ea typeface="Lato"/>
                <a:cs typeface="Lato"/>
                <a:sym typeface="Lato"/>
              </a:rPr>
              <a:t>Holly-wood</a:t>
            </a:r>
            <a:endParaRPr b="0" i="0" sz="200" u="none" cap="none" strike="noStrike">
              <a:solidFill>
                <a:srgbClr val="000000"/>
              </a:solidFill>
              <a:latin typeface="Arial"/>
              <a:ea typeface="Arial"/>
              <a:cs typeface="Arial"/>
              <a:sym typeface="Arial"/>
            </a:endParaRPr>
          </a:p>
        </p:txBody>
      </p:sp>
      <p:sp>
        <p:nvSpPr>
          <p:cNvPr id="1325" name="Google Shape;1325;p102"/>
          <p:cNvSpPr txBox="1"/>
          <p:nvPr>
            <p:ph idx="12" type="sldNum"/>
          </p:nvPr>
        </p:nvSpPr>
        <p:spPr>
          <a:xfrm>
            <a:off x="-244744" y="4832719"/>
            <a:ext cx="678600" cy="238500"/>
          </a:xfrm>
          <a:prstGeom prst="rect">
            <a:avLst/>
          </a:prstGeom>
          <a:noFill/>
          <a:ln>
            <a:noFill/>
          </a:ln>
        </p:spPr>
        <p:txBody>
          <a:bodyPr anchorCtr="0" anchor="ctr" bIns="34250" lIns="34250" spcFirstLastPara="1" rIns="34250" wrap="square" tIns="34250">
            <a:spAutoFit/>
          </a:bodyPr>
          <a:lstStyle/>
          <a:p>
            <a:pPr indent="0" lvl="0" marL="0" rtl="0" algn="r">
              <a:lnSpc>
                <a:spcPct val="100000"/>
              </a:lnSpc>
              <a:spcBef>
                <a:spcPts val="0"/>
              </a:spcBef>
              <a:spcAft>
                <a:spcPts val="0"/>
              </a:spcAft>
              <a:buClr>
                <a:srgbClr val="888888"/>
              </a:buClr>
              <a:buSzPts val="900"/>
              <a:buFont typeface="Calibri"/>
              <a:buNone/>
            </a:pPr>
            <a:fld id="{00000000-1234-1234-1234-123412341234}" type="slidenum">
              <a:rPr lang="en-GB"/>
              <a:t>‹#›</a:t>
            </a:fld>
            <a:endParaRPr/>
          </a:p>
        </p:txBody>
      </p:sp>
      <p:grpSp>
        <p:nvGrpSpPr>
          <p:cNvPr id="1326" name="Google Shape;1326;p102"/>
          <p:cNvGrpSpPr/>
          <p:nvPr/>
        </p:nvGrpSpPr>
        <p:grpSpPr>
          <a:xfrm>
            <a:off x="433852" y="282375"/>
            <a:ext cx="3658125" cy="602100"/>
            <a:chOff x="754475" y="3625000"/>
            <a:chExt cx="4877500" cy="802800"/>
          </a:xfrm>
        </p:grpSpPr>
        <p:sp>
          <p:nvSpPr>
            <p:cNvPr id="1327" name="Google Shape;1327;p102"/>
            <p:cNvSpPr/>
            <p:nvPr/>
          </p:nvSpPr>
          <p:spPr>
            <a:xfrm>
              <a:off x="1179075" y="3625000"/>
              <a:ext cx="4452900" cy="802800"/>
            </a:xfrm>
            <a:prstGeom prst="homePlate">
              <a:avLst>
                <a:gd fmla="val 50000" name="adj"/>
              </a:avLst>
            </a:prstGeom>
            <a:solidFill>
              <a:srgbClr val="93D8CB"/>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328" name="Google Shape;1328;p102"/>
            <p:cNvSpPr/>
            <p:nvPr/>
          </p:nvSpPr>
          <p:spPr>
            <a:xfrm flipH="1">
              <a:off x="754475" y="3625000"/>
              <a:ext cx="4452900" cy="802800"/>
            </a:xfrm>
            <a:prstGeom prst="homePlate">
              <a:avLst>
                <a:gd fmla="val 50000" name="adj"/>
              </a:avLst>
            </a:prstGeom>
            <a:solidFill>
              <a:srgbClr val="93D8CB"/>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nvGrpSpPr>
          <p:cNvPr id="1329" name="Google Shape;1329;p102"/>
          <p:cNvGrpSpPr/>
          <p:nvPr/>
        </p:nvGrpSpPr>
        <p:grpSpPr>
          <a:xfrm>
            <a:off x="4959820" y="282338"/>
            <a:ext cx="3658125" cy="602100"/>
            <a:chOff x="754475" y="3625000"/>
            <a:chExt cx="4877500" cy="802800"/>
          </a:xfrm>
        </p:grpSpPr>
        <p:sp>
          <p:nvSpPr>
            <p:cNvPr id="1330" name="Google Shape;1330;p102"/>
            <p:cNvSpPr/>
            <p:nvPr/>
          </p:nvSpPr>
          <p:spPr>
            <a:xfrm>
              <a:off x="1179075" y="3625000"/>
              <a:ext cx="4452900" cy="802800"/>
            </a:xfrm>
            <a:prstGeom prst="homePlate">
              <a:avLst>
                <a:gd fmla="val 50000" name="adj"/>
              </a:avLst>
            </a:prstGeom>
            <a:solidFill>
              <a:srgbClr val="93D8CB"/>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331" name="Google Shape;1331;p102"/>
            <p:cNvSpPr/>
            <p:nvPr/>
          </p:nvSpPr>
          <p:spPr>
            <a:xfrm flipH="1">
              <a:off x="754475" y="3625000"/>
              <a:ext cx="4452900" cy="802800"/>
            </a:xfrm>
            <a:prstGeom prst="homePlate">
              <a:avLst>
                <a:gd fmla="val 50000" name="adj"/>
              </a:avLst>
            </a:prstGeom>
            <a:solidFill>
              <a:srgbClr val="93D8CB"/>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
        <p:nvSpPr>
          <p:cNvPr id="1332" name="Google Shape;1332;p102"/>
          <p:cNvSpPr txBox="1"/>
          <p:nvPr/>
        </p:nvSpPr>
        <p:spPr>
          <a:xfrm>
            <a:off x="1206433" y="375647"/>
            <a:ext cx="2139300" cy="461700"/>
          </a:xfrm>
          <a:prstGeom prst="rect">
            <a:avLst/>
          </a:prstGeom>
          <a:noFill/>
          <a:ln>
            <a:noFill/>
          </a:ln>
        </p:spPr>
        <p:txBody>
          <a:bodyPr anchorCtr="0" anchor="t" bIns="68575" lIns="68575" spcFirstLastPara="1" rIns="68575" wrap="square" tIns="68575">
            <a:spAutoFit/>
          </a:bodyPr>
          <a:lstStyle/>
          <a:p>
            <a:pPr indent="0" lvl="0" marL="0" marR="0" rtl="0" algn="ctr">
              <a:lnSpc>
                <a:spcPct val="115000"/>
              </a:lnSpc>
              <a:spcBef>
                <a:spcPts val="0"/>
              </a:spcBef>
              <a:spcAft>
                <a:spcPts val="0"/>
              </a:spcAft>
              <a:buClr>
                <a:srgbClr val="000000"/>
              </a:buClr>
              <a:buSzPts val="1800"/>
              <a:buFont typeface="Arial"/>
              <a:buNone/>
            </a:pPr>
            <a:r>
              <a:rPr b="1" lang="en-GB" sz="2100">
                <a:solidFill>
                  <a:schemeClr val="lt1"/>
                </a:solidFill>
                <a:latin typeface="Lato"/>
                <a:ea typeface="Lato"/>
                <a:cs typeface="Lato"/>
                <a:sym typeface="Lato"/>
              </a:rPr>
              <a:t>Hard power</a:t>
            </a:r>
            <a:endParaRPr b="1" i="0" sz="900" u="none" cap="none" strike="noStrike">
              <a:solidFill>
                <a:schemeClr val="lt1"/>
              </a:solidFill>
              <a:latin typeface="Lato"/>
              <a:ea typeface="Lato"/>
              <a:cs typeface="Lato"/>
              <a:sym typeface="Lato"/>
            </a:endParaRPr>
          </a:p>
        </p:txBody>
      </p:sp>
      <p:sp>
        <p:nvSpPr>
          <p:cNvPr id="1333" name="Google Shape;1333;p102"/>
          <p:cNvSpPr txBox="1"/>
          <p:nvPr/>
        </p:nvSpPr>
        <p:spPr>
          <a:xfrm>
            <a:off x="5719240" y="375656"/>
            <a:ext cx="2139300" cy="461700"/>
          </a:xfrm>
          <a:prstGeom prst="rect">
            <a:avLst/>
          </a:prstGeom>
          <a:noFill/>
          <a:ln>
            <a:noFill/>
          </a:ln>
        </p:spPr>
        <p:txBody>
          <a:bodyPr anchorCtr="0" anchor="t" bIns="68575" lIns="68575" spcFirstLastPara="1" rIns="68575" wrap="square" tIns="68575">
            <a:spAutoFit/>
          </a:bodyPr>
          <a:lstStyle/>
          <a:p>
            <a:pPr indent="0" lvl="0" marL="0" marR="0" rtl="0" algn="ctr">
              <a:lnSpc>
                <a:spcPct val="115000"/>
              </a:lnSpc>
              <a:spcBef>
                <a:spcPts val="0"/>
              </a:spcBef>
              <a:spcAft>
                <a:spcPts val="0"/>
              </a:spcAft>
              <a:buClr>
                <a:srgbClr val="000000"/>
              </a:buClr>
              <a:buSzPts val="1800"/>
              <a:buFont typeface="Arial"/>
              <a:buNone/>
            </a:pPr>
            <a:r>
              <a:rPr b="1" lang="en-GB" sz="2100">
                <a:solidFill>
                  <a:schemeClr val="lt1"/>
                </a:solidFill>
                <a:latin typeface="Lato"/>
                <a:ea typeface="Lato"/>
                <a:cs typeface="Lato"/>
                <a:sym typeface="Lato"/>
              </a:rPr>
              <a:t>Soft power</a:t>
            </a:r>
            <a:endParaRPr b="1" i="0" sz="900" u="none" cap="none" strike="noStrike">
              <a:solidFill>
                <a:schemeClr val="lt1"/>
              </a:solidFill>
              <a:latin typeface="Lato"/>
              <a:ea typeface="Lato"/>
              <a:cs typeface="Lato"/>
              <a:sym typeface="Lato"/>
            </a:endParaRPr>
          </a:p>
        </p:txBody>
      </p:sp>
      <p:sp>
        <p:nvSpPr>
          <p:cNvPr id="1334" name="Google Shape;1334;p102"/>
          <p:cNvSpPr/>
          <p:nvPr/>
        </p:nvSpPr>
        <p:spPr>
          <a:xfrm>
            <a:off x="3516188" y="282281"/>
            <a:ext cx="602100" cy="602100"/>
          </a:xfrm>
          <a:prstGeom prst="ellipse">
            <a:avLst/>
          </a:prstGeom>
          <a:solidFill>
            <a:srgbClr val="93D8CB"/>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35" name="Google Shape;1335;p102"/>
          <p:cNvSpPr/>
          <p:nvPr/>
        </p:nvSpPr>
        <p:spPr>
          <a:xfrm>
            <a:off x="433875" y="282281"/>
            <a:ext cx="602100" cy="602100"/>
          </a:xfrm>
          <a:prstGeom prst="ellipse">
            <a:avLst/>
          </a:prstGeom>
          <a:solidFill>
            <a:srgbClr val="93D8CB"/>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36" name="Google Shape;1336;p102"/>
          <p:cNvSpPr/>
          <p:nvPr/>
        </p:nvSpPr>
        <p:spPr>
          <a:xfrm>
            <a:off x="8015850" y="282338"/>
            <a:ext cx="602100" cy="602100"/>
          </a:xfrm>
          <a:prstGeom prst="ellipse">
            <a:avLst/>
          </a:prstGeom>
          <a:solidFill>
            <a:srgbClr val="93D8CB"/>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37" name="Google Shape;1337;p102"/>
          <p:cNvSpPr/>
          <p:nvPr/>
        </p:nvSpPr>
        <p:spPr>
          <a:xfrm>
            <a:off x="4959825" y="282338"/>
            <a:ext cx="602100" cy="602100"/>
          </a:xfrm>
          <a:prstGeom prst="ellipse">
            <a:avLst/>
          </a:prstGeom>
          <a:solidFill>
            <a:srgbClr val="93D8CB"/>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1" name="Shape 1341"/>
        <p:cNvGrpSpPr/>
        <p:nvPr/>
      </p:nvGrpSpPr>
      <p:grpSpPr>
        <a:xfrm>
          <a:off x="0" y="0"/>
          <a:ext cx="0" cy="0"/>
          <a:chOff x="0" y="0"/>
          <a:chExt cx="0" cy="0"/>
        </a:xfrm>
      </p:grpSpPr>
      <p:sp>
        <p:nvSpPr>
          <p:cNvPr id="1342" name="Google Shape;1342;p103"/>
          <p:cNvSpPr txBox="1"/>
          <p:nvPr>
            <p:ph idx="2" type="subTitle"/>
          </p:nvPr>
        </p:nvSpPr>
        <p:spPr>
          <a:xfrm>
            <a:off x="3623096" y="2986768"/>
            <a:ext cx="3145800" cy="523800"/>
          </a:xfrm>
          <a:prstGeom prst="rect">
            <a:avLst/>
          </a:prstGeom>
        </p:spPr>
        <p:txBody>
          <a:bodyPr anchorCtr="0" anchor="t" bIns="34250" lIns="34250" spcFirstLastPara="1" rIns="34250" wrap="square" tIns="34250">
            <a:noAutofit/>
          </a:bodyPr>
          <a:lstStyle/>
          <a:p>
            <a:pPr indent="0" lvl="0" marL="0" rtl="0" algn="l">
              <a:spcBef>
                <a:spcPts val="800"/>
              </a:spcBef>
              <a:spcAft>
                <a:spcPts val="0"/>
              </a:spcAft>
              <a:buNone/>
            </a:pPr>
            <a:r>
              <a:rPr lang="en-GB" sz="1100"/>
              <a:t>Protest art</a:t>
            </a:r>
            <a:endParaRPr sz="1100"/>
          </a:p>
        </p:txBody>
      </p:sp>
      <p:sp>
        <p:nvSpPr>
          <p:cNvPr id="1343" name="Google Shape;1343;p103"/>
          <p:cNvSpPr txBox="1"/>
          <p:nvPr>
            <p:ph idx="4" type="subTitle"/>
          </p:nvPr>
        </p:nvSpPr>
        <p:spPr>
          <a:xfrm>
            <a:off x="4424375" y="1825961"/>
            <a:ext cx="3772500" cy="523800"/>
          </a:xfrm>
          <a:prstGeom prst="rect">
            <a:avLst/>
          </a:prstGeom>
        </p:spPr>
        <p:txBody>
          <a:bodyPr anchorCtr="0" anchor="t" bIns="34250" lIns="34250" spcFirstLastPara="1" rIns="34250" wrap="square" tIns="34250">
            <a:noAutofit/>
          </a:bodyPr>
          <a:lstStyle/>
          <a:p>
            <a:pPr indent="0" lvl="0" marL="0" marR="0" rtl="0" algn="l">
              <a:lnSpc>
                <a:spcPct val="90000"/>
              </a:lnSpc>
              <a:spcBef>
                <a:spcPts val="0"/>
              </a:spcBef>
              <a:spcAft>
                <a:spcPts val="0"/>
              </a:spcAft>
              <a:buClr>
                <a:schemeClr val="dk1"/>
              </a:buClr>
              <a:buSzPts val="1100"/>
              <a:buFont typeface="Arial"/>
              <a:buNone/>
            </a:pPr>
            <a:r>
              <a:rPr lang="en-GB" sz="1500">
                <a:latin typeface="Lato"/>
                <a:ea typeface="Lato"/>
                <a:cs typeface="Lato"/>
                <a:sym typeface="Lato"/>
              </a:rPr>
              <a:t>Propaganda</a:t>
            </a:r>
            <a:endParaRPr sz="1100"/>
          </a:p>
        </p:txBody>
      </p:sp>
      <p:sp>
        <p:nvSpPr>
          <p:cNvPr id="1344" name="Google Shape;1344;p103"/>
          <p:cNvSpPr txBox="1"/>
          <p:nvPr>
            <p:ph idx="3" type="subTitle"/>
          </p:nvPr>
        </p:nvSpPr>
        <p:spPr>
          <a:xfrm>
            <a:off x="3623096" y="4053836"/>
            <a:ext cx="3145800" cy="523800"/>
          </a:xfrm>
          <a:prstGeom prst="rect">
            <a:avLst/>
          </a:prstGeom>
        </p:spPr>
        <p:txBody>
          <a:bodyPr anchorCtr="0" anchor="t" bIns="34250" lIns="34250" spcFirstLastPara="1" rIns="34250" wrap="square" tIns="34250">
            <a:noAutofit/>
          </a:bodyPr>
          <a:lstStyle/>
          <a:p>
            <a:pPr indent="0" lvl="0" marL="0" rtl="0" algn="l">
              <a:spcBef>
                <a:spcPts val="800"/>
              </a:spcBef>
              <a:spcAft>
                <a:spcPts val="0"/>
              </a:spcAft>
              <a:buNone/>
            </a:pPr>
            <a:r>
              <a:rPr lang="en-GB" sz="1100"/>
              <a:t>Conclusion</a:t>
            </a:r>
            <a:endParaRPr sz="1100"/>
          </a:p>
        </p:txBody>
      </p:sp>
      <p:sp>
        <p:nvSpPr>
          <p:cNvPr id="1345" name="Google Shape;1345;p103"/>
          <p:cNvSpPr txBox="1"/>
          <p:nvPr>
            <p:ph idx="1" type="subTitle"/>
          </p:nvPr>
        </p:nvSpPr>
        <p:spPr>
          <a:xfrm>
            <a:off x="3623096" y="816599"/>
            <a:ext cx="3145800" cy="523800"/>
          </a:xfrm>
          <a:prstGeom prst="rect">
            <a:avLst/>
          </a:prstGeom>
        </p:spPr>
        <p:txBody>
          <a:bodyPr anchorCtr="0" anchor="t" bIns="34250" lIns="34250" spcFirstLastPara="1" rIns="34250" wrap="square" tIns="34250">
            <a:noAutofit/>
          </a:bodyPr>
          <a:lstStyle/>
          <a:p>
            <a:pPr indent="0" lvl="0" marL="0" rtl="0" algn="l">
              <a:spcBef>
                <a:spcPts val="800"/>
              </a:spcBef>
              <a:spcAft>
                <a:spcPts val="0"/>
              </a:spcAft>
              <a:buNone/>
            </a:pPr>
            <a:r>
              <a:rPr lang="en-GB" sz="1100"/>
              <a:t>Introduction</a:t>
            </a:r>
            <a:endParaRPr sz="11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9" name="Shape 1349"/>
        <p:cNvGrpSpPr/>
        <p:nvPr/>
      </p:nvGrpSpPr>
      <p:grpSpPr>
        <a:xfrm>
          <a:off x="0" y="0"/>
          <a:ext cx="0" cy="0"/>
          <a:chOff x="0" y="0"/>
          <a:chExt cx="0" cy="0"/>
        </a:xfrm>
      </p:grpSpPr>
      <p:sp>
        <p:nvSpPr>
          <p:cNvPr id="1350" name="Google Shape;1350;p104"/>
          <p:cNvSpPr txBox="1"/>
          <p:nvPr>
            <p:ph idx="1" type="subTitle"/>
          </p:nvPr>
        </p:nvSpPr>
        <p:spPr>
          <a:xfrm>
            <a:off x="1117962" y="2309175"/>
            <a:ext cx="4898100" cy="1306200"/>
          </a:xfrm>
          <a:prstGeom prst="rect">
            <a:avLst/>
          </a:prstGeom>
        </p:spPr>
        <p:txBody>
          <a:bodyPr anchorCtr="0" anchor="t" bIns="91425" lIns="91425" spcFirstLastPara="1" rIns="91425" wrap="square" tIns="91425">
            <a:noAutofit/>
          </a:bodyPr>
          <a:lstStyle/>
          <a:p>
            <a:pPr indent="0" lvl="0" marL="0" rtl="0" algn="r">
              <a:spcBef>
                <a:spcPts val="0"/>
              </a:spcBef>
              <a:spcAft>
                <a:spcPts val="1200"/>
              </a:spcAft>
              <a:buNone/>
            </a:pPr>
            <a:r>
              <a:rPr lang="en-GB"/>
              <a:t>What is propaganda?</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4" name="Shape 1354"/>
        <p:cNvGrpSpPr/>
        <p:nvPr/>
      </p:nvGrpSpPr>
      <p:grpSpPr>
        <a:xfrm>
          <a:off x="0" y="0"/>
          <a:ext cx="0" cy="0"/>
          <a:chOff x="0" y="0"/>
          <a:chExt cx="0" cy="0"/>
        </a:xfrm>
      </p:grpSpPr>
      <p:sp>
        <p:nvSpPr>
          <p:cNvPr id="1355" name="Google Shape;1355;p105"/>
          <p:cNvSpPr txBox="1"/>
          <p:nvPr>
            <p:ph type="title"/>
          </p:nvPr>
        </p:nvSpPr>
        <p:spPr>
          <a:xfrm>
            <a:off x="2881800" y="1719363"/>
            <a:ext cx="3407100" cy="4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Propaganda = </a:t>
            </a:r>
            <a:endParaRPr/>
          </a:p>
        </p:txBody>
      </p:sp>
      <p:sp>
        <p:nvSpPr>
          <p:cNvPr id="1356" name="Google Shape;1356;p105"/>
          <p:cNvSpPr txBox="1"/>
          <p:nvPr>
            <p:ph idx="3" type="body"/>
          </p:nvPr>
        </p:nvSpPr>
        <p:spPr>
          <a:xfrm>
            <a:off x="2855100" y="2250238"/>
            <a:ext cx="3407100" cy="11739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GB"/>
              <a:t>“The spreading of ideas, information, or rumor for the purpose of helping or injuring an institution, a cause, or a person. Ideas, facts, or allegations spread deliberately to further one's cause or to damage an opposing cause.”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0" name="Shape 1360"/>
        <p:cNvGrpSpPr/>
        <p:nvPr/>
      </p:nvGrpSpPr>
      <p:grpSpPr>
        <a:xfrm>
          <a:off x="0" y="0"/>
          <a:ext cx="0" cy="0"/>
          <a:chOff x="0" y="0"/>
          <a:chExt cx="0" cy="0"/>
        </a:xfrm>
      </p:grpSpPr>
      <p:pic>
        <p:nvPicPr>
          <p:cNvPr id="1361" name="Google Shape;1361;p106"/>
          <p:cNvPicPr preferRelativeResize="0"/>
          <p:nvPr>
            <p:ph idx="2" type="pic"/>
          </p:nvPr>
        </p:nvPicPr>
        <p:blipFill rotWithShape="1">
          <a:blip r:embed="rId3">
            <a:alphaModFix/>
          </a:blip>
          <a:srcRect b="0" l="-16310" r="-16297" t="0"/>
          <a:stretch/>
        </p:blipFill>
        <p:spPr>
          <a:xfrm>
            <a:off x="457200" y="457200"/>
            <a:ext cx="4230000" cy="4229100"/>
          </a:xfrm>
          <a:prstGeom prst="roundRect">
            <a:avLst>
              <a:gd fmla="val 16667" name="adj"/>
            </a:avLst>
          </a:prstGeom>
        </p:spPr>
      </p:pic>
      <p:sp>
        <p:nvSpPr>
          <p:cNvPr id="1362" name="Google Shape;1362;p106"/>
          <p:cNvSpPr txBox="1"/>
          <p:nvPr>
            <p:ph type="title"/>
          </p:nvPr>
        </p:nvSpPr>
        <p:spPr>
          <a:xfrm>
            <a:off x="4992100" y="1278000"/>
            <a:ext cx="3816900" cy="75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WWII Propaganda Posters - USA</a:t>
            </a:r>
            <a:endParaRPr/>
          </a:p>
        </p:txBody>
      </p:sp>
      <p:sp>
        <p:nvSpPr>
          <p:cNvPr id="1363" name="Google Shape;1363;p106"/>
          <p:cNvSpPr txBox="1"/>
          <p:nvPr>
            <p:ph idx="1" type="subTitle"/>
          </p:nvPr>
        </p:nvSpPr>
        <p:spPr>
          <a:xfrm>
            <a:off x="5019559" y="1023295"/>
            <a:ext cx="3816900" cy="2769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GB"/>
              <a:t>CASE STUDY</a:t>
            </a:r>
            <a:endParaRPr/>
          </a:p>
        </p:txBody>
      </p:sp>
      <p:sp>
        <p:nvSpPr>
          <p:cNvPr id="1364" name="Google Shape;1364;p106"/>
          <p:cNvSpPr txBox="1"/>
          <p:nvPr>
            <p:ph idx="3" type="body"/>
          </p:nvPr>
        </p:nvSpPr>
        <p:spPr>
          <a:xfrm>
            <a:off x="4965400" y="2156700"/>
            <a:ext cx="3407100" cy="19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latin typeface="Lato"/>
                <a:ea typeface="Lato"/>
                <a:cs typeface="Lato"/>
                <a:sym typeface="Lato"/>
              </a:rPr>
              <a:t>Questions:</a:t>
            </a:r>
            <a:endParaRPr b="1">
              <a:latin typeface="Lato"/>
              <a:ea typeface="Lato"/>
              <a:cs typeface="Lato"/>
              <a:sym typeface="Lato"/>
            </a:endParaRPr>
          </a:p>
          <a:p>
            <a:pPr indent="-304800" lvl="0" marL="457200" rtl="0" algn="l">
              <a:spcBef>
                <a:spcPts val="0"/>
              </a:spcBef>
              <a:spcAft>
                <a:spcPts val="0"/>
              </a:spcAft>
              <a:buSzPts val="1200"/>
              <a:buChar char="●"/>
            </a:pPr>
            <a:r>
              <a:rPr lang="en-GB"/>
              <a:t>Can you describe what you see?</a:t>
            </a:r>
            <a:endParaRPr/>
          </a:p>
          <a:p>
            <a:pPr indent="-304800" lvl="0" marL="457200" rtl="0" algn="l">
              <a:spcBef>
                <a:spcPts val="0"/>
              </a:spcBef>
              <a:spcAft>
                <a:spcPts val="0"/>
              </a:spcAft>
              <a:buSzPts val="1200"/>
              <a:buChar char="●"/>
            </a:pPr>
            <a:r>
              <a:rPr lang="en-GB"/>
              <a:t>Why is this propaganda?</a:t>
            </a:r>
            <a:endParaRPr/>
          </a:p>
          <a:p>
            <a:pPr indent="-304800" lvl="0" marL="457200" rtl="0" algn="l">
              <a:spcBef>
                <a:spcPts val="0"/>
              </a:spcBef>
              <a:spcAft>
                <a:spcPts val="0"/>
              </a:spcAft>
              <a:buSzPts val="1200"/>
              <a:buChar char="●"/>
            </a:pPr>
            <a:r>
              <a:rPr lang="en-GB"/>
              <a:t>Does anyone know who uncle Sam portrays?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8" name="Shape 1368"/>
        <p:cNvGrpSpPr/>
        <p:nvPr/>
      </p:nvGrpSpPr>
      <p:grpSpPr>
        <a:xfrm>
          <a:off x="0" y="0"/>
          <a:ext cx="0" cy="0"/>
          <a:chOff x="0" y="0"/>
          <a:chExt cx="0" cy="0"/>
        </a:xfrm>
      </p:grpSpPr>
      <p:pic>
        <p:nvPicPr>
          <p:cNvPr id="1369" name="Google Shape;1369;p107"/>
          <p:cNvPicPr preferRelativeResize="0"/>
          <p:nvPr>
            <p:ph idx="2" type="pic"/>
          </p:nvPr>
        </p:nvPicPr>
        <p:blipFill rotWithShape="1">
          <a:blip r:embed="rId3">
            <a:alphaModFix/>
          </a:blip>
          <a:srcRect b="0" l="-21083" r="-21083" t="0"/>
          <a:stretch/>
        </p:blipFill>
        <p:spPr>
          <a:xfrm>
            <a:off x="457200" y="457200"/>
            <a:ext cx="4230000" cy="4229100"/>
          </a:xfrm>
          <a:prstGeom prst="roundRect">
            <a:avLst>
              <a:gd fmla="val 16667" name="adj"/>
            </a:avLst>
          </a:prstGeom>
        </p:spPr>
      </p:pic>
      <p:sp>
        <p:nvSpPr>
          <p:cNvPr id="1370" name="Google Shape;1370;p107"/>
          <p:cNvSpPr txBox="1"/>
          <p:nvPr>
            <p:ph type="title"/>
          </p:nvPr>
        </p:nvSpPr>
        <p:spPr>
          <a:xfrm>
            <a:off x="4992100" y="1278000"/>
            <a:ext cx="3816900" cy="75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WWII Propaganda Posters - Germany</a:t>
            </a:r>
            <a:endParaRPr/>
          </a:p>
        </p:txBody>
      </p:sp>
      <p:sp>
        <p:nvSpPr>
          <p:cNvPr id="1371" name="Google Shape;1371;p107"/>
          <p:cNvSpPr txBox="1"/>
          <p:nvPr>
            <p:ph idx="1" type="subTitle"/>
          </p:nvPr>
        </p:nvSpPr>
        <p:spPr>
          <a:xfrm>
            <a:off x="5019559" y="1023295"/>
            <a:ext cx="3816900" cy="27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CASE STUDY</a:t>
            </a:r>
            <a:endParaRPr/>
          </a:p>
          <a:p>
            <a:pPr indent="0" lvl="0" marL="0" rtl="0" algn="l">
              <a:spcBef>
                <a:spcPts val="1200"/>
              </a:spcBef>
              <a:spcAft>
                <a:spcPts val="1200"/>
              </a:spcAft>
              <a:buNone/>
            </a:pPr>
            <a:r>
              <a:t/>
            </a:r>
            <a:endParaRPr/>
          </a:p>
        </p:txBody>
      </p:sp>
      <p:sp>
        <p:nvSpPr>
          <p:cNvPr id="1372" name="Google Shape;1372;p107"/>
          <p:cNvSpPr txBox="1"/>
          <p:nvPr>
            <p:ph idx="3" type="body"/>
          </p:nvPr>
        </p:nvSpPr>
        <p:spPr>
          <a:xfrm>
            <a:off x="4965400" y="2156700"/>
            <a:ext cx="3407100" cy="19635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GB"/>
              <a:t>“You are the front!”</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6" name="Shape 1376"/>
        <p:cNvGrpSpPr/>
        <p:nvPr/>
      </p:nvGrpSpPr>
      <p:grpSpPr>
        <a:xfrm>
          <a:off x="0" y="0"/>
          <a:ext cx="0" cy="0"/>
          <a:chOff x="0" y="0"/>
          <a:chExt cx="0" cy="0"/>
        </a:xfrm>
      </p:grpSpPr>
      <p:pic>
        <p:nvPicPr>
          <p:cNvPr id="1377" name="Google Shape;1377;p108"/>
          <p:cNvPicPr preferRelativeResize="0"/>
          <p:nvPr>
            <p:ph idx="2" type="pic"/>
          </p:nvPr>
        </p:nvPicPr>
        <p:blipFill rotWithShape="1">
          <a:blip r:embed="rId3">
            <a:alphaModFix/>
          </a:blip>
          <a:srcRect b="0" l="-25753" r="-25738" t="0"/>
          <a:stretch/>
        </p:blipFill>
        <p:spPr>
          <a:xfrm>
            <a:off x="457200" y="457200"/>
            <a:ext cx="4230000" cy="4229100"/>
          </a:xfrm>
          <a:prstGeom prst="roundRect">
            <a:avLst>
              <a:gd fmla="val 16667" name="adj"/>
            </a:avLst>
          </a:prstGeom>
        </p:spPr>
      </p:pic>
      <p:sp>
        <p:nvSpPr>
          <p:cNvPr id="1378" name="Google Shape;1378;p108"/>
          <p:cNvSpPr txBox="1"/>
          <p:nvPr>
            <p:ph type="title"/>
          </p:nvPr>
        </p:nvSpPr>
        <p:spPr>
          <a:xfrm>
            <a:off x="4992100" y="1278000"/>
            <a:ext cx="3816900" cy="75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WWII Propaganda Posters - Australia</a:t>
            </a:r>
            <a:endParaRPr/>
          </a:p>
        </p:txBody>
      </p:sp>
      <p:sp>
        <p:nvSpPr>
          <p:cNvPr id="1379" name="Google Shape;1379;p108"/>
          <p:cNvSpPr txBox="1"/>
          <p:nvPr>
            <p:ph idx="1" type="subTitle"/>
          </p:nvPr>
        </p:nvSpPr>
        <p:spPr>
          <a:xfrm>
            <a:off x="5019559" y="1023295"/>
            <a:ext cx="3816900" cy="27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CASE STUDY</a:t>
            </a:r>
            <a:endParaRPr/>
          </a:p>
          <a:p>
            <a:pPr indent="0" lvl="0" marL="0" rtl="0" algn="l">
              <a:spcBef>
                <a:spcPts val="1200"/>
              </a:spcBef>
              <a:spcAft>
                <a:spcPts val="1200"/>
              </a:spcAft>
              <a:buNone/>
            </a:pPr>
            <a:r>
              <a:t/>
            </a:r>
            <a:endParaRPr/>
          </a:p>
        </p:txBody>
      </p:sp>
      <p:sp>
        <p:nvSpPr>
          <p:cNvPr id="1380" name="Google Shape;1380;p108"/>
          <p:cNvSpPr txBox="1"/>
          <p:nvPr>
            <p:ph idx="3" type="body"/>
          </p:nvPr>
        </p:nvSpPr>
        <p:spPr>
          <a:xfrm>
            <a:off x="4965400" y="2156700"/>
            <a:ext cx="3407100" cy="19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latin typeface="Lato"/>
                <a:ea typeface="Lato"/>
                <a:cs typeface="Lato"/>
                <a:sym typeface="Lato"/>
              </a:rPr>
              <a:t>Questions:</a:t>
            </a:r>
            <a:endParaRPr b="1">
              <a:latin typeface="Lato"/>
              <a:ea typeface="Lato"/>
              <a:cs typeface="Lato"/>
              <a:sym typeface="Lato"/>
            </a:endParaRPr>
          </a:p>
          <a:p>
            <a:pPr indent="0" lvl="0" marL="0" rtl="0" algn="l">
              <a:spcBef>
                <a:spcPts val="0"/>
              </a:spcBef>
              <a:spcAft>
                <a:spcPts val="0"/>
              </a:spcAft>
              <a:buNone/>
            </a:pPr>
            <a:r>
              <a:rPr lang="en-GB"/>
              <a:t>What did all these propaganda posters have in common?</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4" name="Shape 1384"/>
        <p:cNvGrpSpPr/>
        <p:nvPr/>
      </p:nvGrpSpPr>
      <p:grpSpPr>
        <a:xfrm>
          <a:off x="0" y="0"/>
          <a:ext cx="0" cy="0"/>
          <a:chOff x="0" y="0"/>
          <a:chExt cx="0" cy="0"/>
        </a:xfrm>
      </p:grpSpPr>
      <p:sp>
        <p:nvSpPr>
          <p:cNvPr id="1385" name="Google Shape;1385;p109"/>
          <p:cNvSpPr txBox="1"/>
          <p:nvPr>
            <p:ph idx="1" type="subTitle"/>
          </p:nvPr>
        </p:nvSpPr>
        <p:spPr>
          <a:xfrm>
            <a:off x="3137025" y="2309175"/>
            <a:ext cx="4898100" cy="130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Do you think propaganda is still </a:t>
            </a:r>
            <a:br>
              <a:rPr lang="en-GB"/>
            </a:br>
            <a:r>
              <a:rPr lang="en-GB"/>
              <a:t>used today? </a:t>
            </a:r>
            <a:endParaRPr/>
          </a:p>
          <a:p>
            <a:pPr indent="0" lvl="0" marL="0" rtl="0" algn="l">
              <a:spcBef>
                <a:spcPts val="1200"/>
              </a:spcBef>
              <a:spcAft>
                <a:spcPts val="1200"/>
              </a:spcAft>
              <a:buNone/>
            </a:pPr>
            <a:r>
              <a:rPr lang="en-GB"/>
              <a:t>If yes, how? Where?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9" name="Shape 1249"/>
        <p:cNvGrpSpPr/>
        <p:nvPr/>
      </p:nvGrpSpPr>
      <p:grpSpPr>
        <a:xfrm>
          <a:off x="0" y="0"/>
          <a:ext cx="0" cy="0"/>
          <a:chOff x="0" y="0"/>
          <a:chExt cx="0" cy="0"/>
        </a:xfrm>
      </p:grpSpPr>
      <p:sp>
        <p:nvSpPr>
          <p:cNvPr id="1250" name="Google Shape;1250;p92"/>
          <p:cNvSpPr txBox="1"/>
          <p:nvPr>
            <p:ph idx="2" type="subTitle"/>
          </p:nvPr>
        </p:nvSpPr>
        <p:spPr>
          <a:xfrm>
            <a:off x="3578832" y="1855900"/>
            <a:ext cx="3145800" cy="52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600">
                <a:latin typeface="Lato"/>
                <a:ea typeface="Lato"/>
                <a:cs typeface="Lato"/>
                <a:sym typeface="Lato"/>
              </a:rPr>
              <a:t>Propaganda</a:t>
            </a:r>
            <a:endParaRPr sz="1600">
              <a:latin typeface="Lato"/>
              <a:ea typeface="Lato"/>
              <a:cs typeface="Lato"/>
              <a:sym typeface="Lato"/>
            </a:endParaRPr>
          </a:p>
        </p:txBody>
      </p:sp>
      <p:sp>
        <p:nvSpPr>
          <p:cNvPr id="1251" name="Google Shape;1251;p92"/>
          <p:cNvSpPr txBox="1"/>
          <p:nvPr>
            <p:ph idx="1" type="subTitle"/>
          </p:nvPr>
        </p:nvSpPr>
        <p:spPr>
          <a:xfrm>
            <a:off x="3578824" y="682175"/>
            <a:ext cx="3767700" cy="52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600">
                <a:latin typeface="Lato"/>
                <a:ea typeface="Lato"/>
                <a:cs typeface="Lato"/>
                <a:sym typeface="Lato"/>
              </a:rPr>
              <a:t>Introduction: what is political art and power?</a:t>
            </a:r>
            <a:endParaRPr sz="1600">
              <a:latin typeface="Lato"/>
              <a:ea typeface="Lato"/>
              <a:cs typeface="Lato"/>
              <a:sym typeface="Lato"/>
            </a:endParaRPr>
          </a:p>
        </p:txBody>
      </p:sp>
      <p:sp>
        <p:nvSpPr>
          <p:cNvPr id="1252" name="Google Shape;1252;p92"/>
          <p:cNvSpPr txBox="1"/>
          <p:nvPr>
            <p:ph idx="3" type="subTitle"/>
          </p:nvPr>
        </p:nvSpPr>
        <p:spPr>
          <a:xfrm>
            <a:off x="3578832" y="2901913"/>
            <a:ext cx="3145800" cy="52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600">
                <a:latin typeface="Lato"/>
                <a:ea typeface="Lato"/>
                <a:cs typeface="Lato"/>
                <a:sym typeface="Lato"/>
              </a:rPr>
              <a:t>Protest Art</a:t>
            </a:r>
            <a:endParaRPr sz="1600">
              <a:latin typeface="Lato"/>
              <a:ea typeface="Lato"/>
              <a:cs typeface="Lato"/>
              <a:sym typeface="Lato"/>
            </a:endParaRPr>
          </a:p>
        </p:txBody>
      </p:sp>
      <p:sp>
        <p:nvSpPr>
          <p:cNvPr id="1253" name="Google Shape;1253;p92"/>
          <p:cNvSpPr txBox="1"/>
          <p:nvPr>
            <p:ph idx="4" type="subTitle"/>
          </p:nvPr>
        </p:nvSpPr>
        <p:spPr>
          <a:xfrm>
            <a:off x="3578832" y="4030900"/>
            <a:ext cx="3145800" cy="52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600">
                <a:latin typeface="Lato"/>
                <a:ea typeface="Lato"/>
                <a:cs typeface="Lato"/>
                <a:sym typeface="Lato"/>
              </a:rPr>
              <a:t>Conclusion</a:t>
            </a:r>
            <a:endParaRPr sz="1600">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9" name="Shape 1389"/>
        <p:cNvGrpSpPr/>
        <p:nvPr/>
      </p:nvGrpSpPr>
      <p:grpSpPr>
        <a:xfrm>
          <a:off x="0" y="0"/>
          <a:ext cx="0" cy="0"/>
          <a:chOff x="0" y="0"/>
          <a:chExt cx="0" cy="0"/>
        </a:xfrm>
      </p:grpSpPr>
      <p:sp>
        <p:nvSpPr>
          <p:cNvPr id="1390" name="Google Shape;1390;p110"/>
          <p:cNvSpPr/>
          <p:nvPr>
            <p:ph idx="2" type="pic"/>
          </p:nvPr>
        </p:nvSpPr>
        <p:spPr>
          <a:xfrm>
            <a:off x="1732950" y="1517100"/>
            <a:ext cx="5678100" cy="3321600"/>
          </a:xfrm>
          <a:prstGeom prst="roundRect">
            <a:avLst>
              <a:gd fmla="val 16667" name="adj"/>
            </a:avLst>
          </a:prstGeom>
        </p:spPr>
      </p:sp>
      <p:sp>
        <p:nvSpPr>
          <p:cNvPr id="1391" name="Google Shape;1391;p110"/>
          <p:cNvSpPr txBox="1"/>
          <p:nvPr>
            <p:ph type="title"/>
          </p:nvPr>
        </p:nvSpPr>
        <p:spPr>
          <a:xfrm>
            <a:off x="1513350" y="304800"/>
            <a:ext cx="6117300" cy="75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br>
              <a:rPr lang="en-GB"/>
            </a:br>
            <a:r>
              <a:rPr lang="en-GB"/>
              <a:t>Royal Navy recruitment</a:t>
            </a:r>
            <a:endParaRPr/>
          </a:p>
        </p:txBody>
      </p:sp>
      <p:sp>
        <p:nvSpPr>
          <p:cNvPr id="1392" name="Google Shape;1392;p110"/>
          <p:cNvSpPr txBox="1"/>
          <p:nvPr>
            <p:ph idx="1" type="subTitle"/>
          </p:nvPr>
        </p:nvSpPr>
        <p:spPr>
          <a:xfrm>
            <a:off x="1513344" y="1058929"/>
            <a:ext cx="6117300" cy="276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Example: </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pic>
        <p:nvPicPr>
          <p:cNvPr descr="Screenshot 2020-08-13 at 14.41.47.png" id="1393" name="Google Shape;1393;p110">
            <a:hlinkClick r:id="rId3"/>
          </p:cNvPr>
          <p:cNvPicPr preferRelativeResize="0"/>
          <p:nvPr/>
        </p:nvPicPr>
        <p:blipFill rotWithShape="1">
          <a:blip r:embed="rId4">
            <a:alphaModFix/>
          </a:blip>
          <a:srcRect b="0" l="0" r="0" t="0"/>
          <a:stretch/>
        </p:blipFill>
        <p:spPr>
          <a:xfrm>
            <a:off x="1381901" y="1528450"/>
            <a:ext cx="6380201" cy="32989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7" name="Shape 1397"/>
        <p:cNvGrpSpPr/>
        <p:nvPr/>
      </p:nvGrpSpPr>
      <p:grpSpPr>
        <a:xfrm>
          <a:off x="0" y="0"/>
          <a:ext cx="0" cy="0"/>
          <a:chOff x="0" y="0"/>
          <a:chExt cx="0" cy="0"/>
        </a:xfrm>
      </p:grpSpPr>
      <p:sp>
        <p:nvSpPr>
          <p:cNvPr id="1398" name="Google Shape;1398;p111"/>
          <p:cNvSpPr/>
          <p:nvPr>
            <p:ph idx="2" type="pic"/>
          </p:nvPr>
        </p:nvSpPr>
        <p:spPr>
          <a:xfrm>
            <a:off x="1732950" y="1517100"/>
            <a:ext cx="5678100" cy="3321600"/>
          </a:xfrm>
          <a:prstGeom prst="roundRect">
            <a:avLst>
              <a:gd fmla="val 16667" name="adj"/>
            </a:avLst>
          </a:prstGeom>
        </p:spPr>
      </p:sp>
      <p:sp>
        <p:nvSpPr>
          <p:cNvPr id="1399" name="Google Shape;1399;p111"/>
          <p:cNvSpPr txBox="1"/>
          <p:nvPr>
            <p:ph type="title"/>
          </p:nvPr>
        </p:nvSpPr>
        <p:spPr>
          <a:xfrm>
            <a:off x="1513350" y="304800"/>
            <a:ext cx="6117300" cy="75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rPr lang="en-GB"/>
              <a:t>Coca-Cola</a:t>
            </a:r>
            <a:endParaRPr/>
          </a:p>
        </p:txBody>
      </p:sp>
      <p:sp>
        <p:nvSpPr>
          <p:cNvPr id="1400" name="Google Shape;1400;p111"/>
          <p:cNvSpPr txBox="1"/>
          <p:nvPr>
            <p:ph idx="1" type="subTitle"/>
          </p:nvPr>
        </p:nvSpPr>
        <p:spPr>
          <a:xfrm>
            <a:off x="1513344" y="1058929"/>
            <a:ext cx="6117300" cy="276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Example:</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pic>
        <p:nvPicPr>
          <p:cNvPr descr="Screenshot 2020-08-13 at 14.44.45.png" id="1401" name="Google Shape;1401;p111">
            <a:hlinkClick r:id="rId3"/>
          </p:cNvPr>
          <p:cNvPicPr preferRelativeResize="0"/>
          <p:nvPr/>
        </p:nvPicPr>
        <p:blipFill rotWithShape="1">
          <a:blip r:embed="rId4">
            <a:alphaModFix/>
          </a:blip>
          <a:srcRect b="0" l="0" r="0" t="0"/>
          <a:stretch/>
        </p:blipFill>
        <p:spPr>
          <a:xfrm>
            <a:off x="1356536" y="1517100"/>
            <a:ext cx="6430927" cy="33216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5" name="Shape 1405"/>
        <p:cNvGrpSpPr/>
        <p:nvPr/>
      </p:nvGrpSpPr>
      <p:grpSpPr>
        <a:xfrm>
          <a:off x="0" y="0"/>
          <a:ext cx="0" cy="0"/>
          <a:chOff x="0" y="0"/>
          <a:chExt cx="0" cy="0"/>
        </a:xfrm>
      </p:grpSpPr>
      <p:sp>
        <p:nvSpPr>
          <p:cNvPr id="1406" name="Google Shape;1406;p112"/>
          <p:cNvSpPr txBox="1"/>
          <p:nvPr>
            <p:ph idx="1" type="subTitle"/>
          </p:nvPr>
        </p:nvSpPr>
        <p:spPr>
          <a:xfrm>
            <a:off x="2122950" y="1766250"/>
            <a:ext cx="4898100" cy="13062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GB"/>
              <a:t>Who or what has power in expressing through this medium?</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0" name="Shape 1410"/>
        <p:cNvGrpSpPr/>
        <p:nvPr/>
      </p:nvGrpSpPr>
      <p:grpSpPr>
        <a:xfrm>
          <a:off x="0" y="0"/>
          <a:ext cx="0" cy="0"/>
          <a:chOff x="0" y="0"/>
          <a:chExt cx="0" cy="0"/>
        </a:xfrm>
      </p:grpSpPr>
      <p:sp>
        <p:nvSpPr>
          <p:cNvPr id="1411" name="Google Shape;1411;p113"/>
          <p:cNvSpPr txBox="1"/>
          <p:nvPr>
            <p:ph idx="3" type="subTitle"/>
          </p:nvPr>
        </p:nvSpPr>
        <p:spPr>
          <a:xfrm>
            <a:off x="3623096" y="4053836"/>
            <a:ext cx="3145800" cy="523800"/>
          </a:xfrm>
          <a:prstGeom prst="rect">
            <a:avLst/>
          </a:prstGeom>
        </p:spPr>
        <p:txBody>
          <a:bodyPr anchorCtr="0" anchor="t" bIns="34250" lIns="34250" spcFirstLastPara="1" rIns="34250" wrap="square" tIns="34250">
            <a:noAutofit/>
          </a:bodyPr>
          <a:lstStyle/>
          <a:p>
            <a:pPr indent="0" lvl="0" marL="0" rtl="0" algn="l">
              <a:spcBef>
                <a:spcPts val="800"/>
              </a:spcBef>
              <a:spcAft>
                <a:spcPts val="0"/>
              </a:spcAft>
              <a:buNone/>
            </a:pPr>
            <a:r>
              <a:rPr lang="en-GB" sz="1100"/>
              <a:t>Conclusion</a:t>
            </a:r>
            <a:endParaRPr sz="1100"/>
          </a:p>
        </p:txBody>
      </p:sp>
      <p:sp>
        <p:nvSpPr>
          <p:cNvPr id="1412" name="Google Shape;1412;p113"/>
          <p:cNvSpPr txBox="1"/>
          <p:nvPr>
            <p:ph idx="4" type="subTitle"/>
          </p:nvPr>
        </p:nvSpPr>
        <p:spPr>
          <a:xfrm>
            <a:off x="4424375" y="2966427"/>
            <a:ext cx="3772500" cy="523800"/>
          </a:xfrm>
          <a:prstGeom prst="rect">
            <a:avLst/>
          </a:prstGeom>
        </p:spPr>
        <p:txBody>
          <a:bodyPr anchorCtr="0" anchor="t" bIns="34250" lIns="34250" spcFirstLastPara="1" rIns="34250" wrap="square" tIns="34250">
            <a:noAutofit/>
          </a:bodyPr>
          <a:lstStyle/>
          <a:p>
            <a:pPr indent="0" lvl="0" marL="0" rtl="0" algn="l">
              <a:spcBef>
                <a:spcPts val="800"/>
              </a:spcBef>
              <a:spcAft>
                <a:spcPts val="0"/>
              </a:spcAft>
              <a:buNone/>
            </a:pPr>
            <a:r>
              <a:rPr lang="en-GB" sz="1500">
                <a:latin typeface="Lato"/>
                <a:ea typeface="Lato"/>
                <a:cs typeface="Lato"/>
                <a:sym typeface="Lato"/>
              </a:rPr>
              <a:t>Protest art</a:t>
            </a:r>
            <a:endParaRPr sz="1500"/>
          </a:p>
        </p:txBody>
      </p:sp>
      <p:sp>
        <p:nvSpPr>
          <p:cNvPr id="1413" name="Google Shape;1413;p113"/>
          <p:cNvSpPr txBox="1"/>
          <p:nvPr>
            <p:ph idx="1" type="subTitle"/>
          </p:nvPr>
        </p:nvSpPr>
        <p:spPr>
          <a:xfrm>
            <a:off x="3623096" y="816599"/>
            <a:ext cx="3145800" cy="523800"/>
          </a:xfrm>
          <a:prstGeom prst="rect">
            <a:avLst/>
          </a:prstGeom>
        </p:spPr>
        <p:txBody>
          <a:bodyPr anchorCtr="0" anchor="t" bIns="34250" lIns="34250" spcFirstLastPara="1" rIns="34250" wrap="square" tIns="34250">
            <a:noAutofit/>
          </a:bodyPr>
          <a:lstStyle/>
          <a:p>
            <a:pPr indent="0" lvl="0" marL="0" rtl="0" algn="l">
              <a:spcBef>
                <a:spcPts val="800"/>
              </a:spcBef>
              <a:spcAft>
                <a:spcPts val="0"/>
              </a:spcAft>
              <a:buNone/>
            </a:pPr>
            <a:r>
              <a:rPr lang="en-GB" sz="1100"/>
              <a:t>Introduction</a:t>
            </a:r>
            <a:endParaRPr sz="1100"/>
          </a:p>
        </p:txBody>
      </p:sp>
      <p:sp>
        <p:nvSpPr>
          <p:cNvPr id="1414" name="Google Shape;1414;p113"/>
          <p:cNvSpPr txBox="1"/>
          <p:nvPr>
            <p:ph idx="2" type="subTitle"/>
          </p:nvPr>
        </p:nvSpPr>
        <p:spPr>
          <a:xfrm>
            <a:off x="3623096" y="1897243"/>
            <a:ext cx="3145800" cy="523800"/>
          </a:xfrm>
          <a:prstGeom prst="rect">
            <a:avLst/>
          </a:prstGeom>
        </p:spPr>
        <p:txBody>
          <a:bodyPr anchorCtr="0" anchor="t" bIns="34250" lIns="34250" spcFirstLastPara="1" rIns="34250" wrap="square" tIns="34250">
            <a:noAutofit/>
          </a:bodyPr>
          <a:lstStyle/>
          <a:p>
            <a:pPr indent="0" lvl="0" marL="0" rtl="0" algn="l">
              <a:spcBef>
                <a:spcPts val="800"/>
              </a:spcBef>
              <a:spcAft>
                <a:spcPts val="0"/>
              </a:spcAft>
              <a:buNone/>
            </a:pPr>
            <a:r>
              <a:rPr lang="en-GB" sz="1100"/>
              <a:t>Propaganda</a:t>
            </a:r>
            <a:endParaRPr sz="11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8" name="Shape 1418"/>
        <p:cNvGrpSpPr/>
        <p:nvPr/>
      </p:nvGrpSpPr>
      <p:grpSpPr>
        <a:xfrm>
          <a:off x="0" y="0"/>
          <a:ext cx="0" cy="0"/>
          <a:chOff x="0" y="0"/>
          <a:chExt cx="0" cy="0"/>
        </a:xfrm>
      </p:grpSpPr>
      <p:sp>
        <p:nvSpPr>
          <p:cNvPr id="1419" name="Google Shape;1419;p114"/>
          <p:cNvSpPr txBox="1"/>
          <p:nvPr>
            <p:ph idx="3" type="body"/>
          </p:nvPr>
        </p:nvSpPr>
        <p:spPr>
          <a:xfrm>
            <a:off x="2868450" y="2412888"/>
            <a:ext cx="3407100" cy="8289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GB" sz="1400"/>
              <a:t>Citizens criticize government</a:t>
            </a:r>
            <a:endParaRPr sz="1400"/>
          </a:p>
          <a:p>
            <a:pPr indent="-317500" lvl="0" marL="457200" rtl="0" algn="l">
              <a:spcBef>
                <a:spcPts val="0"/>
              </a:spcBef>
              <a:spcAft>
                <a:spcPts val="0"/>
              </a:spcAft>
              <a:buSzPts val="1400"/>
              <a:buChar char="●"/>
            </a:pPr>
            <a:r>
              <a:rPr lang="en-GB" sz="1400"/>
              <a:t>Symbols</a:t>
            </a:r>
            <a:endParaRPr sz="1400"/>
          </a:p>
          <a:p>
            <a:pPr indent="-317500" lvl="0" marL="457200" rtl="0" algn="l">
              <a:spcBef>
                <a:spcPts val="0"/>
              </a:spcBef>
              <a:spcAft>
                <a:spcPts val="0"/>
              </a:spcAft>
              <a:buSzPts val="1400"/>
              <a:buChar char="●"/>
            </a:pPr>
            <a:r>
              <a:rPr lang="en-GB" sz="1400"/>
              <a:t>Gives citizens agency and power</a:t>
            </a:r>
            <a:endParaRPr sz="1400"/>
          </a:p>
        </p:txBody>
      </p:sp>
      <p:sp>
        <p:nvSpPr>
          <p:cNvPr id="1420" name="Google Shape;1420;p114"/>
          <p:cNvSpPr txBox="1"/>
          <p:nvPr>
            <p:ph type="title"/>
          </p:nvPr>
        </p:nvSpPr>
        <p:spPr>
          <a:xfrm>
            <a:off x="2895150" y="1901713"/>
            <a:ext cx="3380400" cy="387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600"/>
              <a:t>Protest art:</a:t>
            </a:r>
            <a:endParaRPr sz="26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4" name="Shape 1424"/>
        <p:cNvGrpSpPr/>
        <p:nvPr/>
      </p:nvGrpSpPr>
      <p:grpSpPr>
        <a:xfrm>
          <a:off x="0" y="0"/>
          <a:ext cx="0" cy="0"/>
          <a:chOff x="0" y="0"/>
          <a:chExt cx="0" cy="0"/>
        </a:xfrm>
      </p:grpSpPr>
      <p:pic>
        <p:nvPicPr>
          <p:cNvPr id="1425" name="Google Shape;1425;p115"/>
          <p:cNvPicPr preferRelativeResize="0"/>
          <p:nvPr>
            <p:ph idx="2" type="pic"/>
          </p:nvPr>
        </p:nvPicPr>
        <p:blipFill rotWithShape="1">
          <a:blip r:embed="rId3">
            <a:alphaModFix/>
          </a:blip>
          <a:srcRect b="0" l="3316" r="6560" t="0"/>
          <a:stretch/>
        </p:blipFill>
        <p:spPr>
          <a:xfrm>
            <a:off x="457200" y="457200"/>
            <a:ext cx="4230000" cy="4229100"/>
          </a:xfrm>
          <a:prstGeom prst="roundRect">
            <a:avLst>
              <a:gd fmla="val 16667" name="adj"/>
            </a:avLst>
          </a:prstGeom>
        </p:spPr>
      </p:pic>
      <p:sp>
        <p:nvSpPr>
          <p:cNvPr id="1426" name="Google Shape;1426;p115"/>
          <p:cNvSpPr txBox="1"/>
          <p:nvPr>
            <p:ph type="title"/>
          </p:nvPr>
        </p:nvSpPr>
        <p:spPr>
          <a:xfrm>
            <a:off x="4992100" y="1278000"/>
            <a:ext cx="3816900" cy="75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br>
              <a:rPr lang="en-GB"/>
            </a:br>
            <a:r>
              <a:rPr lang="en-GB"/>
              <a:t>Peace Symbol</a:t>
            </a:r>
            <a:endParaRPr/>
          </a:p>
        </p:txBody>
      </p:sp>
      <p:sp>
        <p:nvSpPr>
          <p:cNvPr id="1427" name="Google Shape;1427;p115"/>
          <p:cNvSpPr txBox="1"/>
          <p:nvPr>
            <p:ph idx="3" type="body"/>
          </p:nvPr>
        </p:nvSpPr>
        <p:spPr>
          <a:xfrm>
            <a:off x="4965400" y="2156700"/>
            <a:ext cx="3407100" cy="19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Questions:</a:t>
            </a:r>
            <a:endParaRPr/>
          </a:p>
          <a:p>
            <a:pPr indent="-304800" lvl="0" marL="457200" rtl="0" algn="l">
              <a:spcBef>
                <a:spcPts val="0"/>
              </a:spcBef>
              <a:spcAft>
                <a:spcPts val="0"/>
              </a:spcAft>
              <a:buSzPts val="1200"/>
              <a:buChar char="●"/>
            </a:pPr>
            <a:r>
              <a:rPr lang="en-GB"/>
              <a:t>What does this symbol mean?</a:t>
            </a:r>
            <a:endParaRPr/>
          </a:p>
          <a:p>
            <a:pPr indent="-304800" lvl="0" marL="457200" rtl="0" algn="l">
              <a:spcBef>
                <a:spcPts val="0"/>
              </a:spcBef>
              <a:spcAft>
                <a:spcPts val="0"/>
              </a:spcAft>
              <a:buSzPts val="1200"/>
              <a:buChar char="●"/>
            </a:pPr>
            <a:r>
              <a:rPr lang="en-GB"/>
              <a:t>Does anyone know anything about the origins of this symbol?</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1" name="Shape 1431"/>
        <p:cNvGrpSpPr/>
        <p:nvPr/>
      </p:nvGrpSpPr>
      <p:grpSpPr>
        <a:xfrm>
          <a:off x="0" y="0"/>
          <a:ext cx="0" cy="0"/>
          <a:chOff x="0" y="0"/>
          <a:chExt cx="0" cy="0"/>
        </a:xfrm>
      </p:grpSpPr>
      <p:pic>
        <p:nvPicPr>
          <p:cNvPr id="1432" name="Google Shape;1432;p116"/>
          <p:cNvPicPr preferRelativeResize="0"/>
          <p:nvPr>
            <p:ph idx="2" type="pic"/>
          </p:nvPr>
        </p:nvPicPr>
        <p:blipFill rotWithShape="1">
          <a:blip r:embed="rId3">
            <a:alphaModFix/>
          </a:blip>
          <a:srcRect b="-17280" l="3347" r="2348" t="-11585"/>
          <a:stretch/>
        </p:blipFill>
        <p:spPr>
          <a:xfrm>
            <a:off x="457200" y="457200"/>
            <a:ext cx="4230000" cy="4229100"/>
          </a:xfrm>
          <a:prstGeom prst="roundRect">
            <a:avLst>
              <a:gd fmla="val 16667" name="adj"/>
            </a:avLst>
          </a:prstGeom>
        </p:spPr>
      </p:pic>
      <p:sp>
        <p:nvSpPr>
          <p:cNvPr id="1433" name="Google Shape;1433;p116"/>
          <p:cNvSpPr txBox="1"/>
          <p:nvPr>
            <p:ph type="title"/>
          </p:nvPr>
        </p:nvSpPr>
        <p:spPr>
          <a:xfrm>
            <a:off x="4992100" y="1278000"/>
            <a:ext cx="3816900" cy="75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br>
              <a:rPr lang="en-GB"/>
            </a:br>
            <a:r>
              <a:rPr lang="en-GB"/>
              <a:t>Peace Symbol</a:t>
            </a:r>
            <a:endParaRPr/>
          </a:p>
        </p:txBody>
      </p:sp>
      <p:sp>
        <p:nvSpPr>
          <p:cNvPr id="1434" name="Google Shape;1434;p116"/>
          <p:cNvSpPr txBox="1"/>
          <p:nvPr>
            <p:ph idx="3" type="body"/>
          </p:nvPr>
        </p:nvSpPr>
        <p:spPr>
          <a:xfrm>
            <a:off x="4965400" y="2156700"/>
            <a:ext cx="3407100" cy="19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Semaphore alphabet</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GB"/>
              <a:t>Despair</a:t>
            </a:r>
            <a:endParaRPr/>
          </a:p>
          <a:p>
            <a:pPr indent="0" lvl="0" marL="0" rtl="0" algn="l">
              <a:spcBef>
                <a:spcPts val="1200"/>
              </a:spcBef>
              <a:spcAft>
                <a:spcPts val="0"/>
              </a:spcAft>
              <a:buNone/>
            </a:pPr>
            <a:r>
              <a:t/>
            </a:r>
            <a:endParaRPr/>
          </a:p>
          <a:p>
            <a:pPr indent="0" lvl="0" marL="0" rtl="0" algn="l">
              <a:spcBef>
                <a:spcPts val="1200"/>
              </a:spcBef>
              <a:spcAft>
                <a:spcPts val="0"/>
              </a:spcAft>
              <a:buClr>
                <a:schemeClr val="dk1"/>
              </a:buClr>
              <a:buSzPts val="1100"/>
              <a:buFont typeface="Arial"/>
              <a:buNone/>
            </a:pPr>
            <a:r>
              <a:t/>
            </a:r>
            <a:endParaRPr/>
          </a:p>
          <a:p>
            <a:pPr indent="0" lvl="0" marL="0" rtl="0" algn="l">
              <a:spcBef>
                <a:spcPts val="1200"/>
              </a:spcBef>
              <a:spcAft>
                <a:spcPts val="1200"/>
              </a:spcAft>
              <a:buNone/>
            </a:pPr>
            <a:r>
              <a:t/>
            </a:r>
            <a:endParaRPr/>
          </a:p>
        </p:txBody>
      </p:sp>
      <p:cxnSp>
        <p:nvCxnSpPr>
          <p:cNvPr id="1435" name="Google Shape;1435;p116"/>
          <p:cNvCxnSpPr/>
          <p:nvPr/>
        </p:nvCxnSpPr>
        <p:spPr>
          <a:xfrm rot="10800000">
            <a:off x="3221948" y="2336775"/>
            <a:ext cx="1721400" cy="0"/>
          </a:xfrm>
          <a:prstGeom prst="straightConnector1">
            <a:avLst/>
          </a:prstGeom>
          <a:noFill/>
          <a:ln cap="flat" cmpd="sng" w="28575">
            <a:solidFill>
              <a:srgbClr val="037971"/>
            </a:solidFill>
            <a:prstDash val="solid"/>
            <a:round/>
            <a:headEnd len="sm" w="sm" type="none"/>
            <a:tailEnd len="med" w="med" type="oval"/>
          </a:ln>
        </p:spPr>
      </p:cxnSp>
      <p:cxnSp>
        <p:nvCxnSpPr>
          <p:cNvPr id="1436" name="Google Shape;1436;p116"/>
          <p:cNvCxnSpPr/>
          <p:nvPr/>
        </p:nvCxnSpPr>
        <p:spPr>
          <a:xfrm rot="10800000">
            <a:off x="4621148" y="3065925"/>
            <a:ext cx="3222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0" name="Shape 1440"/>
        <p:cNvGrpSpPr/>
        <p:nvPr/>
      </p:nvGrpSpPr>
      <p:grpSpPr>
        <a:xfrm>
          <a:off x="0" y="0"/>
          <a:ext cx="0" cy="0"/>
          <a:chOff x="0" y="0"/>
          <a:chExt cx="0" cy="0"/>
        </a:xfrm>
      </p:grpSpPr>
      <p:pic>
        <p:nvPicPr>
          <p:cNvPr id="1441" name="Google Shape;1441;p117"/>
          <p:cNvPicPr preferRelativeResize="0"/>
          <p:nvPr>
            <p:ph idx="2" type="pic"/>
          </p:nvPr>
        </p:nvPicPr>
        <p:blipFill rotWithShape="1">
          <a:blip r:embed="rId3">
            <a:alphaModFix/>
          </a:blip>
          <a:srcRect b="0" l="16595" r="16595" t="0"/>
          <a:stretch/>
        </p:blipFill>
        <p:spPr>
          <a:xfrm>
            <a:off x="457200" y="457200"/>
            <a:ext cx="4230000" cy="4229100"/>
          </a:xfrm>
          <a:prstGeom prst="roundRect">
            <a:avLst>
              <a:gd fmla="val 16667" name="adj"/>
            </a:avLst>
          </a:prstGeom>
        </p:spPr>
      </p:pic>
      <p:sp>
        <p:nvSpPr>
          <p:cNvPr id="1442" name="Google Shape;1442;p117"/>
          <p:cNvSpPr txBox="1"/>
          <p:nvPr>
            <p:ph type="title"/>
          </p:nvPr>
        </p:nvSpPr>
        <p:spPr>
          <a:xfrm>
            <a:off x="4992100" y="1278000"/>
            <a:ext cx="3816900" cy="75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Climate Change </a:t>
            </a:r>
            <a:br>
              <a:rPr lang="en-GB"/>
            </a:br>
            <a:r>
              <a:rPr lang="en-GB"/>
              <a:t>March Protest Art</a:t>
            </a:r>
            <a:endParaRPr/>
          </a:p>
        </p:txBody>
      </p:sp>
      <p:sp>
        <p:nvSpPr>
          <p:cNvPr id="1443" name="Google Shape;1443;p117"/>
          <p:cNvSpPr txBox="1"/>
          <p:nvPr>
            <p:ph idx="3" type="body"/>
          </p:nvPr>
        </p:nvSpPr>
        <p:spPr>
          <a:xfrm>
            <a:off x="4965400" y="2156700"/>
            <a:ext cx="3407100" cy="19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latin typeface="Lato"/>
                <a:ea typeface="Lato"/>
                <a:cs typeface="Lato"/>
                <a:sym typeface="Lato"/>
              </a:rPr>
              <a:t>Overlap propaganda:</a:t>
            </a:r>
            <a:endParaRPr b="1">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a:p>
          <a:p>
            <a:pPr indent="-304800" lvl="0" marL="457200" rtl="0" algn="l">
              <a:spcBef>
                <a:spcPts val="0"/>
              </a:spcBef>
              <a:spcAft>
                <a:spcPts val="0"/>
              </a:spcAft>
              <a:buSzPts val="1200"/>
              <a:buChar char="●"/>
            </a:pPr>
            <a:r>
              <a:rPr lang="en-GB"/>
              <a:t>Powerful imagery</a:t>
            </a:r>
            <a:endParaRPr/>
          </a:p>
          <a:p>
            <a:pPr indent="-304800" lvl="0" marL="457200" rtl="0" algn="l">
              <a:spcBef>
                <a:spcPts val="0"/>
              </a:spcBef>
              <a:spcAft>
                <a:spcPts val="0"/>
              </a:spcAft>
              <a:buSzPts val="1200"/>
              <a:buChar char="●"/>
            </a:pPr>
            <a:r>
              <a:rPr lang="en-GB"/>
              <a:t>Convince powerful party</a:t>
            </a:r>
            <a:endParaRPr/>
          </a:p>
          <a:p>
            <a:pPr indent="-304800" lvl="0" marL="457200" rtl="0" algn="l">
              <a:spcBef>
                <a:spcPts val="0"/>
              </a:spcBef>
              <a:spcAft>
                <a:spcPts val="0"/>
              </a:spcAft>
              <a:buSzPts val="1200"/>
              <a:buChar char="●"/>
            </a:pPr>
            <a:r>
              <a:rPr lang="en-GB"/>
              <a:t>Clear message</a:t>
            </a:r>
            <a:endParaRPr/>
          </a:p>
          <a:p>
            <a:pPr indent="-304800" lvl="0" marL="457200" rtl="0" algn="l">
              <a:spcBef>
                <a:spcPts val="0"/>
              </a:spcBef>
              <a:spcAft>
                <a:spcPts val="0"/>
              </a:spcAft>
              <a:buSzPts val="1200"/>
              <a:buChar char="●"/>
            </a:pPr>
            <a:r>
              <a:rPr lang="en-GB"/>
              <a:t>Text accompanying imagery</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7" name="Shape 1447"/>
        <p:cNvGrpSpPr/>
        <p:nvPr/>
      </p:nvGrpSpPr>
      <p:grpSpPr>
        <a:xfrm>
          <a:off x="0" y="0"/>
          <a:ext cx="0" cy="0"/>
          <a:chOff x="0" y="0"/>
          <a:chExt cx="0" cy="0"/>
        </a:xfrm>
      </p:grpSpPr>
      <p:pic>
        <p:nvPicPr>
          <p:cNvPr id="1448" name="Google Shape;1448;p118"/>
          <p:cNvPicPr preferRelativeResize="0"/>
          <p:nvPr>
            <p:ph idx="2" type="pic"/>
          </p:nvPr>
        </p:nvPicPr>
        <p:blipFill rotWithShape="1">
          <a:blip r:embed="rId3">
            <a:alphaModFix/>
          </a:blip>
          <a:srcRect b="0" l="20763" r="23553" t="0"/>
          <a:stretch/>
        </p:blipFill>
        <p:spPr>
          <a:xfrm>
            <a:off x="1387211" y="1284580"/>
            <a:ext cx="3032400" cy="3031500"/>
          </a:xfrm>
          <a:prstGeom prst="roundRect">
            <a:avLst>
              <a:gd fmla="val 16667" name="adj"/>
            </a:avLst>
          </a:prstGeom>
        </p:spPr>
      </p:pic>
      <p:sp>
        <p:nvSpPr>
          <p:cNvPr id="1449" name="Google Shape;1449;p118"/>
          <p:cNvSpPr txBox="1"/>
          <p:nvPr>
            <p:ph type="title"/>
          </p:nvPr>
        </p:nvSpPr>
        <p:spPr>
          <a:xfrm>
            <a:off x="1513350" y="304800"/>
            <a:ext cx="6117300" cy="75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Case Study: </a:t>
            </a:r>
            <a:endParaRPr/>
          </a:p>
          <a:p>
            <a:pPr indent="0" lvl="0" marL="0" rtl="0" algn="ctr">
              <a:spcBef>
                <a:spcPts val="0"/>
              </a:spcBef>
              <a:spcAft>
                <a:spcPts val="0"/>
              </a:spcAft>
              <a:buClr>
                <a:schemeClr val="dk1"/>
              </a:buClr>
              <a:buSzPts val="1100"/>
              <a:buFont typeface="Arial"/>
              <a:buNone/>
            </a:pPr>
            <a:r>
              <a:rPr lang="en-GB"/>
              <a:t>Coca Cola</a:t>
            </a:r>
            <a:endParaRPr/>
          </a:p>
          <a:p>
            <a:pPr indent="0" lvl="0" marL="0" rtl="0" algn="l">
              <a:spcBef>
                <a:spcPts val="0"/>
              </a:spcBef>
              <a:spcAft>
                <a:spcPts val="0"/>
              </a:spcAft>
              <a:buNone/>
            </a:pPr>
            <a:r>
              <a:t/>
            </a:r>
            <a:endParaRPr/>
          </a:p>
        </p:txBody>
      </p:sp>
      <p:pic>
        <p:nvPicPr>
          <p:cNvPr id="1450" name="Google Shape;1450;p118"/>
          <p:cNvPicPr preferRelativeResize="0"/>
          <p:nvPr>
            <p:ph idx="3" type="pic"/>
          </p:nvPr>
        </p:nvPicPr>
        <p:blipFill rotWithShape="1">
          <a:blip r:embed="rId4">
            <a:alphaModFix/>
          </a:blip>
          <a:srcRect b="0" l="25434" r="22837" t="0"/>
          <a:stretch/>
        </p:blipFill>
        <p:spPr>
          <a:xfrm>
            <a:off x="4724395" y="1284605"/>
            <a:ext cx="3032400" cy="3031500"/>
          </a:xfrm>
          <a:prstGeom prst="roundRect">
            <a:avLst>
              <a:gd fmla="val 16667" name="adj"/>
            </a:avLst>
          </a:prstGeom>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4" name="Shape 1454"/>
        <p:cNvGrpSpPr/>
        <p:nvPr/>
      </p:nvGrpSpPr>
      <p:grpSpPr>
        <a:xfrm>
          <a:off x="0" y="0"/>
          <a:ext cx="0" cy="0"/>
          <a:chOff x="0" y="0"/>
          <a:chExt cx="0" cy="0"/>
        </a:xfrm>
      </p:grpSpPr>
      <p:sp>
        <p:nvSpPr>
          <p:cNvPr id="1455" name="Google Shape;1455;p119"/>
          <p:cNvSpPr txBox="1"/>
          <p:nvPr>
            <p:ph idx="1" type="subTitle"/>
          </p:nvPr>
        </p:nvSpPr>
        <p:spPr>
          <a:xfrm>
            <a:off x="3137025" y="2309175"/>
            <a:ext cx="4898100" cy="13062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GB"/>
              <a:t>With reference to the protest art at climate churches and the protest </a:t>
            </a:r>
            <a:br>
              <a:rPr lang="en-GB"/>
            </a:br>
            <a:r>
              <a:rPr lang="en-GB"/>
              <a:t>art against Coca Cola, who is </a:t>
            </a:r>
            <a:br>
              <a:rPr lang="en-GB"/>
            </a:br>
            <a:r>
              <a:rPr lang="en-GB"/>
              <a:t>expressing power?</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7" name="Shape 1257"/>
        <p:cNvGrpSpPr/>
        <p:nvPr/>
      </p:nvGrpSpPr>
      <p:grpSpPr>
        <a:xfrm>
          <a:off x="0" y="0"/>
          <a:ext cx="0" cy="0"/>
          <a:chOff x="0" y="0"/>
          <a:chExt cx="0" cy="0"/>
        </a:xfrm>
      </p:grpSpPr>
      <p:sp>
        <p:nvSpPr>
          <p:cNvPr id="1258" name="Google Shape;1258;p93"/>
          <p:cNvSpPr txBox="1"/>
          <p:nvPr>
            <p:ph idx="1" type="subTitle"/>
          </p:nvPr>
        </p:nvSpPr>
        <p:spPr>
          <a:xfrm>
            <a:off x="3137025" y="1125000"/>
            <a:ext cx="5126700" cy="130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Which of these works is political art? Why? What properties define a political work of art?</a:t>
            </a:r>
            <a:endParaRPr/>
          </a:p>
          <a:p>
            <a:pPr indent="0" lvl="0" marL="0" rtl="0" algn="l">
              <a:spcBef>
                <a:spcPts val="1200"/>
              </a:spcBef>
              <a:spcAft>
                <a:spcPts val="1200"/>
              </a:spcAft>
              <a:buNone/>
            </a:pPr>
            <a:r>
              <a:t/>
            </a:r>
            <a:endParaRPr/>
          </a:p>
        </p:txBody>
      </p:sp>
      <p:pic>
        <p:nvPicPr>
          <p:cNvPr id="1259" name="Google Shape;1259;p93"/>
          <p:cNvPicPr preferRelativeResize="0"/>
          <p:nvPr>
            <p:ph idx="2" type="pic"/>
          </p:nvPr>
        </p:nvPicPr>
        <p:blipFill rotWithShape="1">
          <a:blip r:embed="rId3">
            <a:alphaModFix/>
          </a:blip>
          <a:srcRect b="199" l="0" r="0" t="189"/>
          <a:stretch/>
        </p:blipFill>
        <p:spPr>
          <a:xfrm>
            <a:off x="3257330" y="2431200"/>
            <a:ext cx="2094000" cy="2094000"/>
          </a:xfrm>
          <a:prstGeom prst="roundRect">
            <a:avLst>
              <a:gd fmla="val 16667" name="adj"/>
            </a:avLst>
          </a:prstGeom>
        </p:spPr>
      </p:pic>
      <p:pic>
        <p:nvPicPr>
          <p:cNvPr id="1260" name="Google Shape;1260;p93"/>
          <p:cNvPicPr preferRelativeResize="0"/>
          <p:nvPr>
            <p:ph idx="3" type="pic"/>
          </p:nvPr>
        </p:nvPicPr>
        <p:blipFill rotWithShape="1">
          <a:blip r:embed="rId4">
            <a:alphaModFix/>
          </a:blip>
          <a:srcRect b="0" l="3831" r="3831" t="0"/>
          <a:stretch/>
        </p:blipFill>
        <p:spPr>
          <a:xfrm>
            <a:off x="5745630" y="2431200"/>
            <a:ext cx="2094000" cy="2094000"/>
          </a:xfrm>
          <a:prstGeom prst="roundRect">
            <a:avLst>
              <a:gd fmla="val 16667" name="adj"/>
            </a:avLst>
          </a:prstGeom>
        </p:spPr>
      </p:pic>
      <p:sp>
        <p:nvSpPr>
          <p:cNvPr id="1261" name="Google Shape;1261;p93"/>
          <p:cNvSpPr txBox="1"/>
          <p:nvPr>
            <p:ph idx="4" type="subTitle"/>
          </p:nvPr>
        </p:nvSpPr>
        <p:spPr>
          <a:xfrm>
            <a:off x="3257325" y="4486428"/>
            <a:ext cx="2094000" cy="352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Mondrian - 1944</a:t>
            </a:r>
            <a:endParaRPr/>
          </a:p>
          <a:p>
            <a:pPr indent="0" lvl="0" marL="0" rtl="0" algn="ctr">
              <a:spcBef>
                <a:spcPts val="1200"/>
              </a:spcBef>
              <a:spcAft>
                <a:spcPts val="1200"/>
              </a:spcAft>
              <a:buNone/>
            </a:pPr>
            <a:r>
              <a:t/>
            </a:r>
            <a:endParaRPr/>
          </a:p>
        </p:txBody>
      </p:sp>
      <p:sp>
        <p:nvSpPr>
          <p:cNvPr id="1262" name="Google Shape;1262;p93"/>
          <p:cNvSpPr txBox="1"/>
          <p:nvPr>
            <p:ph idx="5" type="subTitle"/>
          </p:nvPr>
        </p:nvSpPr>
        <p:spPr>
          <a:xfrm>
            <a:off x="5745642" y="4486428"/>
            <a:ext cx="2094000" cy="352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Banksy - 2004</a:t>
            </a:r>
            <a:endParaRPr/>
          </a:p>
          <a:p>
            <a:pPr indent="0" lvl="0" marL="0" rtl="0" algn="ctr">
              <a:spcBef>
                <a:spcPts val="1200"/>
              </a:spcBef>
              <a:spcAft>
                <a:spcPts val="120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9" name="Shape 1459"/>
        <p:cNvGrpSpPr/>
        <p:nvPr/>
      </p:nvGrpSpPr>
      <p:grpSpPr>
        <a:xfrm>
          <a:off x="0" y="0"/>
          <a:ext cx="0" cy="0"/>
          <a:chOff x="0" y="0"/>
          <a:chExt cx="0" cy="0"/>
        </a:xfrm>
      </p:grpSpPr>
      <p:sp>
        <p:nvSpPr>
          <p:cNvPr id="1460" name="Google Shape;1460;p120"/>
          <p:cNvSpPr txBox="1"/>
          <p:nvPr>
            <p:ph idx="1" type="subTitle"/>
          </p:nvPr>
        </p:nvSpPr>
        <p:spPr>
          <a:xfrm>
            <a:off x="3137025" y="2309175"/>
            <a:ext cx="4898100" cy="13062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GB"/>
              <a:t>What are the advantages and disadvantages of this medium?</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4" name="Shape 1464"/>
        <p:cNvGrpSpPr/>
        <p:nvPr/>
      </p:nvGrpSpPr>
      <p:grpSpPr>
        <a:xfrm>
          <a:off x="0" y="0"/>
          <a:ext cx="0" cy="0"/>
          <a:chOff x="0" y="0"/>
          <a:chExt cx="0" cy="0"/>
        </a:xfrm>
      </p:grpSpPr>
      <p:pic>
        <p:nvPicPr>
          <p:cNvPr id="1465" name="Google Shape;1465;p121"/>
          <p:cNvPicPr preferRelativeResize="0"/>
          <p:nvPr>
            <p:ph idx="2" type="pic"/>
          </p:nvPr>
        </p:nvPicPr>
        <p:blipFill rotWithShape="1">
          <a:blip r:embed="rId3">
            <a:alphaModFix/>
          </a:blip>
          <a:srcRect b="0" l="16589" r="16596" t="0"/>
          <a:stretch/>
        </p:blipFill>
        <p:spPr>
          <a:xfrm>
            <a:off x="1387211" y="1284580"/>
            <a:ext cx="3032400" cy="3031500"/>
          </a:xfrm>
          <a:prstGeom prst="roundRect">
            <a:avLst>
              <a:gd fmla="val 16667" name="adj"/>
            </a:avLst>
          </a:prstGeom>
        </p:spPr>
      </p:pic>
      <p:pic>
        <p:nvPicPr>
          <p:cNvPr id="1466" name="Google Shape;1466;p121"/>
          <p:cNvPicPr preferRelativeResize="0"/>
          <p:nvPr>
            <p:ph idx="3" type="pic"/>
          </p:nvPr>
        </p:nvPicPr>
        <p:blipFill rotWithShape="1">
          <a:blip r:embed="rId4">
            <a:alphaModFix/>
          </a:blip>
          <a:srcRect b="0" l="16351" r="16358" t="0"/>
          <a:stretch/>
        </p:blipFill>
        <p:spPr>
          <a:xfrm>
            <a:off x="4724395" y="1284605"/>
            <a:ext cx="3032400" cy="3031500"/>
          </a:xfrm>
          <a:prstGeom prst="roundRect">
            <a:avLst>
              <a:gd fmla="val 16667" name="adj"/>
            </a:avLst>
          </a:prstGeom>
        </p:spPr>
      </p:pic>
      <p:sp>
        <p:nvSpPr>
          <p:cNvPr id="1467" name="Google Shape;1467;p121"/>
          <p:cNvSpPr txBox="1"/>
          <p:nvPr>
            <p:ph type="title"/>
          </p:nvPr>
        </p:nvSpPr>
        <p:spPr>
          <a:xfrm>
            <a:off x="1513350" y="304800"/>
            <a:ext cx="6117300" cy="75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br>
              <a:rPr lang="en-GB"/>
            </a:br>
            <a:r>
              <a:rPr lang="en-GB"/>
              <a:t>Plastic Monsters</a:t>
            </a:r>
            <a:endParaRPr/>
          </a:p>
        </p:txBody>
      </p:sp>
      <p:sp>
        <p:nvSpPr>
          <p:cNvPr id="1468" name="Google Shape;1468;p121"/>
          <p:cNvSpPr txBox="1"/>
          <p:nvPr>
            <p:ph idx="1" type="subTitle"/>
          </p:nvPr>
        </p:nvSpPr>
        <p:spPr>
          <a:xfrm>
            <a:off x="1387197" y="4316075"/>
            <a:ext cx="3032400" cy="2769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GB"/>
              <a:t>Headquarters</a:t>
            </a:r>
            <a:endParaRPr/>
          </a:p>
        </p:txBody>
      </p:sp>
      <p:sp>
        <p:nvSpPr>
          <p:cNvPr id="1469" name="Google Shape;1469;p121"/>
          <p:cNvSpPr txBox="1"/>
          <p:nvPr>
            <p:ph idx="4" type="subTitle"/>
          </p:nvPr>
        </p:nvSpPr>
        <p:spPr>
          <a:xfrm>
            <a:off x="4724397" y="4316075"/>
            <a:ext cx="3032400" cy="2769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GB"/>
              <a:t>Travelling on boat</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3" name="Shape 1473"/>
        <p:cNvGrpSpPr/>
        <p:nvPr/>
      </p:nvGrpSpPr>
      <p:grpSpPr>
        <a:xfrm>
          <a:off x="0" y="0"/>
          <a:ext cx="0" cy="0"/>
          <a:chOff x="0" y="0"/>
          <a:chExt cx="0" cy="0"/>
        </a:xfrm>
      </p:grpSpPr>
      <p:sp>
        <p:nvSpPr>
          <p:cNvPr id="1474" name="Google Shape;1474;p122"/>
          <p:cNvSpPr txBox="1"/>
          <p:nvPr>
            <p:ph idx="1" type="subTitle"/>
          </p:nvPr>
        </p:nvSpPr>
        <p:spPr>
          <a:xfrm>
            <a:off x="3137025" y="2309175"/>
            <a:ext cx="4898100" cy="13062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GB"/>
              <a:t>Propaganda or protest art: Is what Greenpeace is doing propaganda? Why/why not?</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8" name="Shape 1478"/>
        <p:cNvGrpSpPr/>
        <p:nvPr/>
      </p:nvGrpSpPr>
      <p:grpSpPr>
        <a:xfrm>
          <a:off x="0" y="0"/>
          <a:ext cx="0" cy="0"/>
          <a:chOff x="0" y="0"/>
          <a:chExt cx="0" cy="0"/>
        </a:xfrm>
      </p:grpSpPr>
      <p:pic>
        <p:nvPicPr>
          <p:cNvPr id="1479" name="Google Shape;1479;p123"/>
          <p:cNvPicPr preferRelativeResize="0"/>
          <p:nvPr>
            <p:ph idx="2" type="pic"/>
          </p:nvPr>
        </p:nvPicPr>
        <p:blipFill rotWithShape="1">
          <a:blip r:embed="rId3">
            <a:alphaModFix/>
          </a:blip>
          <a:srcRect b="21466" l="0" r="0" t="8657"/>
          <a:stretch/>
        </p:blipFill>
        <p:spPr>
          <a:xfrm>
            <a:off x="457200" y="457200"/>
            <a:ext cx="4230000" cy="4229100"/>
          </a:xfrm>
          <a:prstGeom prst="roundRect">
            <a:avLst>
              <a:gd fmla="val 16667" name="adj"/>
            </a:avLst>
          </a:prstGeom>
        </p:spPr>
      </p:pic>
      <p:sp>
        <p:nvSpPr>
          <p:cNvPr id="1480" name="Google Shape;1480;p123"/>
          <p:cNvSpPr txBox="1"/>
          <p:nvPr>
            <p:ph type="title"/>
          </p:nvPr>
        </p:nvSpPr>
        <p:spPr>
          <a:xfrm>
            <a:off x="4992100" y="1278000"/>
            <a:ext cx="3816900" cy="75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GB"/>
              <a:t>Cartoons and Satire</a:t>
            </a:r>
            <a:endParaRPr/>
          </a:p>
        </p:txBody>
      </p:sp>
      <p:sp>
        <p:nvSpPr>
          <p:cNvPr id="1481" name="Google Shape;1481;p123"/>
          <p:cNvSpPr txBox="1"/>
          <p:nvPr>
            <p:ph idx="3" type="body"/>
          </p:nvPr>
        </p:nvSpPr>
        <p:spPr>
          <a:xfrm>
            <a:off x="4965400" y="2156700"/>
            <a:ext cx="3407100" cy="19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Andrei Popow</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b="1" lang="en-GB">
                <a:latin typeface="Lato"/>
                <a:ea typeface="Lato"/>
                <a:cs typeface="Lato"/>
                <a:sym typeface="Lato"/>
              </a:rPr>
              <a:t>Questions:</a:t>
            </a:r>
            <a:endParaRPr b="1">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GB"/>
              <a:t>What is meant by this image?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1200"/>
              </a:spcBef>
              <a:spcAft>
                <a:spcPts val="120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5" name="Shape 1485"/>
        <p:cNvGrpSpPr/>
        <p:nvPr/>
      </p:nvGrpSpPr>
      <p:grpSpPr>
        <a:xfrm>
          <a:off x="0" y="0"/>
          <a:ext cx="0" cy="0"/>
          <a:chOff x="0" y="0"/>
          <a:chExt cx="0" cy="0"/>
        </a:xfrm>
      </p:grpSpPr>
      <p:pic>
        <p:nvPicPr>
          <p:cNvPr id="1486" name="Google Shape;1486;p124"/>
          <p:cNvPicPr preferRelativeResize="0"/>
          <p:nvPr>
            <p:ph idx="2" type="pic"/>
          </p:nvPr>
        </p:nvPicPr>
        <p:blipFill rotWithShape="1">
          <a:blip r:embed="rId3">
            <a:alphaModFix/>
          </a:blip>
          <a:srcRect b="0" l="9540" r="9540" t="0"/>
          <a:stretch/>
        </p:blipFill>
        <p:spPr>
          <a:xfrm>
            <a:off x="457200" y="457200"/>
            <a:ext cx="4230000" cy="4229100"/>
          </a:xfrm>
          <a:prstGeom prst="roundRect">
            <a:avLst>
              <a:gd fmla="val 16667" name="adj"/>
            </a:avLst>
          </a:prstGeom>
        </p:spPr>
      </p:pic>
      <p:sp>
        <p:nvSpPr>
          <p:cNvPr id="1487" name="Google Shape;1487;p124"/>
          <p:cNvSpPr txBox="1"/>
          <p:nvPr>
            <p:ph type="title"/>
          </p:nvPr>
        </p:nvSpPr>
        <p:spPr>
          <a:xfrm>
            <a:off x="4992100" y="1278000"/>
            <a:ext cx="3816900" cy="75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GB"/>
              <a:t>Cartoons and Satire</a:t>
            </a:r>
            <a:endParaRPr/>
          </a:p>
        </p:txBody>
      </p:sp>
      <p:sp>
        <p:nvSpPr>
          <p:cNvPr id="1488" name="Google Shape;1488;p124"/>
          <p:cNvSpPr txBox="1"/>
          <p:nvPr>
            <p:ph idx="3" type="body"/>
          </p:nvPr>
        </p:nvSpPr>
        <p:spPr>
          <a:xfrm>
            <a:off x="4965400" y="2156700"/>
            <a:ext cx="3407100" cy="19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Adam Syglis</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GB">
                <a:latin typeface="Lato"/>
                <a:ea typeface="Lato"/>
                <a:cs typeface="Lato"/>
                <a:sym typeface="Lato"/>
              </a:rPr>
              <a:t>Questions:</a:t>
            </a:r>
            <a:endParaRPr b="1">
              <a:latin typeface="Lato"/>
              <a:ea typeface="Lato"/>
              <a:cs typeface="Lato"/>
              <a:sym typeface="Lato"/>
            </a:endParaRPr>
          </a:p>
          <a:p>
            <a:pPr indent="0" lvl="0" marL="0" rtl="0" algn="l">
              <a:spcBef>
                <a:spcPts val="0"/>
              </a:spcBef>
              <a:spcAft>
                <a:spcPts val="0"/>
              </a:spcAft>
              <a:buNone/>
            </a:pPr>
            <a:r>
              <a:rPr lang="en-GB"/>
              <a:t>What is meant by this image?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2" name="Shape 1492"/>
        <p:cNvGrpSpPr/>
        <p:nvPr/>
      </p:nvGrpSpPr>
      <p:grpSpPr>
        <a:xfrm>
          <a:off x="0" y="0"/>
          <a:ext cx="0" cy="0"/>
          <a:chOff x="0" y="0"/>
          <a:chExt cx="0" cy="0"/>
        </a:xfrm>
      </p:grpSpPr>
      <p:sp>
        <p:nvSpPr>
          <p:cNvPr id="1493" name="Google Shape;1493;p125"/>
          <p:cNvSpPr txBox="1"/>
          <p:nvPr>
            <p:ph idx="1" type="subTitle"/>
          </p:nvPr>
        </p:nvSpPr>
        <p:spPr>
          <a:xfrm>
            <a:off x="3623096" y="816599"/>
            <a:ext cx="3145800" cy="523800"/>
          </a:xfrm>
          <a:prstGeom prst="rect">
            <a:avLst/>
          </a:prstGeom>
        </p:spPr>
        <p:txBody>
          <a:bodyPr anchorCtr="0" anchor="t" bIns="34250" lIns="34250" spcFirstLastPara="1" rIns="34250" wrap="square" tIns="34250">
            <a:noAutofit/>
          </a:bodyPr>
          <a:lstStyle/>
          <a:p>
            <a:pPr indent="0" lvl="0" marL="0" rtl="0" algn="l">
              <a:spcBef>
                <a:spcPts val="800"/>
              </a:spcBef>
              <a:spcAft>
                <a:spcPts val="0"/>
              </a:spcAft>
              <a:buNone/>
            </a:pPr>
            <a:r>
              <a:rPr lang="en-GB" sz="1100"/>
              <a:t>Introduction</a:t>
            </a:r>
            <a:endParaRPr sz="1100"/>
          </a:p>
        </p:txBody>
      </p:sp>
      <p:sp>
        <p:nvSpPr>
          <p:cNvPr id="1494" name="Google Shape;1494;p125"/>
          <p:cNvSpPr txBox="1"/>
          <p:nvPr>
            <p:ph idx="2" type="subTitle"/>
          </p:nvPr>
        </p:nvSpPr>
        <p:spPr>
          <a:xfrm>
            <a:off x="3623096" y="1897243"/>
            <a:ext cx="3145800" cy="523800"/>
          </a:xfrm>
          <a:prstGeom prst="rect">
            <a:avLst/>
          </a:prstGeom>
        </p:spPr>
        <p:txBody>
          <a:bodyPr anchorCtr="0" anchor="t" bIns="34250" lIns="34250" spcFirstLastPara="1" rIns="34250" wrap="square" tIns="34250">
            <a:noAutofit/>
          </a:bodyPr>
          <a:lstStyle/>
          <a:p>
            <a:pPr indent="0" lvl="0" marL="0" rtl="0" algn="l">
              <a:spcBef>
                <a:spcPts val="800"/>
              </a:spcBef>
              <a:spcAft>
                <a:spcPts val="0"/>
              </a:spcAft>
              <a:buNone/>
            </a:pPr>
            <a:r>
              <a:rPr lang="en-GB" sz="1100"/>
              <a:t>Propaganda</a:t>
            </a:r>
            <a:endParaRPr sz="1100"/>
          </a:p>
        </p:txBody>
      </p:sp>
      <p:sp>
        <p:nvSpPr>
          <p:cNvPr id="1495" name="Google Shape;1495;p125"/>
          <p:cNvSpPr txBox="1"/>
          <p:nvPr>
            <p:ph idx="3" type="subTitle"/>
          </p:nvPr>
        </p:nvSpPr>
        <p:spPr>
          <a:xfrm>
            <a:off x="3623096" y="2959217"/>
            <a:ext cx="3145800" cy="523800"/>
          </a:xfrm>
          <a:prstGeom prst="rect">
            <a:avLst/>
          </a:prstGeom>
        </p:spPr>
        <p:txBody>
          <a:bodyPr anchorCtr="0" anchor="t" bIns="34250" lIns="34250" spcFirstLastPara="1" rIns="34250" wrap="square" tIns="34250">
            <a:noAutofit/>
          </a:bodyPr>
          <a:lstStyle/>
          <a:p>
            <a:pPr indent="0" lvl="0" marL="0" rtl="0" algn="l">
              <a:spcBef>
                <a:spcPts val="800"/>
              </a:spcBef>
              <a:spcAft>
                <a:spcPts val="0"/>
              </a:spcAft>
              <a:buNone/>
            </a:pPr>
            <a:r>
              <a:rPr lang="en-GB" sz="1100"/>
              <a:t>Protest art</a:t>
            </a:r>
            <a:endParaRPr sz="1100"/>
          </a:p>
        </p:txBody>
      </p:sp>
      <p:sp>
        <p:nvSpPr>
          <p:cNvPr id="1496" name="Google Shape;1496;p125"/>
          <p:cNvSpPr txBox="1"/>
          <p:nvPr>
            <p:ph idx="4" type="subTitle"/>
          </p:nvPr>
        </p:nvSpPr>
        <p:spPr>
          <a:xfrm>
            <a:off x="4424375" y="4011734"/>
            <a:ext cx="3772500" cy="523800"/>
          </a:xfrm>
          <a:prstGeom prst="rect">
            <a:avLst/>
          </a:prstGeom>
        </p:spPr>
        <p:txBody>
          <a:bodyPr anchorCtr="0" anchor="t" bIns="34250" lIns="34250" spcFirstLastPara="1" rIns="34250" wrap="square" tIns="34250">
            <a:noAutofit/>
          </a:bodyPr>
          <a:lstStyle/>
          <a:p>
            <a:pPr indent="0" lvl="0" marL="0" rtl="0" algn="l">
              <a:spcBef>
                <a:spcPts val="800"/>
              </a:spcBef>
              <a:spcAft>
                <a:spcPts val="0"/>
              </a:spcAft>
              <a:buNone/>
            </a:pPr>
            <a:r>
              <a:rPr lang="en-GB" sz="1500">
                <a:latin typeface="Lato"/>
                <a:ea typeface="Lato"/>
                <a:cs typeface="Lato"/>
                <a:sym typeface="Lato"/>
              </a:rPr>
              <a:t>Conclusion</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0" name="Shape 1500"/>
        <p:cNvGrpSpPr/>
        <p:nvPr/>
      </p:nvGrpSpPr>
      <p:grpSpPr>
        <a:xfrm>
          <a:off x="0" y="0"/>
          <a:ext cx="0" cy="0"/>
          <a:chOff x="0" y="0"/>
          <a:chExt cx="0" cy="0"/>
        </a:xfrm>
      </p:grpSpPr>
      <p:sp>
        <p:nvSpPr>
          <p:cNvPr id="1501" name="Google Shape;1501;p126"/>
          <p:cNvSpPr txBox="1"/>
          <p:nvPr>
            <p:ph idx="3" type="body"/>
          </p:nvPr>
        </p:nvSpPr>
        <p:spPr>
          <a:xfrm>
            <a:off x="4965400" y="2156700"/>
            <a:ext cx="3407100" cy="19635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GB"/>
              <a:t>The government aiming to influence their citizens to take certain actions. </a:t>
            </a:r>
            <a:endParaRPr/>
          </a:p>
          <a:p>
            <a:pPr indent="-304800" lvl="0" marL="457200" rtl="0" algn="l">
              <a:spcBef>
                <a:spcPts val="0"/>
              </a:spcBef>
              <a:spcAft>
                <a:spcPts val="0"/>
              </a:spcAft>
              <a:buSzPts val="1200"/>
              <a:buChar char="●"/>
            </a:pPr>
            <a:r>
              <a:rPr lang="en-GB"/>
              <a:t>Here the government and/or political party exerts power through art.</a:t>
            </a:r>
            <a:endParaRPr/>
          </a:p>
        </p:txBody>
      </p:sp>
      <p:pic>
        <p:nvPicPr>
          <p:cNvPr id="1502" name="Google Shape;1502;p126"/>
          <p:cNvPicPr preferRelativeResize="0"/>
          <p:nvPr>
            <p:ph idx="2" type="pic"/>
          </p:nvPr>
        </p:nvPicPr>
        <p:blipFill rotWithShape="1">
          <a:blip r:embed="rId3">
            <a:alphaModFix/>
          </a:blip>
          <a:srcRect b="13650" l="0" r="0" t="10935"/>
          <a:stretch/>
        </p:blipFill>
        <p:spPr>
          <a:xfrm>
            <a:off x="457200" y="457200"/>
            <a:ext cx="4230000" cy="4229100"/>
          </a:xfrm>
          <a:prstGeom prst="roundRect">
            <a:avLst>
              <a:gd fmla="val 16667" name="adj"/>
            </a:avLst>
          </a:prstGeom>
        </p:spPr>
      </p:pic>
      <p:sp>
        <p:nvSpPr>
          <p:cNvPr id="1503" name="Google Shape;1503;p126"/>
          <p:cNvSpPr txBox="1"/>
          <p:nvPr>
            <p:ph type="title"/>
          </p:nvPr>
        </p:nvSpPr>
        <p:spPr>
          <a:xfrm>
            <a:off x="4992100" y="1278000"/>
            <a:ext cx="3816900" cy="75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GB"/>
              <a:t>Propaganda</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7" name="Shape 1507"/>
        <p:cNvGrpSpPr/>
        <p:nvPr/>
      </p:nvGrpSpPr>
      <p:grpSpPr>
        <a:xfrm>
          <a:off x="0" y="0"/>
          <a:ext cx="0" cy="0"/>
          <a:chOff x="0" y="0"/>
          <a:chExt cx="0" cy="0"/>
        </a:xfrm>
      </p:grpSpPr>
      <p:pic>
        <p:nvPicPr>
          <p:cNvPr id="1508" name="Google Shape;1508;p127"/>
          <p:cNvPicPr preferRelativeResize="0"/>
          <p:nvPr>
            <p:ph idx="2" type="pic"/>
          </p:nvPr>
        </p:nvPicPr>
        <p:blipFill rotWithShape="1">
          <a:blip r:embed="rId3">
            <a:alphaModFix/>
          </a:blip>
          <a:srcRect b="0" l="9540" r="9540" t="0"/>
          <a:stretch/>
        </p:blipFill>
        <p:spPr>
          <a:xfrm>
            <a:off x="457200" y="457200"/>
            <a:ext cx="4230000" cy="4229100"/>
          </a:xfrm>
          <a:prstGeom prst="roundRect">
            <a:avLst>
              <a:gd fmla="val 16667" name="adj"/>
            </a:avLst>
          </a:prstGeom>
        </p:spPr>
      </p:pic>
      <p:sp>
        <p:nvSpPr>
          <p:cNvPr id="1509" name="Google Shape;1509;p127"/>
          <p:cNvSpPr txBox="1"/>
          <p:nvPr>
            <p:ph type="title"/>
          </p:nvPr>
        </p:nvSpPr>
        <p:spPr>
          <a:xfrm>
            <a:off x="4992100" y="1278000"/>
            <a:ext cx="3816900" cy="75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GB"/>
              <a:t>Protest Art</a:t>
            </a:r>
            <a:endParaRPr/>
          </a:p>
        </p:txBody>
      </p:sp>
      <p:sp>
        <p:nvSpPr>
          <p:cNvPr id="1510" name="Google Shape;1510;p127"/>
          <p:cNvSpPr txBox="1"/>
          <p:nvPr>
            <p:ph idx="3" type="body"/>
          </p:nvPr>
        </p:nvSpPr>
        <p:spPr>
          <a:xfrm>
            <a:off x="4965400" y="2156700"/>
            <a:ext cx="3407100" cy="19635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GB"/>
              <a:t>Citizens express their dissatisfaction and with the government exert their power </a:t>
            </a:r>
            <a:br>
              <a:rPr lang="en-GB"/>
            </a:br>
            <a:r>
              <a:rPr lang="en-GB"/>
              <a:t>via art</a:t>
            </a:r>
            <a:endParaRPr/>
          </a:p>
          <a:p>
            <a:pPr indent="-304800" lvl="0" marL="457200" rtl="0" algn="l">
              <a:spcBef>
                <a:spcPts val="0"/>
              </a:spcBef>
              <a:spcAft>
                <a:spcPts val="0"/>
              </a:spcAft>
              <a:buSzPts val="1200"/>
              <a:buChar char="●"/>
            </a:pPr>
            <a:r>
              <a:rPr lang="en-GB"/>
              <a:t>This can also be done in a light, humorous manner via cartoons, in which power is exerted by citizens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4" name="Shape 1514"/>
        <p:cNvGrpSpPr/>
        <p:nvPr/>
      </p:nvGrpSpPr>
      <p:grpSpPr>
        <a:xfrm>
          <a:off x="0" y="0"/>
          <a:ext cx="0" cy="0"/>
          <a:chOff x="0" y="0"/>
          <a:chExt cx="0" cy="0"/>
        </a:xfrm>
      </p:grpSpPr>
      <p:sp>
        <p:nvSpPr>
          <p:cNvPr id="1515" name="Google Shape;1515;p128"/>
          <p:cNvSpPr txBox="1"/>
          <p:nvPr>
            <p:ph type="title"/>
          </p:nvPr>
        </p:nvSpPr>
        <p:spPr>
          <a:xfrm>
            <a:off x="1513350" y="304800"/>
            <a:ext cx="6117300" cy="75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Political Art for Plastic Pollution</a:t>
            </a:r>
            <a:endParaRPr/>
          </a:p>
          <a:p>
            <a:pPr indent="0" lvl="0" marL="0" rtl="0" algn="ctr">
              <a:spcBef>
                <a:spcPts val="0"/>
              </a:spcBef>
              <a:spcAft>
                <a:spcPts val="0"/>
              </a:spcAft>
              <a:buClr>
                <a:schemeClr val="dk1"/>
              </a:buClr>
              <a:buSzPts val="1100"/>
              <a:buFont typeface="Arial"/>
              <a:buNone/>
            </a:pPr>
            <a:r>
              <a:t/>
            </a:r>
            <a:endParaRPr/>
          </a:p>
          <a:p>
            <a:pPr indent="0" lvl="0" marL="0" rtl="0" algn="ctr">
              <a:spcBef>
                <a:spcPts val="0"/>
              </a:spcBef>
              <a:spcAft>
                <a:spcPts val="0"/>
              </a:spcAft>
              <a:buNone/>
            </a:pPr>
            <a:r>
              <a:t/>
            </a:r>
            <a:endParaRPr/>
          </a:p>
        </p:txBody>
      </p:sp>
      <p:pic>
        <p:nvPicPr>
          <p:cNvPr descr="This film was created with plastic waste collected from the streets of Bangkok, Thailand. By 2050, scientists predict there will be more plastic in the ocean than fish. Plastic pollution is a global problem that everyone can help solve. #CleanSeas #BeatPlasticPollution&#10;&#10;A film by Wonderfruit (www.wonderfruit.co) and nice monster (www.nicemonster.tv)" id="1516" name="Google Shape;1516;p128" title="Plastic Ocean">
            <a:hlinkClick r:id="rId3"/>
          </p:cNvPr>
          <p:cNvPicPr preferRelativeResize="0"/>
          <p:nvPr/>
        </p:nvPicPr>
        <p:blipFill>
          <a:blip r:embed="rId4">
            <a:alphaModFix/>
          </a:blip>
          <a:stretch>
            <a:fillRect/>
          </a:stretch>
        </p:blipFill>
        <p:spPr>
          <a:xfrm>
            <a:off x="2052150" y="1058925"/>
            <a:ext cx="5039708" cy="37797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0" name="Shape 1520"/>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6" name="Shape 1266"/>
        <p:cNvGrpSpPr/>
        <p:nvPr/>
      </p:nvGrpSpPr>
      <p:grpSpPr>
        <a:xfrm>
          <a:off x="0" y="0"/>
          <a:ext cx="0" cy="0"/>
          <a:chOff x="0" y="0"/>
          <a:chExt cx="0" cy="0"/>
        </a:xfrm>
      </p:grpSpPr>
      <p:sp>
        <p:nvSpPr>
          <p:cNvPr id="1267" name="Google Shape;1267;p94"/>
          <p:cNvSpPr txBox="1"/>
          <p:nvPr>
            <p:ph idx="4" type="subTitle"/>
          </p:nvPr>
        </p:nvSpPr>
        <p:spPr>
          <a:xfrm>
            <a:off x="4724397" y="4316075"/>
            <a:ext cx="3032400" cy="2769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GB"/>
              <a:t>Keep your coins, I want change, Banksy - 2004</a:t>
            </a:r>
            <a:endParaRPr/>
          </a:p>
        </p:txBody>
      </p:sp>
      <p:pic>
        <p:nvPicPr>
          <p:cNvPr id="1268" name="Google Shape;1268;p94"/>
          <p:cNvPicPr preferRelativeResize="0"/>
          <p:nvPr>
            <p:ph idx="2" type="pic"/>
          </p:nvPr>
        </p:nvPicPr>
        <p:blipFill rotWithShape="1">
          <a:blip r:embed="rId3">
            <a:alphaModFix/>
          </a:blip>
          <a:srcRect b="209" l="0" r="0" t="209"/>
          <a:stretch/>
        </p:blipFill>
        <p:spPr>
          <a:xfrm>
            <a:off x="1387211" y="1284580"/>
            <a:ext cx="3032400" cy="3031500"/>
          </a:xfrm>
          <a:prstGeom prst="roundRect">
            <a:avLst>
              <a:gd fmla="val 16667" name="adj"/>
            </a:avLst>
          </a:prstGeom>
        </p:spPr>
      </p:pic>
      <p:pic>
        <p:nvPicPr>
          <p:cNvPr id="1269" name="Google Shape;1269;p94"/>
          <p:cNvPicPr preferRelativeResize="0"/>
          <p:nvPr>
            <p:ph idx="3" type="pic"/>
          </p:nvPr>
        </p:nvPicPr>
        <p:blipFill rotWithShape="1">
          <a:blip r:embed="rId4">
            <a:alphaModFix/>
          </a:blip>
          <a:srcRect b="0" l="3814" r="3823" t="0"/>
          <a:stretch/>
        </p:blipFill>
        <p:spPr>
          <a:xfrm>
            <a:off x="4724395" y="1284605"/>
            <a:ext cx="3032400" cy="3031500"/>
          </a:xfrm>
          <a:prstGeom prst="roundRect">
            <a:avLst>
              <a:gd fmla="val 16667" name="adj"/>
            </a:avLst>
          </a:prstGeom>
        </p:spPr>
      </p:pic>
      <p:sp>
        <p:nvSpPr>
          <p:cNvPr id="1270" name="Google Shape;1270;p94"/>
          <p:cNvSpPr txBox="1"/>
          <p:nvPr>
            <p:ph type="title"/>
          </p:nvPr>
        </p:nvSpPr>
        <p:spPr>
          <a:xfrm>
            <a:off x="1513350" y="304800"/>
            <a:ext cx="6117300" cy="75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Both are political!</a:t>
            </a:r>
            <a:endParaRPr/>
          </a:p>
          <a:p>
            <a:pPr indent="0" lvl="0" marL="0" rtl="0" algn="l">
              <a:spcBef>
                <a:spcPts val="0"/>
              </a:spcBef>
              <a:spcAft>
                <a:spcPts val="0"/>
              </a:spcAft>
              <a:buNone/>
            </a:pPr>
            <a:r>
              <a:t/>
            </a:r>
            <a:endParaRPr/>
          </a:p>
        </p:txBody>
      </p:sp>
      <p:sp>
        <p:nvSpPr>
          <p:cNvPr id="1271" name="Google Shape;1271;p94"/>
          <p:cNvSpPr txBox="1"/>
          <p:nvPr>
            <p:ph idx="1" type="subTitle"/>
          </p:nvPr>
        </p:nvSpPr>
        <p:spPr>
          <a:xfrm>
            <a:off x="1387197" y="4316075"/>
            <a:ext cx="3032400" cy="2769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GB"/>
              <a:t>Victory Boogie Woogie, Mondrian - 1944</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5" name="Shape 1275"/>
        <p:cNvGrpSpPr/>
        <p:nvPr/>
      </p:nvGrpSpPr>
      <p:grpSpPr>
        <a:xfrm>
          <a:off x="0" y="0"/>
          <a:ext cx="0" cy="0"/>
          <a:chOff x="0" y="0"/>
          <a:chExt cx="0" cy="0"/>
        </a:xfrm>
      </p:grpSpPr>
      <p:pic>
        <p:nvPicPr>
          <p:cNvPr id="1276" name="Google Shape;1276;p95"/>
          <p:cNvPicPr preferRelativeResize="0"/>
          <p:nvPr>
            <p:ph idx="2" type="pic"/>
          </p:nvPr>
        </p:nvPicPr>
        <p:blipFill rotWithShape="1">
          <a:blip r:embed="rId3">
            <a:alphaModFix/>
          </a:blip>
          <a:srcRect b="0" l="17794" r="15159" t="0"/>
          <a:stretch/>
        </p:blipFill>
        <p:spPr>
          <a:xfrm>
            <a:off x="457200" y="457200"/>
            <a:ext cx="4230000" cy="4229100"/>
          </a:xfrm>
          <a:prstGeom prst="roundRect">
            <a:avLst>
              <a:gd fmla="val 16667" name="adj"/>
            </a:avLst>
          </a:prstGeom>
        </p:spPr>
      </p:pic>
      <p:sp>
        <p:nvSpPr>
          <p:cNvPr id="1277" name="Google Shape;1277;p95"/>
          <p:cNvSpPr txBox="1"/>
          <p:nvPr>
            <p:ph type="title"/>
          </p:nvPr>
        </p:nvSpPr>
        <p:spPr>
          <a:xfrm>
            <a:off x="4992100" y="1278000"/>
            <a:ext cx="3816900" cy="75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Defining </a:t>
            </a:r>
            <a:r>
              <a:rPr i="1" lang="en-GB"/>
              <a:t>Political Art</a:t>
            </a:r>
            <a:endParaRPr i="1"/>
          </a:p>
        </p:txBody>
      </p:sp>
      <p:sp>
        <p:nvSpPr>
          <p:cNvPr id="1278" name="Google Shape;1278;p95"/>
          <p:cNvSpPr txBox="1"/>
          <p:nvPr>
            <p:ph idx="1" type="subTitle"/>
          </p:nvPr>
        </p:nvSpPr>
        <p:spPr>
          <a:xfrm>
            <a:off x="5019559" y="1023295"/>
            <a:ext cx="3816900" cy="2769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t/>
            </a:r>
            <a:endParaRPr/>
          </a:p>
        </p:txBody>
      </p:sp>
      <p:sp>
        <p:nvSpPr>
          <p:cNvPr id="1279" name="Google Shape;1279;p95"/>
          <p:cNvSpPr txBox="1"/>
          <p:nvPr>
            <p:ph idx="3" type="body"/>
          </p:nvPr>
        </p:nvSpPr>
        <p:spPr>
          <a:xfrm>
            <a:off x="4965400" y="1928100"/>
            <a:ext cx="3407100" cy="1963500"/>
          </a:xfrm>
          <a:prstGeom prst="rect">
            <a:avLst/>
          </a:prstGeom>
        </p:spPr>
        <p:txBody>
          <a:bodyPr anchorCtr="0" anchor="t" bIns="91425" lIns="91425" spcFirstLastPara="1" rIns="91425" wrap="square" tIns="91425">
            <a:noAutofit/>
          </a:bodyPr>
          <a:lstStyle/>
          <a:p>
            <a:pPr indent="-304800" lvl="0" marL="457200" rtl="0" algn="l">
              <a:spcBef>
                <a:spcPts val="1000"/>
              </a:spcBef>
              <a:spcAft>
                <a:spcPts val="0"/>
              </a:spcAft>
              <a:buSzPts val="1200"/>
              <a:buFont typeface="Lato"/>
              <a:buChar char="-"/>
            </a:pPr>
            <a:r>
              <a:rPr lang="en-GB">
                <a:latin typeface="Lato"/>
                <a:ea typeface="Lato"/>
                <a:cs typeface="Lato"/>
                <a:sym typeface="Lato"/>
              </a:rPr>
              <a:t>Expresses political opinions</a:t>
            </a:r>
            <a:endParaRPr>
              <a:latin typeface="Lato"/>
              <a:ea typeface="Lato"/>
              <a:cs typeface="Lato"/>
              <a:sym typeface="Lato"/>
            </a:endParaRPr>
          </a:p>
          <a:p>
            <a:pPr indent="-304800" lvl="0" marL="457200" rtl="0" algn="l">
              <a:spcBef>
                <a:spcPts val="1200"/>
              </a:spcBef>
              <a:spcAft>
                <a:spcPts val="0"/>
              </a:spcAft>
              <a:buSzPts val="1200"/>
              <a:buFont typeface="Lato"/>
              <a:buChar char="-"/>
            </a:pPr>
            <a:r>
              <a:rPr lang="en-GB">
                <a:latin typeface="Lato"/>
                <a:ea typeface="Lato"/>
                <a:cs typeface="Lato"/>
                <a:sym typeface="Lato"/>
              </a:rPr>
              <a:t>Addresses social issues </a:t>
            </a:r>
            <a:endParaRPr>
              <a:latin typeface="Lato"/>
              <a:ea typeface="Lato"/>
              <a:cs typeface="Lato"/>
              <a:sym typeface="Lato"/>
            </a:endParaRPr>
          </a:p>
          <a:p>
            <a:pPr indent="-304800" lvl="0" marL="457200" rtl="0" algn="l">
              <a:spcBef>
                <a:spcPts val="1000"/>
              </a:spcBef>
              <a:spcAft>
                <a:spcPts val="1200"/>
              </a:spcAft>
              <a:buSzPts val="1200"/>
              <a:buFont typeface="Lato"/>
              <a:buChar char="-"/>
            </a:pPr>
            <a:r>
              <a:rPr lang="en-GB">
                <a:latin typeface="Lato"/>
                <a:ea typeface="Lato"/>
                <a:cs typeface="Lato"/>
                <a:sym typeface="Lato"/>
              </a:rPr>
              <a:t>Purpose: convince others of your standpoint and/or create awareness</a:t>
            </a:r>
            <a:endParaRPr>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3" name="Shape 1283"/>
        <p:cNvGrpSpPr/>
        <p:nvPr/>
      </p:nvGrpSpPr>
      <p:grpSpPr>
        <a:xfrm>
          <a:off x="0" y="0"/>
          <a:ext cx="0" cy="0"/>
          <a:chOff x="0" y="0"/>
          <a:chExt cx="0" cy="0"/>
        </a:xfrm>
      </p:grpSpPr>
      <p:sp>
        <p:nvSpPr>
          <p:cNvPr id="1284" name="Google Shape;1284;p96"/>
          <p:cNvSpPr txBox="1"/>
          <p:nvPr>
            <p:ph idx="2" type="subTitle"/>
          </p:nvPr>
        </p:nvSpPr>
        <p:spPr>
          <a:xfrm>
            <a:off x="3137025" y="1339275"/>
            <a:ext cx="3516000" cy="66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96"/>
          <p:cNvSpPr txBox="1"/>
          <p:nvPr>
            <p:ph idx="1" type="subTitle"/>
          </p:nvPr>
        </p:nvSpPr>
        <p:spPr>
          <a:xfrm>
            <a:off x="3137025" y="2309175"/>
            <a:ext cx="4898100" cy="13062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GB"/>
              <a:t>Can you think of other examples </a:t>
            </a:r>
            <a:br>
              <a:rPr lang="en-GB"/>
            </a:br>
            <a:r>
              <a:rPr lang="en-GB"/>
              <a:t>of political art?</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9" name="Shape 1289"/>
        <p:cNvGrpSpPr/>
        <p:nvPr/>
      </p:nvGrpSpPr>
      <p:grpSpPr>
        <a:xfrm>
          <a:off x="0" y="0"/>
          <a:ext cx="0" cy="0"/>
          <a:chOff x="0" y="0"/>
          <a:chExt cx="0" cy="0"/>
        </a:xfrm>
      </p:grpSpPr>
      <p:sp>
        <p:nvSpPr>
          <p:cNvPr id="1290" name="Google Shape;1290;p97"/>
          <p:cNvSpPr txBox="1"/>
          <p:nvPr>
            <p:ph type="title"/>
          </p:nvPr>
        </p:nvSpPr>
        <p:spPr>
          <a:xfrm>
            <a:off x="1513350" y="304800"/>
            <a:ext cx="6117300" cy="75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Right Here, </a:t>
            </a:r>
            <a:endParaRPr/>
          </a:p>
          <a:p>
            <a:pPr indent="0" lvl="0" marL="0" rtl="0" algn="ctr">
              <a:spcBef>
                <a:spcPts val="0"/>
              </a:spcBef>
              <a:spcAft>
                <a:spcPts val="0"/>
              </a:spcAft>
              <a:buClr>
                <a:schemeClr val="dk1"/>
              </a:buClr>
              <a:buSzPts val="1100"/>
              <a:buFont typeface="Arial"/>
              <a:buNone/>
            </a:pPr>
            <a:r>
              <a:rPr lang="en-GB"/>
              <a:t>Right Now</a:t>
            </a:r>
            <a:endParaRPr/>
          </a:p>
          <a:p>
            <a:pPr indent="0" lvl="0" marL="0" rtl="0" algn="l">
              <a:spcBef>
                <a:spcPts val="0"/>
              </a:spcBef>
              <a:spcAft>
                <a:spcPts val="0"/>
              </a:spcAft>
              <a:buNone/>
            </a:pPr>
            <a:r>
              <a:t/>
            </a:r>
            <a:endParaRPr/>
          </a:p>
        </p:txBody>
      </p:sp>
      <p:sp>
        <p:nvSpPr>
          <p:cNvPr id="1291" name="Google Shape;1291;p97"/>
          <p:cNvSpPr txBox="1"/>
          <p:nvPr>
            <p:ph idx="1" type="subTitle"/>
          </p:nvPr>
        </p:nvSpPr>
        <p:spPr>
          <a:xfrm>
            <a:off x="1513344" y="1058929"/>
            <a:ext cx="6117300" cy="2769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GB"/>
              <a:t>Greta Thunberg X Fatboy Slim</a:t>
            </a:r>
            <a:endParaRPr/>
          </a:p>
        </p:txBody>
      </p:sp>
      <p:pic>
        <p:nvPicPr>
          <p:cNvPr descr="Greta Thunberg, Fat Boy Slim Mashup. Inspiring.&#10;&#10;The Kiffness on socials:&#10;http://www.instagram.com/thekiffness&#10;http://www.facebook.com/thekiffness&#10;http://www.twitter.com/thekiffness" id="1292" name="Google Shape;1292;p97" title="Greta Thunberg X Fat Boy Slim - Right Here, Right Now">
            <a:hlinkClick r:id="rId3"/>
          </p:cNvPr>
          <p:cNvPicPr preferRelativeResize="0"/>
          <p:nvPr/>
        </p:nvPicPr>
        <p:blipFill>
          <a:blip r:embed="rId4">
            <a:alphaModFix/>
          </a:blip>
          <a:stretch>
            <a:fillRect/>
          </a:stretch>
        </p:blipFill>
        <p:spPr>
          <a:xfrm>
            <a:off x="2357600" y="1517100"/>
            <a:ext cx="4428800" cy="33216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6" name="Shape 1296"/>
        <p:cNvGrpSpPr/>
        <p:nvPr/>
      </p:nvGrpSpPr>
      <p:grpSpPr>
        <a:xfrm>
          <a:off x="0" y="0"/>
          <a:ext cx="0" cy="0"/>
          <a:chOff x="0" y="0"/>
          <a:chExt cx="0" cy="0"/>
        </a:xfrm>
      </p:grpSpPr>
      <p:sp>
        <p:nvSpPr>
          <p:cNvPr id="1297" name="Google Shape;1297;p98"/>
          <p:cNvSpPr txBox="1"/>
          <p:nvPr>
            <p:ph idx="1" type="subTitle"/>
          </p:nvPr>
        </p:nvSpPr>
        <p:spPr>
          <a:xfrm>
            <a:off x="3137025" y="2309175"/>
            <a:ext cx="4898100" cy="1306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What does this video show? </a:t>
            </a:r>
            <a:endParaRPr/>
          </a:p>
          <a:p>
            <a:pPr indent="0" lvl="0" marL="0" rtl="0" algn="l">
              <a:spcBef>
                <a:spcPts val="1200"/>
              </a:spcBef>
              <a:spcAft>
                <a:spcPts val="0"/>
              </a:spcAft>
              <a:buNone/>
            </a:pPr>
            <a:r>
              <a:rPr lang="en-GB"/>
              <a:t>Is this an example of political art? Why/why not? </a:t>
            </a:r>
            <a:endParaRPr/>
          </a:p>
          <a:p>
            <a:pPr indent="0" lvl="0" marL="0" rtl="0" algn="l">
              <a:spcBef>
                <a:spcPts val="1200"/>
              </a:spcBef>
              <a:spcAft>
                <a:spcPts val="1200"/>
              </a:spcAft>
              <a:buClr>
                <a:srgbClr val="000000"/>
              </a:buClr>
              <a:buSzPts val="1100"/>
              <a:buFont typeface="Arial"/>
              <a:buNone/>
            </a:pPr>
            <a:r>
              <a:rPr lang="en-GB"/>
              <a:t>If yes, is it effective?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1" name="Shape 1301"/>
        <p:cNvGrpSpPr/>
        <p:nvPr/>
      </p:nvGrpSpPr>
      <p:grpSpPr>
        <a:xfrm>
          <a:off x="0" y="0"/>
          <a:ext cx="0" cy="0"/>
          <a:chOff x="0" y="0"/>
          <a:chExt cx="0" cy="0"/>
        </a:xfrm>
      </p:grpSpPr>
      <p:sp>
        <p:nvSpPr>
          <p:cNvPr id="1302" name="Google Shape;1302;p99"/>
          <p:cNvSpPr txBox="1"/>
          <p:nvPr>
            <p:ph idx="1" type="subTitle"/>
          </p:nvPr>
        </p:nvSpPr>
        <p:spPr>
          <a:xfrm>
            <a:off x="3137025" y="2309175"/>
            <a:ext cx="4898100" cy="1306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Possible answers:</a:t>
            </a:r>
            <a:endParaRPr/>
          </a:p>
          <a:p>
            <a:pPr indent="0" lvl="0" marL="0" rtl="0" algn="just">
              <a:lnSpc>
                <a:spcPct val="150000"/>
              </a:lnSpc>
              <a:spcBef>
                <a:spcPts val="1200"/>
              </a:spcBef>
              <a:spcAft>
                <a:spcPts val="0"/>
              </a:spcAft>
              <a:buNone/>
            </a:pPr>
            <a:r>
              <a:rPr b="0" lang="en-GB" sz="1200" u="sng">
                <a:solidFill>
                  <a:srgbClr val="434343"/>
                </a:solidFill>
                <a:latin typeface="Lato"/>
                <a:ea typeface="Lato"/>
                <a:cs typeface="Lato"/>
                <a:sym typeface="Lato"/>
              </a:rPr>
              <a:t>Effective:</a:t>
            </a:r>
            <a:r>
              <a:rPr b="0" lang="en-GB" sz="1200">
                <a:solidFill>
                  <a:srgbClr val="434343"/>
                </a:solidFill>
                <a:latin typeface="Lato"/>
                <a:ea typeface="Lato"/>
                <a:cs typeface="Lato"/>
                <a:sym typeface="Lato"/>
              </a:rPr>
              <a:t> The song reaches a different type of audience than Greta’s speech at the UN potentially would. </a:t>
            </a:r>
            <a:endParaRPr b="0" sz="1200">
              <a:solidFill>
                <a:srgbClr val="434343"/>
              </a:solidFill>
              <a:latin typeface="Lato"/>
              <a:ea typeface="Lato"/>
              <a:cs typeface="Lato"/>
              <a:sym typeface="Lato"/>
            </a:endParaRPr>
          </a:p>
          <a:p>
            <a:pPr indent="0" lvl="0" marL="0" rtl="0" algn="just">
              <a:lnSpc>
                <a:spcPct val="150000"/>
              </a:lnSpc>
              <a:spcBef>
                <a:spcPts val="600"/>
              </a:spcBef>
              <a:spcAft>
                <a:spcPts val="0"/>
              </a:spcAft>
              <a:buClr>
                <a:schemeClr val="dk1"/>
              </a:buClr>
              <a:buSzPts val="1100"/>
              <a:buFont typeface="Arial"/>
              <a:buNone/>
            </a:pPr>
            <a:r>
              <a:rPr b="0" lang="en-GB" sz="1200">
                <a:solidFill>
                  <a:srgbClr val="434343"/>
                </a:solidFill>
                <a:latin typeface="Lato"/>
                <a:ea typeface="Lato"/>
                <a:cs typeface="Lato"/>
                <a:sym typeface="Lato"/>
              </a:rPr>
              <a:t>→ After Fat Boy Slim played the track at his concert, it went viral on the Internet, reaching an even wider audience.</a:t>
            </a:r>
            <a:endParaRPr b="0" sz="1200">
              <a:solidFill>
                <a:srgbClr val="434343"/>
              </a:solidFill>
              <a:latin typeface="Lato"/>
              <a:ea typeface="Lato"/>
              <a:cs typeface="Lato"/>
              <a:sym typeface="Lato"/>
            </a:endParaRPr>
          </a:p>
          <a:p>
            <a:pPr indent="0" lvl="0" marL="0" rtl="0" algn="l">
              <a:spcBef>
                <a:spcPts val="600"/>
              </a:spcBef>
              <a:spcAft>
                <a:spcPts val="1200"/>
              </a:spcAft>
              <a:buNone/>
            </a:pPr>
            <a:r>
              <a:rPr b="0" lang="en-GB" sz="1200" u="sng">
                <a:solidFill>
                  <a:srgbClr val="434343"/>
                </a:solidFill>
                <a:latin typeface="Lato"/>
                <a:ea typeface="Lato"/>
                <a:cs typeface="Lato"/>
                <a:sym typeface="Lato"/>
              </a:rPr>
              <a:t>Not effective:</a:t>
            </a:r>
            <a:r>
              <a:rPr b="0" lang="en-GB" sz="1200">
                <a:solidFill>
                  <a:srgbClr val="434343"/>
                </a:solidFill>
                <a:latin typeface="Lato"/>
                <a:ea typeface="Lato"/>
                <a:cs typeface="Lato"/>
                <a:sym typeface="Lato"/>
              </a:rPr>
              <a:t> Not everyone will relate to the hype around the track, which means that the message may be lost.  </a:t>
            </a:r>
            <a:endParaRPr sz="21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UnPlastic Template">
  <a:themeElements>
    <a:clrScheme name="Office Theme">
      <a:dk1>
        <a:srgbClr val="000000"/>
      </a:dk1>
      <a:lt1>
        <a:srgbClr val="FFFFFF"/>
      </a:lt1>
      <a:dk2>
        <a:srgbClr val="A7A7A7"/>
      </a:dk2>
      <a:lt2>
        <a:srgbClr val="535353"/>
      </a:lt2>
      <a:accent1>
        <a:srgbClr val="4472C4"/>
      </a:accent1>
      <a:accent2>
        <a:srgbClr val="ED7D31"/>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