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5" r:id="rId5"/>
    <p:sldMasterId id="214748371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Lato"/>
      <p:regular r:id="rId21"/>
      <p:bold r:id="rId22"/>
      <p:italic r:id="rId23"/>
      <p:boldItalic r:id="rId24"/>
    </p:embeddedFont>
    <p:embeddedFont>
      <p:font typeface="Lato Light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C3864C-AC57-40CB-BBBA-597278BE0338}">
  <a:tblStyle styleId="{09C3864C-AC57-40CB-BBBA-597278BE03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32" Type="http://schemas.openxmlformats.org/officeDocument/2006/relationships/font" Target="fonts/CenturyGothic-boldItalic.fntdata"/><Relationship Id="rId20" Type="http://schemas.openxmlformats.org/officeDocument/2006/relationships/slide" Target="slides/slide13.xml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26" Type="http://schemas.openxmlformats.org/officeDocument/2006/relationships/font" Target="fonts/LatoLight-bold.fntdata"/><Relationship Id="rId25" Type="http://schemas.openxmlformats.org/officeDocument/2006/relationships/font" Target="fonts/LatoLight-regular.fntdata"/><Relationship Id="rId28" Type="http://schemas.openxmlformats.org/officeDocument/2006/relationships/font" Target="fonts/LatoLight-boldItalic.fntdata"/><Relationship Id="rId27" Type="http://schemas.openxmlformats.org/officeDocument/2006/relationships/font" Target="fonts/LatoLight-italic.fntdata"/><Relationship Id="rId29" Type="http://schemas.openxmlformats.org/officeDocument/2006/relationships/font" Target="fonts/CenturyGothic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10f06242020_4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10f06242020_4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0f06242020_4_1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10f06242020_4_1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10f06242020_4_1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10f06242020_4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0f06242020_4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10f06242020_4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0f06242020_4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0f06242020_4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353ee8f84b2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353ee8f84b2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source: https://www.researchgate.net/publication/338150269_PLASTIC_FLOW_IN_WORLDWIDE_CONTEXT_MHSE11_-CIRCULAR_ECONOMY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53ee8f84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353ee8f84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0f06242020_4_1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0f06242020_4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0f06242020_4_1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10f06242020_4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0f06242020_4_10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0f06242020_4_10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10f06242020_4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10f06242020_4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c222175e9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1c222175e9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0f06242020_4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10f06242020_4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subTitle"/>
          </p:nvPr>
        </p:nvSpPr>
        <p:spPr>
          <a:xfrm rot="-5400000">
            <a:off x="-1897525" y="2413800"/>
            <a:ext cx="5162400" cy="3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500"/>
              <a:buFont typeface="Lato"/>
              <a:buNone/>
              <a:defRPr b="1" sz="15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033300" y="-3325"/>
            <a:ext cx="6110700" cy="51501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75812" t="0"/>
          <a:stretch/>
        </p:blipFill>
        <p:spPr>
          <a:xfrm>
            <a:off x="1415120" y="-3323"/>
            <a:ext cx="1745792" cy="5150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1;p1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title"/>
          </p:nvPr>
        </p:nvSpPr>
        <p:spPr>
          <a:xfrm>
            <a:off x="3601800" y="1741713"/>
            <a:ext cx="4973700" cy="11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3674850" y="3004838"/>
            <a:ext cx="48276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Light"/>
              <a:buNone/>
              <a:defRPr sz="1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USTOM_3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/>
          <p:nvPr/>
        </p:nvSpPr>
        <p:spPr>
          <a:xfrm>
            <a:off x="0" y="0"/>
            <a:ext cx="2634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84147" y="788072"/>
            <a:ext cx="5285023" cy="38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 txBox="1"/>
          <p:nvPr/>
        </p:nvSpPr>
        <p:spPr>
          <a:xfrm rot="-5400000">
            <a:off x="-114300" y="225435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Recap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1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143" name="Google Shape;143;p11"/>
          <p:cNvPicPr preferRelativeResize="0"/>
          <p:nvPr/>
        </p:nvPicPr>
        <p:blipFill rotWithShape="1">
          <a:blip r:embed="rId3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1"/>
          <p:cNvPicPr preferRelativeResize="0"/>
          <p:nvPr/>
        </p:nvPicPr>
        <p:blipFill rotWithShape="1">
          <a:blip r:embed="rId4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ap up slide">
  <p:cSld name="CUSTOM_3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/>
          <p:nvPr/>
        </p:nvSpPr>
        <p:spPr>
          <a:xfrm>
            <a:off x="0" y="0"/>
            <a:ext cx="2634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84147" y="788072"/>
            <a:ext cx="5285023" cy="38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2"/>
          <p:cNvSpPr txBox="1"/>
          <p:nvPr/>
        </p:nvSpPr>
        <p:spPr>
          <a:xfrm rot="-5400000">
            <a:off x="-114300" y="225435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Wrap up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2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150" name="Google Shape;150;p12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2706">
            <a:off x="6484101" y="1188125"/>
            <a:ext cx="3485502" cy="25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CUSTOM_3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"/>
          <p:cNvSpPr/>
          <p:nvPr/>
        </p:nvSpPr>
        <p:spPr>
          <a:xfrm>
            <a:off x="0" y="0"/>
            <a:ext cx="2634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FB0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3"/>
          <p:cNvSpPr txBox="1"/>
          <p:nvPr/>
        </p:nvSpPr>
        <p:spPr>
          <a:xfrm rot="-5400000">
            <a:off x="-114300" y="225370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13"/>
          <p:cNvPicPr preferRelativeResize="0"/>
          <p:nvPr/>
        </p:nvPicPr>
        <p:blipFill rotWithShape="1">
          <a:blip r:embed="rId2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/>
          <p:nvPr/>
        </p:nvSpPr>
        <p:spPr>
          <a:xfrm>
            <a:off x="2254900" y="2187398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254900" y="3099129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2254900" y="4010868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2254900" y="1259161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2254900" y="330925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2254900" y="444488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2254900" y="137271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2254900" y="2292700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2254900" y="32126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2254900" y="41326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7" name="Google Shape;167;p13"/>
          <p:cNvCxnSpPr/>
          <p:nvPr/>
        </p:nvCxnSpPr>
        <p:spPr>
          <a:xfrm flipH="1" rot="10800000">
            <a:off x="2903500" y="6891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68" name="Google Shape;168;p13"/>
          <p:cNvCxnSpPr/>
          <p:nvPr/>
        </p:nvCxnSpPr>
        <p:spPr>
          <a:xfrm flipH="1" rot="10800000">
            <a:off x="2903500" y="161736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69" name="Google Shape;169;p13"/>
          <p:cNvSpPr txBox="1"/>
          <p:nvPr>
            <p:ph idx="1" type="subTitle"/>
          </p:nvPr>
        </p:nvSpPr>
        <p:spPr>
          <a:xfrm>
            <a:off x="3940900" y="50508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idx="2" type="subTitle"/>
          </p:nvPr>
        </p:nvSpPr>
        <p:spPr>
          <a:xfrm>
            <a:off x="3940900" y="143331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1" name="Google Shape;171;p13"/>
          <p:cNvCxnSpPr/>
          <p:nvPr/>
        </p:nvCxnSpPr>
        <p:spPr>
          <a:xfrm flipH="1" rot="10800000">
            <a:off x="2903500" y="25373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72" name="Google Shape;172;p13"/>
          <p:cNvSpPr txBox="1"/>
          <p:nvPr>
            <p:ph idx="3" type="subTitle"/>
          </p:nvPr>
        </p:nvSpPr>
        <p:spPr>
          <a:xfrm>
            <a:off x="3940900" y="235328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3" name="Google Shape;173;p13"/>
          <p:cNvCxnSpPr/>
          <p:nvPr/>
        </p:nvCxnSpPr>
        <p:spPr>
          <a:xfrm flipH="1" rot="10800000">
            <a:off x="2903500" y="3457325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74" name="Google Shape;174;p13"/>
          <p:cNvSpPr txBox="1"/>
          <p:nvPr>
            <p:ph idx="4" type="subTitle"/>
          </p:nvPr>
        </p:nvSpPr>
        <p:spPr>
          <a:xfrm>
            <a:off x="3940900" y="3273275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5" name="Google Shape;175;p13"/>
          <p:cNvCxnSpPr/>
          <p:nvPr/>
        </p:nvCxnSpPr>
        <p:spPr>
          <a:xfrm flipH="1" rot="10800000">
            <a:off x="2903500" y="432956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176" name="Google Shape;176;p13"/>
          <p:cNvSpPr txBox="1"/>
          <p:nvPr>
            <p:ph idx="5" type="subTitle"/>
          </p:nvPr>
        </p:nvSpPr>
        <p:spPr>
          <a:xfrm>
            <a:off x="3940900" y="414551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>
  <p:cSld name="CUSTOM_4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/>
          <p:nvPr/>
        </p:nvSpPr>
        <p:spPr>
          <a:xfrm>
            <a:off x="-2581200" y="3619488"/>
            <a:ext cx="4105200" cy="4105200"/>
          </a:xfrm>
          <a:prstGeom prst="ellipse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"/>
          <p:cNvSpPr/>
          <p:nvPr/>
        </p:nvSpPr>
        <p:spPr>
          <a:xfrm>
            <a:off x="7391400" y="-2352600"/>
            <a:ext cx="4105200" cy="4105200"/>
          </a:xfrm>
          <a:prstGeom prst="ellipse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4"/>
          <p:cNvSpPr txBox="1"/>
          <p:nvPr/>
        </p:nvSpPr>
        <p:spPr>
          <a:xfrm>
            <a:off x="2953350" y="1619550"/>
            <a:ext cx="2763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QUESTION</a:t>
            </a:r>
            <a:endParaRPr b="1" sz="12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14"/>
          <p:cNvSpPr txBox="1"/>
          <p:nvPr>
            <p:ph idx="1" type="subTitle"/>
          </p:nvPr>
        </p:nvSpPr>
        <p:spPr>
          <a:xfrm>
            <a:off x="1886250" y="1918650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200"/>
              <a:buFont typeface="Century Gothic"/>
              <a:buNone/>
              <a:defRPr b="1" sz="22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2" name="Google Shape;182;p14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737974" y="-880522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8030039">
            <a:off x="-222817" y="1524920"/>
            <a:ext cx="2471132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rot="8828553">
            <a:off x="-299130" y="4973316"/>
            <a:ext cx="1783506" cy="84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">
  <p:cSld name="CUSTOM_4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-2581200" y="-2657412"/>
            <a:ext cx="4105200" cy="4105200"/>
          </a:xfrm>
          <a:prstGeom prst="ellipse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7239000" y="3238500"/>
            <a:ext cx="4105200" cy="4105200"/>
          </a:xfrm>
          <a:prstGeom prst="ellipse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2953350" y="1619550"/>
            <a:ext cx="2763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15"/>
          <p:cNvSpPr txBox="1"/>
          <p:nvPr>
            <p:ph idx="1" type="subTitle"/>
          </p:nvPr>
        </p:nvSpPr>
        <p:spPr>
          <a:xfrm>
            <a:off x="1886250" y="1918650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200"/>
              <a:buFont typeface="Century Gothic"/>
              <a:buNone/>
              <a:defRPr b="1" sz="22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flipH="1" rot="-1351255">
            <a:off x="-872501" y="-566197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rot="-8030039">
            <a:off x="6558983" y="1524920"/>
            <a:ext cx="2471132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flipH="1" rot="-8828553">
            <a:off x="7322923" y="4973316"/>
            <a:ext cx="1783506" cy="8463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5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Google Shape;91;p1" id="195" name="Google Shape;19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/>
        </p:nvSpPr>
        <p:spPr>
          <a:xfrm>
            <a:off x="1609200" y="3238500"/>
            <a:ext cx="5452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600">
                <a:solidFill>
                  <a:srgbClr val="4FB09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this statement</a:t>
            </a:r>
            <a:endParaRPr sz="1600">
              <a:solidFill>
                <a:srgbClr val="4FB09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flection slide">
  <p:cSld name="CUSTOM_4_1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/>
          <p:nvPr/>
        </p:nvSpPr>
        <p:spPr>
          <a:xfrm>
            <a:off x="3190050" y="997650"/>
            <a:ext cx="2763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REFLECTION</a:t>
            </a:r>
            <a:endParaRPr b="1" sz="12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9" name="Google Shape;199;p16"/>
          <p:cNvSpPr txBox="1"/>
          <p:nvPr>
            <p:ph idx="1" type="subTitle"/>
          </p:nvPr>
        </p:nvSpPr>
        <p:spPr>
          <a:xfrm>
            <a:off x="1913400" y="12967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0" name="Google Shape;200;p16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16"/>
          <p:cNvSpPr txBox="1"/>
          <p:nvPr>
            <p:ph idx="2" type="subTitle"/>
          </p:nvPr>
        </p:nvSpPr>
        <p:spPr>
          <a:xfrm>
            <a:off x="1913400" y="23311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2" name="Google Shape;202;p16"/>
          <p:cNvSpPr txBox="1"/>
          <p:nvPr>
            <p:ph idx="3" type="subTitle"/>
          </p:nvPr>
        </p:nvSpPr>
        <p:spPr>
          <a:xfrm>
            <a:off x="1913400" y="33655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03" name="Google Shape;203;p16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flipH="1" rot="-1351255">
            <a:off x="-872501" y="-566197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rot="-8030039">
            <a:off x="6558983" y="1524920"/>
            <a:ext cx="2471132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flipH="1" rot="-8828553">
            <a:off x="7322923" y="4973316"/>
            <a:ext cx="1783506" cy="846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3x4">
  <p:cSld name="CUSTOM_6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17"/>
          <p:cNvGraphicFramePr/>
          <p:nvPr/>
        </p:nvGraphicFramePr>
        <p:xfrm>
          <a:off x="1584425" y="2191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{09C3864C-AC57-40CB-BBBA-597278BE0338}</a:tableStyleId>
              </a:tblPr>
              <a:tblGrid>
                <a:gridCol w="2017125"/>
                <a:gridCol w="2017125"/>
                <a:gridCol w="2017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208" name="Google Shape;208;p17"/>
          <p:cNvSpPr txBox="1"/>
          <p:nvPr>
            <p:ph type="title"/>
          </p:nvPr>
        </p:nvSpPr>
        <p:spPr>
          <a:xfrm>
            <a:off x="1508213" y="1284386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1578275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0" name="Google Shape;210;p17"/>
          <p:cNvSpPr txBox="1"/>
          <p:nvPr>
            <p:ph idx="2" type="body"/>
          </p:nvPr>
        </p:nvSpPr>
        <p:spPr>
          <a:xfrm>
            <a:off x="3598513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1" name="Google Shape;211;p17"/>
          <p:cNvSpPr txBox="1"/>
          <p:nvPr>
            <p:ph idx="3" type="body"/>
          </p:nvPr>
        </p:nvSpPr>
        <p:spPr>
          <a:xfrm>
            <a:off x="5621713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2" name="Google Shape;212;p17"/>
          <p:cNvSpPr txBox="1"/>
          <p:nvPr>
            <p:ph idx="4" type="body"/>
          </p:nvPr>
        </p:nvSpPr>
        <p:spPr>
          <a:xfrm>
            <a:off x="1578275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3" name="Google Shape;213;p17"/>
          <p:cNvSpPr txBox="1"/>
          <p:nvPr>
            <p:ph idx="5" type="body"/>
          </p:nvPr>
        </p:nvSpPr>
        <p:spPr>
          <a:xfrm>
            <a:off x="3598513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4" name="Google Shape;214;p17"/>
          <p:cNvSpPr txBox="1"/>
          <p:nvPr>
            <p:ph idx="6" type="body"/>
          </p:nvPr>
        </p:nvSpPr>
        <p:spPr>
          <a:xfrm>
            <a:off x="5621713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5" name="Google Shape;215;p17"/>
          <p:cNvSpPr txBox="1"/>
          <p:nvPr>
            <p:ph idx="7" type="body"/>
          </p:nvPr>
        </p:nvSpPr>
        <p:spPr>
          <a:xfrm>
            <a:off x="1578275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6" name="Google Shape;216;p17"/>
          <p:cNvSpPr txBox="1"/>
          <p:nvPr>
            <p:ph idx="8" type="body"/>
          </p:nvPr>
        </p:nvSpPr>
        <p:spPr>
          <a:xfrm>
            <a:off x="3598513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7" name="Google Shape;217;p17"/>
          <p:cNvSpPr txBox="1"/>
          <p:nvPr>
            <p:ph idx="9" type="body"/>
          </p:nvPr>
        </p:nvSpPr>
        <p:spPr>
          <a:xfrm>
            <a:off x="5621713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8" name="Google Shape;218;p17"/>
          <p:cNvSpPr txBox="1"/>
          <p:nvPr>
            <p:ph idx="13" type="body"/>
          </p:nvPr>
        </p:nvSpPr>
        <p:spPr>
          <a:xfrm>
            <a:off x="1578275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19" name="Google Shape;219;p17"/>
          <p:cNvSpPr txBox="1"/>
          <p:nvPr>
            <p:ph idx="14" type="body"/>
          </p:nvPr>
        </p:nvSpPr>
        <p:spPr>
          <a:xfrm>
            <a:off x="3598513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20" name="Google Shape;220;p17"/>
          <p:cNvSpPr txBox="1"/>
          <p:nvPr>
            <p:ph idx="15" type="body"/>
          </p:nvPr>
        </p:nvSpPr>
        <p:spPr>
          <a:xfrm>
            <a:off x="5621713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221" name="Google Shape;221;p17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3x3">
  <p:cSld name="CUSTOM_6_2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18"/>
          <p:cNvGraphicFramePr/>
          <p:nvPr/>
        </p:nvGraphicFramePr>
        <p:xfrm>
          <a:off x="2185850" y="23110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{09C3864C-AC57-40CB-BBBA-597278BE0338}</a:tableStyleId>
              </a:tblPr>
              <a:tblGrid>
                <a:gridCol w="2424250"/>
                <a:gridCol w="2424250"/>
              </a:tblGrid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18"/>
          <p:cNvSpPr txBox="1"/>
          <p:nvPr>
            <p:ph type="title"/>
          </p:nvPr>
        </p:nvSpPr>
        <p:spPr>
          <a:xfrm>
            <a:off x="2109638" y="1403511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6" name="Google Shape;226;p18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8"/>
          <p:cNvSpPr txBox="1"/>
          <p:nvPr>
            <p:ph idx="1" type="body"/>
          </p:nvPr>
        </p:nvSpPr>
        <p:spPr>
          <a:xfrm>
            <a:off x="2202652" y="2373600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9" name="Google Shape;229;p18"/>
          <p:cNvSpPr txBox="1"/>
          <p:nvPr>
            <p:ph idx="2" type="body"/>
          </p:nvPr>
        </p:nvSpPr>
        <p:spPr>
          <a:xfrm>
            <a:off x="4610152" y="2373600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0" name="Google Shape;230;p18"/>
          <p:cNvSpPr txBox="1"/>
          <p:nvPr>
            <p:ph idx="3" type="body"/>
          </p:nvPr>
        </p:nvSpPr>
        <p:spPr>
          <a:xfrm>
            <a:off x="2202652" y="282733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1" name="Google Shape;231;p18"/>
          <p:cNvSpPr txBox="1"/>
          <p:nvPr>
            <p:ph idx="4" type="body"/>
          </p:nvPr>
        </p:nvSpPr>
        <p:spPr>
          <a:xfrm>
            <a:off x="4610152" y="282733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2" name="Google Shape;232;p18"/>
          <p:cNvSpPr txBox="1"/>
          <p:nvPr>
            <p:ph idx="5" type="body"/>
          </p:nvPr>
        </p:nvSpPr>
        <p:spPr>
          <a:xfrm>
            <a:off x="2202652" y="328108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33" name="Google Shape;233;p18"/>
          <p:cNvSpPr txBox="1"/>
          <p:nvPr>
            <p:ph idx="6" type="body"/>
          </p:nvPr>
        </p:nvSpPr>
        <p:spPr>
          <a:xfrm>
            <a:off x="4610152" y="328108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4x4">
  <p:cSld name="CUSTOM_6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19"/>
          <p:cNvGraphicFramePr/>
          <p:nvPr/>
        </p:nvGraphicFramePr>
        <p:xfrm>
          <a:off x="1287325" y="21781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{09C3864C-AC57-40CB-BBBA-597278BE0338}</a:tableStyleId>
              </a:tblPr>
              <a:tblGrid>
                <a:gridCol w="1658725"/>
                <a:gridCol w="1658725"/>
                <a:gridCol w="1658725"/>
                <a:gridCol w="16587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236" name="Google Shape;236;p19"/>
          <p:cNvSpPr txBox="1"/>
          <p:nvPr>
            <p:ph type="title"/>
          </p:nvPr>
        </p:nvSpPr>
        <p:spPr>
          <a:xfrm>
            <a:off x="1221778" y="1270661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37" name="Google Shape;237;p19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9"/>
          <p:cNvSpPr txBox="1"/>
          <p:nvPr>
            <p:ph idx="1" type="body"/>
          </p:nvPr>
        </p:nvSpPr>
        <p:spPr>
          <a:xfrm>
            <a:off x="1287326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0" name="Google Shape;240;p19"/>
          <p:cNvSpPr txBox="1"/>
          <p:nvPr>
            <p:ph idx="2" type="body"/>
          </p:nvPr>
        </p:nvSpPr>
        <p:spPr>
          <a:xfrm>
            <a:off x="29460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1" name="Google Shape;241;p19"/>
          <p:cNvSpPr txBox="1"/>
          <p:nvPr>
            <p:ph idx="3" type="body"/>
          </p:nvPr>
        </p:nvSpPr>
        <p:spPr>
          <a:xfrm>
            <a:off x="46047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2" name="Google Shape;242;p19"/>
          <p:cNvSpPr txBox="1"/>
          <p:nvPr>
            <p:ph idx="4" type="body"/>
          </p:nvPr>
        </p:nvSpPr>
        <p:spPr>
          <a:xfrm>
            <a:off x="62634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3" name="Google Shape;243;p19"/>
          <p:cNvSpPr txBox="1"/>
          <p:nvPr>
            <p:ph idx="5" type="body"/>
          </p:nvPr>
        </p:nvSpPr>
        <p:spPr>
          <a:xfrm>
            <a:off x="1287326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4" name="Google Shape;244;p19"/>
          <p:cNvSpPr txBox="1"/>
          <p:nvPr>
            <p:ph idx="6" type="body"/>
          </p:nvPr>
        </p:nvSpPr>
        <p:spPr>
          <a:xfrm>
            <a:off x="29460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5" name="Google Shape;245;p19"/>
          <p:cNvSpPr txBox="1"/>
          <p:nvPr>
            <p:ph idx="7" type="body"/>
          </p:nvPr>
        </p:nvSpPr>
        <p:spPr>
          <a:xfrm>
            <a:off x="46047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6" name="Google Shape;246;p19"/>
          <p:cNvSpPr txBox="1"/>
          <p:nvPr>
            <p:ph idx="8" type="body"/>
          </p:nvPr>
        </p:nvSpPr>
        <p:spPr>
          <a:xfrm>
            <a:off x="62634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7" name="Google Shape;247;p19"/>
          <p:cNvSpPr txBox="1"/>
          <p:nvPr>
            <p:ph idx="9" type="body"/>
          </p:nvPr>
        </p:nvSpPr>
        <p:spPr>
          <a:xfrm>
            <a:off x="1287363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8" name="Google Shape;248;p19"/>
          <p:cNvSpPr txBox="1"/>
          <p:nvPr>
            <p:ph idx="13" type="body"/>
          </p:nvPr>
        </p:nvSpPr>
        <p:spPr>
          <a:xfrm>
            <a:off x="29460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49" name="Google Shape;249;p19"/>
          <p:cNvSpPr txBox="1"/>
          <p:nvPr>
            <p:ph idx="14" type="body"/>
          </p:nvPr>
        </p:nvSpPr>
        <p:spPr>
          <a:xfrm>
            <a:off x="46047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0" name="Google Shape;250;p19"/>
          <p:cNvSpPr txBox="1"/>
          <p:nvPr>
            <p:ph idx="15" type="body"/>
          </p:nvPr>
        </p:nvSpPr>
        <p:spPr>
          <a:xfrm>
            <a:off x="62634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1" name="Google Shape;251;p19"/>
          <p:cNvSpPr txBox="1"/>
          <p:nvPr>
            <p:ph idx="16" type="body"/>
          </p:nvPr>
        </p:nvSpPr>
        <p:spPr>
          <a:xfrm>
            <a:off x="1287363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2" name="Google Shape;252;p19"/>
          <p:cNvSpPr txBox="1"/>
          <p:nvPr>
            <p:ph idx="17" type="body"/>
          </p:nvPr>
        </p:nvSpPr>
        <p:spPr>
          <a:xfrm>
            <a:off x="29460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3" name="Google Shape;253;p19"/>
          <p:cNvSpPr txBox="1"/>
          <p:nvPr>
            <p:ph idx="18" type="body"/>
          </p:nvPr>
        </p:nvSpPr>
        <p:spPr>
          <a:xfrm>
            <a:off x="46047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54" name="Google Shape;254;p19"/>
          <p:cNvSpPr txBox="1"/>
          <p:nvPr>
            <p:ph idx="19" type="body"/>
          </p:nvPr>
        </p:nvSpPr>
        <p:spPr>
          <a:xfrm>
            <a:off x="62634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CUSTOM_5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/>
          <p:nvPr/>
        </p:nvSpPr>
        <p:spPr>
          <a:xfrm>
            <a:off x="-57150" y="-3325"/>
            <a:ext cx="9201300" cy="51435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2738550" y="2185925"/>
            <a:ext cx="36099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48234">
            <a:off x="5727174" y="2515240"/>
            <a:ext cx="5044975" cy="366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2019298" y="-547112"/>
            <a:ext cx="6032773" cy="438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798" y="-117748"/>
            <a:ext cx="4851676" cy="3527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1;p1" id="261" name="Google Shape;26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0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1">
  <p:cSld name="CUSTOM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853525" y="4735641"/>
            <a:ext cx="55743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/>
          <p:nvPr>
            <p:ph idx="2" type="pic"/>
          </p:nvPr>
        </p:nvSpPr>
        <p:spPr>
          <a:xfrm>
            <a:off x="1284900" y="380400"/>
            <a:ext cx="6574200" cy="4382700"/>
          </a:xfrm>
          <a:prstGeom prst="roundRect">
            <a:avLst>
              <a:gd fmla="val 774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x">
  <p:cSld name="TITLE_AND_BODY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/>
          <p:nvPr>
            <p:ph idx="1" type="subTitle"/>
          </p:nvPr>
        </p:nvSpPr>
        <p:spPr>
          <a:xfrm rot="-5400000">
            <a:off x="-1897525" y="2413800"/>
            <a:ext cx="5162400" cy="3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500"/>
              <a:buFont typeface="Lato"/>
              <a:buNone/>
              <a:defRPr b="1" sz="15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2"/>
          <p:cNvSpPr/>
          <p:nvPr/>
        </p:nvSpPr>
        <p:spPr>
          <a:xfrm>
            <a:off x="3033300" y="-3325"/>
            <a:ext cx="6110700" cy="51501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22"/>
          <p:cNvPicPr preferRelativeResize="0"/>
          <p:nvPr/>
        </p:nvPicPr>
        <p:blipFill rotWithShape="1">
          <a:blip r:embed="rId2">
            <a:alphaModFix/>
          </a:blip>
          <a:srcRect b="0" l="0" r="75812" t="0"/>
          <a:stretch/>
        </p:blipFill>
        <p:spPr>
          <a:xfrm>
            <a:off x="1415120" y="-3323"/>
            <a:ext cx="1745792" cy="51501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1;p1" id="272" name="Google Shape;2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2"/>
          <p:cNvSpPr txBox="1"/>
          <p:nvPr>
            <p:ph type="title"/>
          </p:nvPr>
        </p:nvSpPr>
        <p:spPr>
          <a:xfrm>
            <a:off x="3601800" y="1741713"/>
            <a:ext cx="4973700" cy="11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1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4" name="Google Shape;274;p22"/>
          <p:cNvSpPr txBox="1"/>
          <p:nvPr>
            <p:ph idx="2" type="subTitle"/>
          </p:nvPr>
        </p:nvSpPr>
        <p:spPr>
          <a:xfrm>
            <a:off x="3674850" y="3004838"/>
            <a:ext cx="48276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Light"/>
              <a:buNone/>
              <a:defRPr sz="15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3">
  <p:cSld name="CUSTOM_9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3"/>
          <p:cNvSpPr/>
          <p:nvPr/>
        </p:nvSpPr>
        <p:spPr>
          <a:xfrm>
            <a:off x="0" y="-3325"/>
            <a:ext cx="9144000" cy="5150100"/>
          </a:xfrm>
          <a:prstGeom prst="rect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3"/>
          <p:cNvSpPr/>
          <p:nvPr/>
        </p:nvSpPr>
        <p:spPr>
          <a:xfrm>
            <a:off x="301950" y="1509238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3"/>
          <p:cNvSpPr/>
          <p:nvPr>
            <p:ph idx="2" type="pic"/>
          </p:nvPr>
        </p:nvSpPr>
        <p:spPr>
          <a:xfrm>
            <a:off x="301950" y="726313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79" name="Google Shape;279;p23"/>
          <p:cNvSpPr txBox="1"/>
          <p:nvPr>
            <p:ph type="title"/>
          </p:nvPr>
        </p:nvSpPr>
        <p:spPr>
          <a:xfrm>
            <a:off x="472625" y="3573013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0" name="Google Shape;280;p23"/>
          <p:cNvSpPr txBox="1"/>
          <p:nvPr>
            <p:ph idx="1" type="subTitle"/>
          </p:nvPr>
        </p:nvSpPr>
        <p:spPr>
          <a:xfrm>
            <a:off x="472625" y="3829538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23"/>
          <p:cNvSpPr/>
          <p:nvPr/>
        </p:nvSpPr>
        <p:spPr>
          <a:xfrm>
            <a:off x="3224850" y="1509225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3"/>
          <p:cNvSpPr/>
          <p:nvPr>
            <p:ph idx="3" type="pic"/>
          </p:nvPr>
        </p:nvSpPr>
        <p:spPr>
          <a:xfrm>
            <a:off x="3224850" y="726300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3" name="Google Shape;283;p23"/>
          <p:cNvSpPr txBox="1"/>
          <p:nvPr>
            <p:ph idx="4" type="title"/>
          </p:nvPr>
        </p:nvSpPr>
        <p:spPr>
          <a:xfrm>
            <a:off x="3395525" y="3573000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4" name="Google Shape;284;p23"/>
          <p:cNvSpPr txBox="1"/>
          <p:nvPr>
            <p:ph idx="5" type="subTitle"/>
          </p:nvPr>
        </p:nvSpPr>
        <p:spPr>
          <a:xfrm>
            <a:off x="3395525" y="3829525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23"/>
          <p:cNvSpPr/>
          <p:nvPr/>
        </p:nvSpPr>
        <p:spPr>
          <a:xfrm>
            <a:off x="6147750" y="1509225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"/>
          <p:cNvSpPr/>
          <p:nvPr>
            <p:ph idx="6" type="pic"/>
          </p:nvPr>
        </p:nvSpPr>
        <p:spPr>
          <a:xfrm>
            <a:off x="6147750" y="726300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7" name="Google Shape;287;p23"/>
          <p:cNvSpPr txBox="1"/>
          <p:nvPr>
            <p:ph idx="7" type="title"/>
          </p:nvPr>
        </p:nvSpPr>
        <p:spPr>
          <a:xfrm>
            <a:off x="6318425" y="3573000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23"/>
          <p:cNvSpPr txBox="1"/>
          <p:nvPr>
            <p:ph idx="8" type="subTitle"/>
          </p:nvPr>
        </p:nvSpPr>
        <p:spPr>
          <a:xfrm>
            <a:off x="6318425" y="3829525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Google Shape;91;p1" id="289" name="Google Shape;28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3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2">
  <p:cSld name="CUSTOM_9_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0" y="-3325"/>
            <a:ext cx="9144000" cy="5150100"/>
          </a:xfrm>
          <a:prstGeom prst="rect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/>
          <p:nvPr/>
        </p:nvSpPr>
        <p:spPr>
          <a:xfrm>
            <a:off x="1649100" y="1509238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>
            <p:ph idx="2" type="pic"/>
          </p:nvPr>
        </p:nvSpPr>
        <p:spPr>
          <a:xfrm>
            <a:off x="1649100" y="726313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5" name="Google Shape;295;p24"/>
          <p:cNvSpPr txBox="1"/>
          <p:nvPr>
            <p:ph type="title"/>
          </p:nvPr>
        </p:nvSpPr>
        <p:spPr>
          <a:xfrm>
            <a:off x="1819775" y="3573013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p24"/>
          <p:cNvSpPr txBox="1"/>
          <p:nvPr>
            <p:ph idx="1" type="subTitle"/>
          </p:nvPr>
        </p:nvSpPr>
        <p:spPr>
          <a:xfrm>
            <a:off x="1819775" y="3829538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24"/>
          <p:cNvSpPr/>
          <p:nvPr/>
        </p:nvSpPr>
        <p:spPr>
          <a:xfrm>
            <a:off x="4800600" y="1509238"/>
            <a:ext cx="2694300" cy="2907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>
            <p:ph idx="3" type="pic"/>
          </p:nvPr>
        </p:nvSpPr>
        <p:spPr>
          <a:xfrm>
            <a:off x="4800600" y="726313"/>
            <a:ext cx="2694300" cy="2694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9" name="Google Shape;299;p24"/>
          <p:cNvSpPr txBox="1"/>
          <p:nvPr>
            <p:ph idx="4" type="title"/>
          </p:nvPr>
        </p:nvSpPr>
        <p:spPr>
          <a:xfrm>
            <a:off x="4971275" y="3573013"/>
            <a:ext cx="23712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b="1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0" name="Google Shape;300;p24"/>
          <p:cNvSpPr txBox="1"/>
          <p:nvPr>
            <p:ph idx="5" type="subTitle"/>
          </p:nvPr>
        </p:nvSpPr>
        <p:spPr>
          <a:xfrm>
            <a:off x="4971275" y="3829538"/>
            <a:ext cx="23712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None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Google Shape;91;p1" id="301" name="Google Shape;30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4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4">
  <p:cSld name="CUSTOM_9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"/>
          <p:cNvSpPr/>
          <p:nvPr/>
        </p:nvSpPr>
        <p:spPr>
          <a:xfrm>
            <a:off x="0" y="-3325"/>
            <a:ext cx="9144000" cy="5150100"/>
          </a:xfrm>
          <a:prstGeom prst="rect">
            <a:avLst/>
          </a:prstGeom>
          <a:solidFill>
            <a:srgbClr val="B5E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288188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5"/>
          <p:cNvSpPr/>
          <p:nvPr>
            <p:ph idx="2" type="pic"/>
          </p:nvPr>
        </p:nvSpPr>
        <p:spPr>
          <a:xfrm>
            <a:off x="288188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7" name="Google Shape;307;p25"/>
          <p:cNvSpPr txBox="1"/>
          <p:nvPr>
            <p:ph type="title"/>
          </p:nvPr>
        </p:nvSpPr>
        <p:spPr>
          <a:xfrm>
            <a:off x="440600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8" name="Google Shape;308;p25"/>
          <p:cNvSpPr txBox="1"/>
          <p:nvPr>
            <p:ph idx="1" type="subTitle"/>
          </p:nvPr>
        </p:nvSpPr>
        <p:spPr>
          <a:xfrm>
            <a:off x="440600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Google Shape;91;p1" id="309" name="Google Shape;30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5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25"/>
          <p:cNvSpPr/>
          <p:nvPr/>
        </p:nvSpPr>
        <p:spPr>
          <a:xfrm>
            <a:off x="2465564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5"/>
          <p:cNvSpPr/>
          <p:nvPr>
            <p:ph idx="3" type="pic"/>
          </p:nvPr>
        </p:nvSpPr>
        <p:spPr>
          <a:xfrm>
            <a:off x="2465564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3" name="Google Shape;313;p25"/>
          <p:cNvSpPr/>
          <p:nvPr/>
        </p:nvSpPr>
        <p:spPr>
          <a:xfrm>
            <a:off x="4642940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5"/>
          <p:cNvSpPr/>
          <p:nvPr>
            <p:ph idx="4" type="pic"/>
          </p:nvPr>
        </p:nvSpPr>
        <p:spPr>
          <a:xfrm>
            <a:off x="4642940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5" name="Google Shape;315;p25"/>
          <p:cNvSpPr/>
          <p:nvPr/>
        </p:nvSpPr>
        <p:spPr>
          <a:xfrm>
            <a:off x="6820316" y="1807129"/>
            <a:ext cx="2035500" cy="2196900"/>
          </a:xfrm>
          <a:prstGeom prst="roundRect">
            <a:avLst>
              <a:gd fmla="val 16667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5"/>
          <p:cNvSpPr/>
          <p:nvPr>
            <p:ph idx="5" type="pic"/>
          </p:nvPr>
        </p:nvSpPr>
        <p:spPr>
          <a:xfrm>
            <a:off x="6820316" y="1139412"/>
            <a:ext cx="2035500" cy="203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7" name="Google Shape;317;p25"/>
          <p:cNvSpPr txBox="1"/>
          <p:nvPr>
            <p:ph idx="6" type="title"/>
          </p:nvPr>
        </p:nvSpPr>
        <p:spPr>
          <a:xfrm>
            <a:off x="2617975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8" name="Google Shape;318;p25"/>
          <p:cNvSpPr txBox="1"/>
          <p:nvPr>
            <p:ph idx="7" type="subTitle"/>
          </p:nvPr>
        </p:nvSpPr>
        <p:spPr>
          <a:xfrm>
            <a:off x="2617975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25"/>
          <p:cNvSpPr txBox="1"/>
          <p:nvPr>
            <p:ph idx="8" type="title"/>
          </p:nvPr>
        </p:nvSpPr>
        <p:spPr>
          <a:xfrm>
            <a:off x="4795350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0" name="Google Shape;320;p25"/>
          <p:cNvSpPr txBox="1"/>
          <p:nvPr>
            <p:ph idx="9" type="subTitle"/>
          </p:nvPr>
        </p:nvSpPr>
        <p:spPr>
          <a:xfrm>
            <a:off x="4795350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25"/>
          <p:cNvSpPr txBox="1"/>
          <p:nvPr>
            <p:ph idx="13" type="title"/>
          </p:nvPr>
        </p:nvSpPr>
        <p:spPr>
          <a:xfrm>
            <a:off x="6972725" y="3261413"/>
            <a:ext cx="1730700" cy="3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2" name="Google Shape;322;p25"/>
          <p:cNvSpPr txBox="1"/>
          <p:nvPr>
            <p:ph idx="14" type="subTitle"/>
          </p:nvPr>
        </p:nvSpPr>
        <p:spPr>
          <a:xfrm>
            <a:off x="6972725" y="3498542"/>
            <a:ext cx="17307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ato"/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big image">
  <p:cSld name="CUSTOM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6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 txBox="1"/>
          <p:nvPr>
            <p:ph idx="1" type="subTitle"/>
          </p:nvPr>
        </p:nvSpPr>
        <p:spPr>
          <a:xfrm>
            <a:off x="1853525" y="4735641"/>
            <a:ext cx="5574300" cy="2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26"/>
          <p:cNvSpPr/>
          <p:nvPr>
            <p:ph idx="2" type="pic"/>
          </p:nvPr>
        </p:nvSpPr>
        <p:spPr>
          <a:xfrm>
            <a:off x="1284900" y="380400"/>
            <a:ext cx="6574200" cy="4382700"/>
          </a:xfrm>
          <a:prstGeom prst="roundRect">
            <a:avLst>
              <a:gd fmla="val 774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image with title">
  <p:cSld name="CUSTOM_1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7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7"/>
          <p:cNvSpPr/>
          <p:nvPr>
            <p:ph idx="2" type="pic"/>
          </p:nvPr>
        </p:nvSpPr>
        <p:spPr>
          <a:xfrm>
            <a:off x="1732950" y="1517100"/>
            <a:ext cx="5678100" cy="3321600"/>
          </a:xfrm>
          <a:prstGeom prst="roundRect">
            <a:avLst>
              <a:gd fmla="val 7746" name="adj"/>
            </a:avLst>
          </a:prstGeom>
          <a:noFill/>
          <a:ln>
            <a:noFill/>
          </a:ln>
        </p:spPr>
      </p:sp>
      <p:sp>
        <p:nvSpPr>
          <p:cNvPr id="330" name="Google Shape;330;p27"/>
          <p:cNvSpPr txBox="1"/>
          <p:nvPr>
            <p:ph type="title"/>
          </p:nvPr>
        </p:nvSpPr>
        <p:spPr>
          <a:xfrm>
            <a:off x="1513350" y="304800"/>
            <a:ext cx="61173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1" name="Google Shape;331;p27"/>
          <p:cNvSpPr txBox="1"/>
          <p:nvPr>
            <p:ph idx="1" type="subTitle"/>
          </p:nvPr>
        </p:nvSpPr>
        <p:spPr>
          <a:xfrm>
            <a:off x="1513344" y="1058929"/>
            <a:ext cx="61173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image with text">
  <p:cSld name="TITLE_1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/>
          <p:nvPr>
            <p:ph idx="2" type="pic"/>
          </p:nvPr>
        </p:nvSpPr>
        <p:spPr>
          <a:xfrm>
            <a:off x="457200" y="457200"/>
            <a:ext cx="4230000" cy="42291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334" name="Google Shape;334;p28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-2526096">
            <a:off x="6983173" y="-1007635"/>
            <a:ext cx="2430629" cy="288698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8"/>
          <p:cNvSpPr txBox="1"/>
          <p:nvPr>
            <p:ph type="title"/>
          </p:nvPr>
        </p:nvSpPr>
        <p:spPr>
          <a:xfrm>
            <a:off x="4992100" y="1278000"/>
            <a:ext cx="38169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6" name="Google Shape;336;p28"/>
          <p:cNvSpPr txBox="1"/>
          <p:nvPr>
            <p:ph idx="1" type="subTitle"/>
          </p:nvPr>
        </p:nvSpPr>
        <p:spPr>
          <a:xfrm>
            <a:off x="5019559" y="1023295"/>
            <a:ext cx="38169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100"/>
              <a:buFont typeface="Lato"/>
              <a:buNone/>
              <a:defRPr b="1" sz="11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28"/>
          <p:cNvSpPr txBox="1"/>
          <p:nvPr>
            <p:ph idx="3" type="body"/>
          </p:nvPr>
        </p:nvSpPr>
        <p:spPr>
          <a:xfrm>
            <a:off x="4965400" y="2156700"/>
            <a:ext cx="34071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- 2 images with text ">
  <p:cSld name="TITLE_1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9"/>
          <p:cNvSpPr/>
          <p:nvPr>
            <p:ph idx="2" type="pic"/>
          </p:nvPr>
        </p:nvSpPr>
        <p:spPr>
          <a:xfrm>
            <a:off x="304800" y="304800"/>
            <a:ext cx="3215700" cy="2192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340" name="Google Shape;340;p29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-2526096">
            <a:off x="6983173" y="-1007635"/>
            <a:ext cx="2430629" cy="288698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29"/>
          <p:cNvSpPr txBox="1"/>
          <p:nvPr>
            <p:ph type="title"/>
          </p:nvPr>
        </p:nvSpPr>
        <p:spPr>
          <a:xfrm>
            <a:off x="3852000" y="1278000"/>
            <a:ext cx="38169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29"/>
          <p:cNvSpPr txBox="1"/>
          <p:nvPr>
            <p:ph idx="1" type="subTitle"/>
          </p:nvPr>
        </p:nvSpPr>
        <p:spPr>
          <a:xfrm>
            <a:off x="3879459" y="1023295"/>
            <a:ext cx="38169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100"/>
              <a:buFont typeface="Lato"/>
              <a:buNone/>
              <a:defRPr b="1" sz="11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29"/>
          <p:cNvSpPr txBox="1"/>
          <p:nvPr>
            <p:ph idx="3" type="body"/>
          </p:nvPr>
        </p:nvSpPr>
        <p:spPr>
          <a:xfrm>
            <a:off x="3825300" y="2156700"/>
            <a:ext cx="34071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●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○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Char char="■"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344" name="Google Shape;344;p29"/>
          <p:cNvSpPr/>
          <p:nvPr>
            <p:ph idx="4" type="pic"/>
          </p:nvPr>
        </p:nvSpPr>
        <p:spPr>
          <a:xfrm>
            <a:off x="304800" y="2646009"/>
            <a:ext cx="3215700" cy="2192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s articles ">
  <p:cSld name="CUSTOM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/>
          <p:nvPr/>
        </p:nvSpPr>
        <p:spPr>
          <a:xfrm>
            <a:off x="0" y="-3300"/>
            <a:ext cx="3006300" cy="51501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8" name="Google Shape;348;p30"/>
          <p:cNvSpPr/>
          <p:nvPr>
            <p:ph idx="2" type="pic"/>
          </p:nvPr>
        </p:nvSpPr>
        <p:spPr>
          <a:xfrm>
            <a:off x="1421124" y="312024"/>
            <a:ext cx="6301500" cy="2279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30"/>
          <p:cNvSpPr/>
          <p:nvPr>
            <p:ph idx="3" type="pic"/>
          </p:nvPr>
        </p:nvSpPr>
        <p:spPr>
          <a:xfrm>
            <a:off x="1421124" y="2872731"/>
            <a:ext cx="3006300" cy="1958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30"/>
          <p:cNvSpPr/>
          <p:nvPr>
            <p:ph idx="4" type="pic"/>
          </p:nvPr>
        </p:nvSpPr>
        <p:spPr>
          <a:xfrm>
            <a:off x="4716588" y="2872731"/>
            <a:ext cx="3006300" cy="1958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2 + text">
  <p:cSld name="CUSTOM_8_2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1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1"/>
          <p:cNvSpPr/>
          <p:nvPr>
            <p:ph idx="2" type="pic"/>
          </p:nvPr>
        </p:nvSpPr>
        <p:spPr>
          <a:xfrm>
            <a:off x="1387211" y="1284580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54" name="Google Shape;354;p31"/>
          <p:cNvSpPr/>
          <p:nvPr>
            <p:ph idx="3" type="pic"/>
          </p:nvPr>
        </p:nvSpPr>
        <p:spPr>
          <a:xfrm>
            <a:off x="4724395" y="1284605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355" name="Google Shape;355;p31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1"/>
          <p:cNvSpPr txBox="1"/>
          <p:nvPr>
            <p:ph type="title"/>
          </p:nvPr>
        </p:nvSpPr>
        <p:spPr>
          <a:xfrm>
            <a:off x="1513350" y="304800"/>
            <a:ext cx="61173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8" name="Google Shape;358;p31"/>
          <p:cNvSpPr txBox="1"/>
          <p:nvPr>
            <p:ph idx="1" type="subTitle"/>
          </p:nvPr>
        </p:nvSpPr>
        <p:spPr>
          <a:xfrm>
            <a:off x="1387197" y="4316075"/>
            <a:ext cx="30324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31"/>
          <p:cNvSpPr txBox="1"/>
          <p:nvPr>
            <p:ph idx="4" type="subTitle"/>
          </p:nvPr>
        </p:nvSpPr>
        <p:spPr>
          <a:xfrm>
            <a:off x="4724397" y="4316075"/>
            <a:ext cx="30324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None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 2">
  <p:cSld name="TITLE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>
            <p:ph idx="2" type="pic"/>
          </p:nvPr>
        </p:nvSpPr>
        <p:spPr>
          <a:xfrm>
            <a:off x="457200" y="457200"/>
            <a:ext cx="4230000" cy="42291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-2526096">
            <a:off x="6983173" y="-1007635"/>
            <a:ext cx="2430629" cy="2886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type="title"/>
          </p:nvPr>
        </p:nvSpPr>
        <p:spPr>
          <a:xfrm>
            <a:off x="4992100" y="1278000"/>
            <a:ext cx="38169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5019559" y="1023295"/>
            <a:ext cx="38169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FB09E"/>
              </a:buClr>
              <a:buSzPts val="1100"/>
              <a:buFont typeface="Lato"/>
              <a:buNone/>
              <a:defRPr b="1" sz="11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4965400" y="2156700"/>
            <a:ext cx="34071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●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○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■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●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○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■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●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○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100"/>
              <a:buFont typeface="Lato Light"/>
              <a:buChar char="■"/>
              <a:defRPr sz="11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2 ">
  <p:cSld name="CUSTOM_8_2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2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2"/>
          <p:cNvSpPr/>
          <p:nvPr>
            <p:ph idx="2" type="pic"/>
          </p:nvPr>
        </p:nvSpPr>
        <p:spPr>
          <a:xfrm>
            <a:off x="1387211" y="1055992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63" name="Google Shape;363;p32"/>
          <p:cNvSpPr/>
          <p:nvPr>
            <p:ph idx="3" type="pic"/>
          </p:nvPr>
        </p:nvSpPr>
        <p:spPr>
          <a:xfrm>
            <a:off x="4724395" y="1056017"/>
            <a:ext cx="3032400" cy="30315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364" name="Google Shape;364;p32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4">
  <p:cSld name="CUSTOM_8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/>
          <p:nvPr>
            <p:ph idx="2" type="pic"/>
          </p:nvPr>
        </p:nvSpPr>
        <p:spPr>
          <a:xfrm>
            <a:off x="2873655" y="295638"/>
            <a:ext cx="2200500" cy="21999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68" name="Google Shape;368;p33"/>
          <p:cNvSpPr/>
          <p:nvPr>
            <p:ph idx="3" type="pic"/>
          </p:nvPr>
        </p:nvSpPr>
        <p:spPr>
          <a:xfrm>
            <a:off x="4069825" y="2647956"/>
            <a:ext cx="2200500" cy="21999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69" name="Google Shape;369;p33"/>
          <p:cNvSpPr/>
          <p:nvPr>
            <p:ph idx="4" type="pic"/>
          </p:nvPr>
        </p:nvSpPr>
        <p:spPr>
          <a:xfrm>
            <a:off x="5226560" y="944971"/>
            <a:ext cx="1551000" cy="1550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70" name="Google Shape;370;p33"/>
          <p:cNvSpPr/>
          <p:nvPr>
            <p:ph idx="5" type="pic"/>
          </p:nvPr>
        </p:nvSpPr>
        <p:spPr>
          <a:xfrm>
            <a:off x="2366435" y="2647946"/>
            <a:ext cx="1551000" cy="15507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371" name="Google Shape;371;p33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images 6">
  <p:cSld name="CUSTOM_8_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/>
          <p:nvPr>
            <p:ph idx="2" type="pic"/>
          </p:nvPr>
        </p:nvSpPr>
        <p:spPr>
          <a:xfrm>
            <a:off x="2983295" y="442475"/>
            <a:ext cx="2058600" cy="2058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76" name="Google Shape;376;p34"/>
          <p:cNvSpPr/>
          <p:nvPr>
            <p:ph idx="3" type="pic"/>
          </p:nvPr>
        </p:nvSpPr>
        <p:spPr>
          <a:xfrm>
            <a:off x="4102290" y="2643030"/>
            <a:ext cx="2058600" cy="2058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77" name="Google Shape;377;p34"/>
          <p:cNvSpPr/>
          <p:nvPr>
            <p:ph idx="4" type="pic"/>
          </p:nvPr>
        </p:nvSpPr>
        <p:spPr>
          <a:xfrm>
            <a:off x="5184394" y="1049916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78" name="Google Shape;378;p34"/>
          <p:cNvSpPr/>
          <p:nvPr>
            <p:ph idx="5" type="pic"/>
          </p:nvPr>
        </p:nvSpPr>
        <p:spPr>
          <a:xfrm>
            <a:off x="2508800" y="2643021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pic>
        <p:nvPicPr>
          <p:cNvPr id="379" name="Google Shape;379;p34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4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4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4"/>
          <p:cNvSpPr/>
          <p:nvPr>
            <p:ph idx="6" type="pic"/>
          </p:nvPr>
        </p:nvSpPr>
        <p:spPr>
          <a:xfrm>
            <a:off x="1389801" y="1049916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383" name="Google Shape;383;p34"/>
          <p:cNvSpPr/>
          <p:nvPr>
            <p:ph idx="7" type="pic"/>
          </p:nvPr>
        </p:nvSpPr>
        <p:spPr>
          <a:xfrm>
            <a:off x="6303394" y="2643021"/>
            <a:ext cx="1450800" cy="14508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">
  <p:cSld name="CUSTOM_2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5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5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5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5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35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5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35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5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35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5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35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35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7" name="Google Shape;397;p35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5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399" name="Google Shape;399;p35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01" name="Google Shape;401;p35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5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03" name="Google Shape;403;p35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d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1">
  <p:cSld name="CUSTOM_2_1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6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6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36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6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36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6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36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6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36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36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8" name="Google Shape;418;p36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6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a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420" name="Google Shape;420;p36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6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22" name="Google Shape;422;p36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6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24" name="Google Shape;424;p36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6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2">
  <p:cSld name="CUSTOM_2_1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7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7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7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7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37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7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37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7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37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7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37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37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9" name="Google Shape;439;p37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7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41" name="Google Shape;441;p37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7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7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b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445" name="Google Shape;445;p37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7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3">
  <p:cSld name="CUSTOM_2_1_1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8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8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8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8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38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8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38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8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38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8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38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38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0" name="Google Shape;460;p38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8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62" name="Google Shape;462;p38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8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c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464" name="Google Shape;464;p38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8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66" name="Google Shape;466;p38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8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4">
  <p:cSld name="CUSTOM_2_1_1_1_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9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9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9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9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39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9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39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9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39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9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39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39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1" name="Google Shape;481;p39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9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83" name="Google Shape;483;p39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9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85" name="Google Shape;485;p39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9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87" name="Google Shape;487;p39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9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d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4/4">
  <p:cSld name="CUSTOM_2_1_1_1_1_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0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0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40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0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6" name="Google Shape;496;p40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0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40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0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0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0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2" name="Google Shape;502;p40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0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a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0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c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506" name="Google Shape;506;p40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0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b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0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d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USTOM_3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1"/>
          <p:cNvSpPr/>
          <p:nvPr/>
        </p:nvSpPr>
        <p:spPr>
          <a:xfrm>
            <a:off x="0" y="0"/>
            <a:ext cx="2634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" name="Google Shape;51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84147" y="788072"/>
            <a:ext cx="5285023" cy="38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1"/>
          <p:cNvSpPr txBox="1"/>
          <p:nvPr/>
        </p:nvSpPr>
        <p:spPr>
          <a:xfrm rot="-5400000">
            <a:off x="-114300" y="225435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41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515" name="Google Shape;515;p41"/>
          <p:cNvPicPr preferRelativeResize="0"/>
          <p:nvPr/>
        </p:nvPicPr>
        <p:blipFill rotWithShape="1">
          <a:blip r:embed="rId3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1"/>
          <p:cNvPicPr preferRelativeResize="0"/>
          <p:nvPr/>
        </p:nvPicPr>
        <p:blipFill rotWithShape="1">
          <a:blip r:embed="rId4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s articles ">
  <p:cSld name="CUSTOM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-3300"/>
            <a:ext cx="3006300" cy="51501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30;p5"/>
          <p:cNvSpPr/>
          <p:nvPr>
            <p:ph idx="2" type="pic"/>
          </p:nvPr>
        </p:nvSpPr>
        <p:spPr>
          <a:xfrm>
            <a:off x="1421124" y="312024"/>
            <a:ext cx="6301500" cy="2279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5"/>
          <p:cNvSpPr/>
          <p:nvPr>
            <p:ph idx="3" type="pic"/>
          </p:nvPr>
        </p:nvSpPr>
        <p:spPr>
          <a:xfrm>
            <a:off x="1421124" y="2872731"/>
            <a:ext cx="3006300" cy="1958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5"/>
          <p:cNvSpPr/>
          <p:nvPr>
            <p:ph idx="4" type="pic"/>
          </p:nvPr>
        </p:nvSpPr>
        <p:spPr>
          <a:xfrm>
            <a:off x="4716588" y="2872731"/>
            <a:ext cx="3006300" cy="1958700"/>
          </a:xfrm>
          <a:prstGeom prst="rect">
            <a:avLst/>
          </a:prstGeom>
          <a:noFill/>
          <a:ln cap="flat" cmpd="sng" w="28575">
            <a:solidFill>
              <a:srgbClr val="4FB09E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rap up slide">
  <p:cSld name="CUSTOM_3_2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2"/>
          <p:cNvSpPr/>
          <p:nvPr/>
        </p:nvSpPr>
        <p:spPr>
          <a:xfrm>
            <a:off x="0" y="0"/>
            <a:ext cx="2634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84147" y="788072"/>
            <a:ext cx="5285023" cy="38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2"/>
          <p:cNvSpPr txBox="1"/>
          <p:nvPr/>
        </p:nvSpPr>
        <p:spPr>
          <a:xfrm rot="-5400000">
            <a:off x="-114300" y="225435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Wrap up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42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522" name="Google Shape;522;p42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92706">
            <a:off x="6484101" y="1188125"/>
            <a:ext cx="3485502" cy="253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 1">
  <p:cSld name="CUSTOM_3_1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3"/>
          <p:cNvPicPr preferRelativeResize="0"/>
          <p:nvPr/>
        </p:nvPicPr>
        <p:blipFill rotWithShape="1">
          <a:blip r:embed="rId2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3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3"/>
          <p:cNvSpPr/>
          <p:nvPr/>
        </p:nvSpPr>
        <p:spPr>
          <a:xfrm>
            <a:off x="0" y="0"/>
            <a:ext cx="2253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FB0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3"/>
          <p:cNvSpPr/>
          <p:nvPr/>
        </p:nvSpPr>
        <p:spPr>
          <a:xfrm>
            <a:off x="1892831" y="2187398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1892831" y="3099129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3"/>
          <p:cNvSpPr/>
          <p:nvPr/>
        </p:nvSpPr>
        <p:spPr>
          <a:xfrm>
            <a:off x="1892831" y="4010868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3"/>
          <p:cNvSpPr/>
          <p:nvPr/>
        </p:nvSpPr>
        <p:spPr>
          <a:xfrm>
            <a:off x="1892831" y="1259161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3"/>
          <p:cNvSpPr/>
          <p:nvPr/>
        </p:nvSpPr>
        <p:spPr>
          <a:xfrm>
            <a:off x="1892831" y="330925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3"/>
          <p:cNvSpPr txBox="1"/>
          <p:nvPr/>
        </p:nvSpPr>
        <p:spPr>
          <a:xfrm>
            <a:off x="1892832" y="444488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1892832" y="137271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1892831" y="2292700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1892831" y="32126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43"/>
          <p:cNvSpPr txBox="1"/>
          <p:nvPr/>
        </p:nvSpPr>
        <p:spPr>
          <a:xfrm>
            <a:off x="1892831" y="41326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38" name="Google Shape;538;p43"/>
          <p:cNvCxnSpPr/>
          <p:nvPr/>
        </p:nvCxnSpPr>
        <p:spPr>
          <a:xfrm flipH="1" rot="10800000">
            <a:off x="2541432" y="6891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39" name="Google Shape;539;p43"/>
          <p:cNvCxnSpPr/>
          <p:nvPr/>
        </p:nvCxnSpPr>
        <p:spPr>
          <a:xfrm flipH="1" rot="10800000">
            <a:off x="2541432" y="161736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40" name="Google Shape;540;p43"/>
          <p:cNvSpPr txBox="1"/>
          <p:nvPr>
            <p:ph idx="1" type="subTitle"/>
          </p:nvPr>
        </p:nvSpPr>
        <p:spPr>
          <a:xfrm>
            <a:off x="3578832" y="50508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43"/>
          <p:cNvSpPr txBox="1"/>
          <p:nvPr>
            <p:ph idx="2" type="subTitle"/>
          </p:nvPr>
        </p:nvSpPr>
        <p:spPr>
          <a:xfrm>
            <a:off x="3578832" y="143331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2" name="Google Shape;542;p43"/>
          <p:cNvCxnSpPr/>
          <p:nvPr/>
        </p:nvCxnSpPr>
        <p:spPr>
          <a:xfrm flipH="1" rot="10800000">
            <a:off x="2541432" y="25373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43" name="Google Shape;543;p43"/>
          <p:cNvSpPr txBox="1"/>
          <p:nvPr>
            <p:ph idx="3" type="subTitle"/>
          </p:nvPr>
        </p:nvSpPr>
        <p:spPr>
          <a:xfrm>
            <a:off x="3578832" y="235328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4" name="Google Shape;544;p43"/>
          <p:cNvCxnSpPr/>
          <p:nvPr/>
        </p:nvCxnSpPr>
        <p:spPr>
          <a:xfrm flipH="1" rot="10800000">
            <a:off x="2541432" y="3457325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45" name="Google Shape;545;p43"/>
          <p:cNvSpPr txBox="1"/>
          <p:nvPr>
            <p:ph idx="4" type="subTitle"/>
          </p:nvPr>
        </p:nvSpPr>
        <p:spPr>
          <a:xfrm>
            <a:off x="3578832" y="3273275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43"/>
          <p:cNvCxnSpPr/>
          <p:nvPr/>
        </p:nvCxnSpPr>
        <p:spPr>
          <a:xfrm flipH="1" rot="10800000">
            <a:off x="2541432" y="432956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47" name="Google Shape;547;p43"/>
          <p:cNvSpPr txBox="1"/>
          <p:nvPr>
            <p:ph idx="5" type="subTitle"/>
          </p:nvPr>
        </p:nvSpPr>
        <p:spPr>
          <a:xfrm>
            <a:off x="3578832" y="414551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43"/>
          <p:cNvSpPr txBox="1"/>
          <p:nvPr/>
        </p:nvSpPr>
        <p:spPr>
          <a:xfrm rot="-5400000">
            <a:off x="-304800" y="225370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 2">
  <p:cSld name="CUSTOM_3_1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4"/>
          <p:cNvSpPr/>
          <p:nvPr/>
        </p:nvSpPr>
        <p:spPr>
          <a:xfrm>
            <a:off x="0" y="0"/>
            <a:ext cx="2253000" cy="5143500"/>
          </a:xfrm>
          <a:prstGeom prst="rect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4FB0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44"/>
          <p:cNvSpPr txBox="1"/>
          <p:nvPr/>
        </p:nvSpPr>
        <p:spPr>
          <a:xfrm rot="-5400000">
            <a:off x="-304800" y="2253700"/>
            <a:ext cx="286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Sofia"/>
              <a:buNone/>
            </a:pPr>
            <a:r>
              <a:rPr b="1" lang="en-GB" sz="3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</a:t>
            </a:r>
            <a:endParaRPr b="1" i="0" sz="3000" u="none" cap="none" strike="noStrike">
              <a:solidFill>
                <a:srgbClr val="03797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2" name="Google Shape;552;p44"/>
          <p:cNvPicPr preferRelativeResize="0"/>
          <p:nvPr/>
        </p:nvPicPr>
        <p:blipFill rotWithShape="1">
          <a:blip r:embed="rId2">
            <a:alphaModFix/>
          </a:blip>
          <a:srcRect b="0" l="28771" r="31140" t="0"/>
          <a:stretch/>
        </p:blipFill>
        <p:spPr>
          <a:xfrm rot="575583">
            <a:off x="7168303" y="407720"/>
            <a:ext cx="1861477" cy="337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4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175503">
            <a:off x="6436995" y="3329492"/>
            <a:ext cx="2878559" cy="34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4"/>
          <p:cNvSpPr/>
          <p:nvPr/>
        </p:nvSpPr>
        <p:spPr>
          <a:xfrm>
            <a:off x="1892825" y="2760473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4"/>
          <p:cNvSpPr/>
          <p:nvPr/>
        </p:nvSpPr>
        <p:spPr>
          <a:xfrm>
            <a:off x="1892825" y="3824604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4"/>
          <p:cNvSpPr/>
          <p:nvPr/>
        </p:nvSpPr>
        <p:spPr>
          <a:xfrm>
            <a:off x="1892825" y="1679836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4"/>
          <p:cNvSpPr/>
          <p:nvPr/>
        </p:nvSpPr>
        <p:spPr>
          <a:xfrm>
            <a:off x="1892825" y="599200"/>
            <a:ext cx="724800" cy="7197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4"/>
          <p:cNvSpPr txBox="1"/>
          <p:nvPr/>
        </p:nvSpPr>
        <p:spPr>
          <a:xfrm>
            <a:off x="1892825" y="712763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44"/>
          <p:cNvSpPr txBox="1"/>
          <p:nvPr/>
        </p:nvSpPr>
        <p:spPr>
          <a:xfrm>
            <a:off x="1892825" y="1793388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44"/>
          <p:cNvSpPr txBox="1"/>
          <p:nvPr/>
        </p:nvSpPr>
        <p:spPr>
          <a:xfrm>
            <a:off x="1892825" y="2865775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44"/>
          <p:cNvSpPr txBox="1"/>
          <p:nvPr/>
        </p:nvSpPr>
        <p:spPr>
          <a:xfrm>
            <a:off x="1892825" y="3938138"/>
            <a:ext cx="72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562" name="Google Shape;562;p44"/>
          <p:cNvCxnSpPr/>
          <p:nvPr/>
        </p:nvCxnSpPr>
        <p:spPr>
          <a:xfrm flipH="1" rot="10800000">
            <a:off x="2541425" y="95741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563" name="Google Shape;563;p44"/>
          <p:cNvCxnSpPr/>
          <p:nvPr/>
        </p:nvCxnSpPr>
        <p:spPr>
          <a:xfrm flipH="1" rot="10800000">
            <a:off x="2541425" y="2038038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64" name="Google Shape;564;p44"/>
          <p:cNvSpPr txBox="1"/>
          <p:nvPr/>
        </p:nvSpPr>
        <p:spPr>
          <a:xfrm>
            <a:off x="3578825" y="792307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5" name="Google Shape;565;p44"/>
          <p:cNvSpPr txBox="1"/>
          <p:nvPr/>
        </p:nvSpPr>
        <p:spPr>
          <a:xfrm>
            <a:off x="3578825" y="1872928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66" name="Google Shape;566;p44"/>
          <p:cNvCxnSpPr/>
          <p:nvPr/>
        </p:nvCxnSpPr>
        <p:spPr>
          <a:xfrm flipH="1" rot="10800000">
            <a:off x="2541425" y="3110413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67" name="Google Shape;567;p44"/>
          <p:cNvSpPr txBox="1"/>
          <p:nvPr/>
        </p:nvSpPr>
        <p:spPr>
          <a:xfrm>
            <a:off x="3578825" y="2945298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568" name="Google Shape;568;p44"/>
          <p:cNvCxnSpPr/>
          <p:nvPr/>
        </p:nvCxnSpPr>
        <p:spPr>
          <a:xfrm flipH="1" rot="10800000">
            <a:off x="2541425" y="4182800"/>
            <a:ext cx="961200" cy="330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69" name="Google Shape;569;p44"/>
          <p:cNvSpPr txBox="1"/>
          <p:nvPr/>
        </p:nvSpPr>
        <p:spPr>
          <a:xfrm>
            <a:off x="3578825" y="4017682"/>
            <a:ext cx="3501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3797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>
  <p:cSld name="CUSTOM_4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5"/>
          <p:cNvSpPr/>
          <p:nvPr/>
        </p:nvSpPr>
        <p:spPr>
          <a:xfrm>
            <a:off x="-2581200" y="3619488"/>
            <a:ext cx="4105200" cy="41052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5"/>
          <p:cNvSpPr/>
          <p:nvPr/>
        </p:nvSpPr>
        <p:spPr>
          <a:xfrm>
            <a:off x="7391400" y="-2352600"/>
            <a:ext cx="4105200" cy="41052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5"/>
          <p:cNvSpPr txBox="1"/>
          <p:nvPr/>
        </p:nvSpPr>
        <p:spPr>
          <a:xfrm>
            <a:off x="3190050" y="1467150"/>
            <a:ext cx="2763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QUESTION</a:t>
            </a:r>
            <a:endParaRPr b="1" sz="12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4" name="Google Shape;574;p45"/>
          <p:cNvSpPr txBox="1"/>
          <p:nvPr>
            <p:ph idx="1" type="subTitle"/>
          </p:nvPr>
        </p:nvSpPr>
        <p:spPr>
          <a:xfrm>
            <a:off x="2122950" y="1766250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5" name="Google Shape;575;p45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737974" y="-880522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5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8030039">
            <a:off x="-222817" y="1524920"/>
            <a:ext cx="2471132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5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rot="8828553">
            <a:off x="-299130" y="4973316"/>
            <a:ext cx="1783506" cy="84631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45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">
  <p:cSld name="CUSTOM_4_1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6"/>
          <p:cNvSpPr/>
          <p:nvPr/>
        </p:nvSpPr>
        <p:spPr>
          <a:xfrm>
            <a:off x="-1033500" y="792900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6"/>
          <p:cNvSpPr txBox="1"/>
          <p:nvPr/>
        </p:nvSpPr>
        <p:spPr>
          <a:xfrm>
            <a:off x="-152400" y="2393625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82" name="Google Shape;582;p46"/>
          <p:cNvCxnSpPr/>
          <p:nvPr/>
        </p:nvCxnSpPr>
        <p:spPr>
          <a:xfrm>
            <a:off x="2213172" y="2571748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83" name="Google Shape;583;p46"/>
          <p:cNvSpPr txBox="1"/>
          <p:nvPr>
            <p:ph idx="1" type="subTitle"/>
          </p:nvPr>
        </p:nvSpPr>
        <p:spPr>
          <a:xfrm>
            <a:off x="3137025" y="2309175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4" name="Google Shape;584;p46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rot="-8030039">
            <a:off x="6749533" y="847520"/>
            <a:ext cx="2471132" cy="294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 + 2 images ">
  <p:cSld name="CUSTOM_4_1_2_2_1"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7"/>
          <p:cNvSpPr/>
          <p:nvPr/>
        </p:nvSpPr>
        <p:spPr>
          <a:xfrm>
            <a:off x="-1033500" y="-391275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7"/>
          <p:cNvSpPr txBox="1"/>
          <p:nvPr/>
        </p:nvSpPr>
        <p:spPr>
          <a:xfrm>
            <a:off x="-152400" y="1209450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88" name="Google Shape;588;p47"/>
          <p:cNvCxnSpPr/>
          <p:nvPr/>
        </p:nvCxnSpPr>
        <p:spPr>
          <a:xfrm>
            <a:off x="2213172" y="1387573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89" name="Google Shape;589;p47"/>
          <p:cNvSpPr txBox="1"/>
          <p:nvPr>
            <p:ph idx="1" type="subTitle"/>
          </p:nvPr>
        </p:nvSpPr>
        <p:spPr>
          <a:xfrm>
            <a:off x="3137025" y="1125000"/>
            <a:ext cx="51267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47"/>
          <p:cNvSpPr/>
          <p:nvPr>
            <p:ph idx="2" type="pic"/>
          </p:nvPr>
        </p:nvSpPr>
        <p:spPr>
          <a:xfrm>
            <a:off x="3257330" y="2431200"/>
            <a:ext cx="2094000" cy="2094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591" name="Google Shape;591;p47"/>
          <p:cNvSpPr/>
          <p:nvPr>
            <p:ph idx="3" type="pic"/>
          </p:nvPr>
        </p:nvSpPr>
        <p:spPr>
          <a:xfrm>
            <a:off x="5745630" y="2431200"/>
            <a:ext cx="2094000" cy="2094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592" name="Google Shape;592;p47"/>
          <p:cNvSpPr txBox="1"/>
          <p:nvPr>
            <p:ph idx="4" type="subTitle"/>
          </p:nvPr>
        </p:nvSpPr>
        <p:spPr>
          <a:xfrm>
            <a:off x="3257325" y="4486428"/>
            <a:ext cx="20940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900"/>
              <a:buFont typeface="Lato Light"/>
              <a:buNone/>
              <a:defRPr sz="9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93" name="Google Shape;593;p47"/>
          <p:cNvSpPr txBox="1"/>
          <p:nvPr>
            <p:ph idx="5" type="subTitle"/>
          </p:nvPr>
        </p:nvSpPr>
        <p:spPr>
          <a:xfrm>
            <a:off x="5745642" y="4486428"/>
            <a:ext cx="20940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900"/>
              <a:buFont typeface="Lato Light"/>
              <a:buNone/>
              <a:defRPr sz="9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 + image">
  <p:cSld name="CUSTOM_4_1_2_2_1_1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8"/>
          <p:cNvSpPr/>
          <p:nvPr/>
        </p:nvSpPr>
        <p:spPr>
          <a:xfrm>
            <a:off x="-1033500" y="-391275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8"/>
          <p:cNvSpPr txBox="1"/>
          <p:nvPr/>
        </p:nvSpPr>
        <p:spPr>
          <a:xfrm>
            <a:off x="-152400" y="1209450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97" name="Google Shape;597;p48"/>
          <p:cNvCxnSpPr/>
          <p:nvPr/>
        </p:nvCxnSpPr>
        <p:spPr>
          <a:xfrm>
            <a:off x="2213172" y="1387573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598" name="Google Shape;598;p48"/>
          <p:cNvSpPr txBox="1"/>
          <p:nvPr>
            <p:ph idx="1" type="subTitle"/>
          </p:nvPr>
        </p:nvSpPr>
        <p:spPr>
          <a:xfrm>
            <a:off x="3137025" y="1125000"/>
            <a:ext cx="51267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48"/>
          <p:cNvSpPr/>
          <p:nvPr>
            <p:ph idx="2" type="pic"/>
          </p:nvPr>
        </p:nvSpPr>
        <p:spPr>
          <a:xfrm>
            <a:off x="3257330" y="2431200"/>
            <a:ext cx="2094000" cy="2094000"/>
          </a:xfrm>
          <a:prstGeom prst="roundRect">
            <a:avLst>
              <a:gd fmla="val 7694" name="adj"/>
            </a:avLst>
          </a:prstGeom>
          <a:noFill/>
          <a:ln>
            <a:noFill/>
          </a:ln>
        </p:spPr>
      </p:sp>
      <p:sp>
        <p:nvSpPr>
          <p:cNvPr id="600" name="Google Shape;600;p48"/>
          <p:cNvSpPr txBox="1"/>
          <p:nvPr>
            <p:ph idx="3" type="subTitle"/>
          </p:nvPr>
        </p:nvSpPr>
        <p:spPr>
          <a:xfrm>
            <a:off x="3257325" y="4486428"/>
            <a:ext cx="2094000" cy="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900"/>
              <a:buFont typeface="Lato Light"/>
              <a:buNone/>
              <a:defRPr sz="9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-class activity ">
  <p:cSld name="CUSTOM_10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9"/>
          <p:cNvSpPr/>
          <p:nvPr/>
        </p:nvSpPr>
        <p:spPr>
          <a:xfrm>
            <a:off x="6605425" y="792900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9"/>
          <p:cNvSpPr txBox="1"/>
          <p:nvPr/>
        </p:nvSpPr>
        <p:spPr>
          <a:xfrm>
            <a:off x="7062625" y="2393625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IN-CLASS ACTIVITY</a:t>
            </a:r>
            <a:endParaRPr b="1"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04" name="Google Shape;604;p49"/>
          <p:cNvCxnSpPr/>
          <p:nvPr/>
        </p:nvCxnSpPr>
        <p:spPr>
          <a:xfrm rot="10800000">
            <a:off x="6228673" y="2573250"/>
            <a:ext cx="6795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605" name="Google Shape;605;p49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flipH="1" rot="73682">
            <a:off x="-328826" y="-311267"/>
            <a:ext cx="3187996" cy="372103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49"/>
          <p:cNvSpPr txBox="1"/>
          <p:nvPr>
            <p:ph idx="1" type="subTitle"/>
          </p:nvPr>
        </p:nvSpPr>
        <p:spPr>
          <a:xfrm>
            <a:off x="1117962" y="2309175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cussion slide with title">
  <p:cSld name="CUSTOM_10_1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0"/>
          <p:cNvSpPr/>
          <p:nvPr/>
        </p:nvSpPr>
        <p:spPr>
          <a:xfrm>
            <a:off x="-1033500" y="792900"/>
            <a:ext cx="3557700" cy="3557700"/>
          </a:xfrm>
          <a:prstGeom prst="ellipse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50"/>
          <p:cNvSpPr txBox="1"/>
          <p:nvPr/>
        </p:nvSpPr>
        <p:spPr>
          <a:xfrm>
            <a:off x="-152400" y="2393625"/>
            <a:ext cx="2213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b="1"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10" name="Google Shape;610;p50"/>
          <p:cNvCxnSpPr/>
          <p:nvPr/>
        </p:nvCxnSpPr>
        <p:spPr>
          <a:xfrm>
            <a:off x="2213172" y="2571748"/>
            <a:ext cx="7143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611" name="Google Shape;611;p50"/>
          <p:cNvSpPr txBox="1"/>
          <p:nvPr>
            <p:ph idx="1" type="subTitle"/>
          </p:nvPr>
        </p:nvSpPr>
        <p:spPr>
          <a:xfrm>
            <a:off x="3137025" y="2309175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000"/>
              <a:buFont typeface="Century Gothic"/>
              <a:buNone/>
              <a:defRPr b="1" sz="20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50"/>
          <p:cNvSpPr txBox="1"/>
          <p:nvPr>
            <p:ph idx="2" type="subTitle"/>
          </p:nvPr>
        </p:nvSpPr>
        <p:spPr>
          <a:xfrm>
            <a:off x="3137025" y="1339275"/>
            <a:ext cx="35160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400"/>
              <a:buFont typeface="Century Gothic"/>
              <a:buNone/>
              <a:defRPr sz="1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3" name="Google Shape;613;p50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rot="-8030039">
            <a:off x="6749533" y="847520"/>
            <a:ext cx="2471132" cy="294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flection slide">
  <p:cSld name="CUSTOM_4_1_1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1"/>
          <p:cNvSpPr txBox="1"/>
          <p:nvPr/>
        </p:nvSpPr>
        <p:spPr>
          <a:xfrm>
            <a:off x="3190050" y="997650"/>
            <a:ext cx="27639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REFLECTION</a:t>
            </a:r>
            <a:endParaRPr b="1" sz="12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6" name="Google Shape;616;p51"/>
          <p:cNvSpPr txBox="1"/>
          <p:nvPr>
            <p:ph idx="1" type="subTitle"/>
          </p:nvPr>
        </p:nvSpPr>
        <p:spPr>
          <a:xfrm>
            <a:off x="1913400" y="12967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7" name="Google Shape;617;p51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8" name="Google Shape;618;p51"/>
          <p:cNvSpPr txBox="1"/>
          <p:nvPr>
            <p:ph idx="2" type="subTitle"/>
          </p:nvPr>
        </p:nvSpPr>
        <p:spPr>
          <a:xfrm>
            <a:off x="1913400" y="23311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9" name="Google Shape;619;p51"/>
          <p:cNvSpPr txBox="1"/>
          <p:nvPr>
            <p:ph idx="3" type="subTitle"/>
          </p:nvPr>
        </p:nvSpPr>
        <p:spPr>
          <a:xfrm>
            <a:off x="1913400" y="3365550"/>
            <a:ext cx="5317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600"/>
              <a:buFont typeface="Century Gothic"/>
              <a:buNone/>
              <a:defRPr b="1" sz="16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620" name="Google Shape;620;p51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flipH="1" rot="-1351255">
            <a:off x="-872501" y="-566197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1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rot="-8030039">
            <a:off x="6558983" y="1524920"/>
            <a:ext cx="2471132" cy="294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51"/>
          <p:cNvPicPr preferRelativeResize="0"/>
          <p:nvPr/>
        </p:nvPicPr>
        <p:blipFill rotWithShape="1">
          <a:blip r:embed="rId2">
            <a:alphaModFix/>
          </a:blip>
          <a:srcRect b="60885" l="47388" r="33403" t="26436"/>
          <a:stretch/>
        </p:blipFill>
        <p:spPr>
          <a:xfrm flipH="1" rot="-8828553">
            <a:off x="7322923" y="4973316"/>
            <a:ext cx="1783506" cy="846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">
  <p:cSld name="CUSTOM_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6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d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3x4">
  <p:cSld name="CUSTOM_6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" name="Google Shape;624;p52"/>
          <p:cNvGraphicFramePr/>
          <p:nvPr/>
        </p:nvGraphicFramePr>
        <p:xfrm>
          <a:off x="1584425" y="219188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{09C3864C-AC57-40CB-BBBA-597278BE0338}</a:tableStyleId>
              </a:tblPr>
              <a:tblGrid>
                <a:gridCol w="2017125"/>
                <a:gridCol w="2017125"/>
                <a:gridCol w="20171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625" name="Google Shape;625;p52"/>
          <p:cNvSpPr txBox="1"/>
          <p:nvPr>
            <p:ph type="title"/>
          </p:nvPr>
        </p:nvSpPr>
        <p:spPr>
          <a:xfrm>
            <a:off x="1508213" y="1284386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6" name="Google Shape;626;p52"/>
          <p:cNvSpPr txBox="1"/>
          <p:nvPr>
            <p:ph idx="1" type="body"/>
          </p:nvPr>
        </p:nvSpPr>
        <p:spPr>
          <a:xfrm>
            <a:off x="1578275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7" name="Google Shape;627;p52"/>
          <p:cNvSpPr txBox="1"/>
          <p:nvPr>
            <p:ph idx="2" type="body"/>
          </p:nvPr>
        </p:nvSpPr>
        <p:spPr>
          <a:xfrm>
            <a:off x="3598513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8" name="Google Shape;628;p52"/>
          <p:cNvSpPr txBox="1"/>
          <p:nvPr>
            <p:ph idx="3" type="body"/>
          </p:nvPr>
        </p:nvSpPr>
        <p:spPr>
          <a:xfrm>
            <a:off x="5621713" y="21918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9" name="Google Shape;629;p52"/>
          <p:cNvSpPr txBox="1"/>
          <p:nvPr>
            <p:ph idx="4" type="body"/>
          </p:nvPr>
        </p:nvSpPr>
        <p:spPr>
          <a:xfrm>
            <a:off x="1578275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0" name="Google Shape;630;p52"/>
          <p:cNvSpPr txBox="1"/>
          <p:nvPr>
            <p:ph idx="5" type="body"/>
          </p:nvPr>
        </p:nvSpPr>
        <p:spPr>
          <a:xfrm>
            <a:off x="3598513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1" name="Google Shape;631;p52"/>
          <p:cNvSpPr txBox="1"/>
          <p:nvPr>
            <p:ph idx="6" type="body"/>
          </p:nvPr>
        </p:nvSpPr>
        <p:spPr>
          <a:xfrm>
            <a:off x="5621713" y="25881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2" name="Google Shape;632;p52"/>
          <p:cNvSpPr txBox="1"/>
          <p:nvPr>
            <p:ph idx="7" type="body"/>
          </p:nvPr>
        </p:nvSpPr>
        <p:spPr>
          <a:xfrm>
            <a:off x="1578275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3" name="Google Shape;633;p52"/>
          <p:cNvSpPr txBox="1"/>
          <p:nvPr>
            <p:ph idx="8" type="body"/>
          </p:nvPr>
        </p:nvSpPr>
        <p:spPr>
          <a:xfrm>
            <a:off x="3598513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4" name="Google Shape;634;p52"/>
          <p:cNvSpPr txBox="1"/>
          <p:nvPr>
            <p:ph idx="9" type="body"/>
          </p:nvPr>
        </p:nvSpPr>
        <p:spPr>
          <a:xfrm>
            <a:off x="5621713" y="298447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5" name="Google Shape;635;p52"/>
          <p:cNvSpPr txBox="1"/>
          <p:nvPr>
            <p:ph idx="13" type="body"/>
          </p:nvPr>
        </p:nvSpPr>
        <p:spPr>
          <a:xfrm>
            <a:off x="1578275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6" name="Google Shape;636;p52"/>
          <p:cNvSpPr txBox="1"/>
          <p:nvPr>
            <p:ph idx="14" type="body"/>
          </p:nvPr>
        </p:nvSpPr>
        <p:spPr>
          <a:xfrm>
            <a:off x="3598513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37" name="Google Shape;637;p52"/>
          <p:cNvSpPr txBox="1"/>
          <p:nvPr>
            <p:ph idx="15" type="body"/>
          </p:nvPr>
        </p:nvSpPr>
        <p:spPr>
          <a:xfrm>
            <a:off x="5621713" y="3380525"/>
            <a:ext cx="20232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638" name="Google Shape;638;p52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2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3x3">
  <p:cSld name="CUSTOM_6_2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1" name="Google Shape;641;p53"/>
          <p:cNvGraphicFramePr/>
          <p:nvPr/>
        </p:nvGraphicFramePr>
        <p:xfrm>
          <a:off x="2185850" y="23110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{09C3864C-AC57-40CB-BBBA-597278BE0338}</a:tableStyleId>
              </a:tblPr>
              <a:tblGrid>
                <a:gridCol w="2424250"/>
                <a:gridCol w="2424250"/>
              </a:tblGrid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47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642" name="Google Shape;642;p53"/>
          <p:cNvSpPr txBox="1"/>
          <p:nvPr>
            <p:ph type="title"/>
          </p:nvPr>
        </p:nvSpPr>
        <p:spPr>
          <a:xfrm>
            <a:off x="2109638" y="1403511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43" name="Google Shape;643;p53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3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53"/>
          <p:cNvSpPr txBox="1"/>
          <p:nvPr>
            <p:ph idx="1" type="body"/>
          </p:nvPr>
        </p:nvSpPr>
        <p:spPr>
          <a:xfrm>
            <a:off x="2202652" y="2373600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6" name="Google Shape;646;p53"/>
          <p:cNvSpPr txBox="1"/>
          <p:nvPr>
            <p:ph idx="2" type="body"/>
          </p:nvPr>
        </p:nvSpPr>
        <p:spPr>
          <a:xfrm>
            <a:off x="4610152" y="2373600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7" name="Google Shape;647;p53"/>
          <p:cNvSpPr txBox="1"/>
          <p:nvPr>
            <p:ph idx="3" type="body"/>
          </p:nvPr>
        </p:nvSpPr>
        <p:spPr>
          <a:xfrm>
            <a:off x="2202652" y="282733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48" name="Google Shape;648;p53"/>
          <p:cNvSpPr txBox="1"/>
          <p:nvPr>
            <p:ph idx="4" type="body"/>
          </p:nvPr>
        </p:nvSpPr>
        <p:spPr>
          <a:xfrm>
            <a:off x="4610152" y="282733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49" name="Google Shape;649;p53"/>
          <p:cNvSpPr txBox="1"/>
          <p:nvPr>
            <p:ph idx="5" type="body"/>
          </p:nvPr>
        </p:nvSpPr>
        <p:spPr>
          <a:xfrm>
            <a:off x="2202652" y="328108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50" name="Google Shape;650;p53"/>
          <p:cNvSpPr txBox="1"/>
          <p:nvPr>
            <p:ph idx="6" type="body"/>
          </p:nvPr>
        </p:nvSpPr>
        <p:spPr>
          <a:xfrm>
            <a:off x="4610152" y="3281088"/>
            <a:ext cx="24075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slide 4x4">
  <p:cSld name="CUSTOM_6_1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2" name="Google Shape;652;p54"/>
          <p:cNvGraphicFramePr/>
          <p:nvPr/>
        </p:nvGraphicFramePr>
        <p:xfrm>
          <a:off x="1287325" y="21781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{09C3864C-AC57-40CB-BBBA-597278BE0338}</a:tableStyleId>
              </a:tblPr>
              <a:tblGrid>
                <a:gridCol w="1658725"/>
                <a:gridCol w="1658725"/>
                <a:gridCol w="1658725"/>
                <a:gridCol w="16587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CE1D7"/>
                    </a:solidFill>
                  </a:tcPr>
                </a:tc>
              </a:tr>
            </a:tbl>
          </a:graphicData>
        </a:graphic>
      </p:graphicFrame>
      <p:sp>
        <p:nvSpPr>
          <p:cNvPr id="653" name="Google Shape;653;p54"/>
          <p:cNvSpPr txBox="1"/>
          <p:nvPr>
            <p:ph type="title"/>
          </p:nvPr>
        </p:nvSpPr>
        <p:spPr>
          <a:xfrm>
            <a:off x="1221778" y="1270661"/>
            <a:ext cx="40344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2400"/>
              <a:buFont typeface="Century Gothic"/>
              <a:buNone/>
              <a:defRPr b="1" sz="2400">
                <a:solidFill>
                  <a:srgbClr val="03797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654" name="Google Shape;654;p54"/>
          <p:cNvPicPr preferRelativeResize="0"/>
          <p:nvPr/>
        </p:nvPicPr>
        <p:blipFill rotWithShape="1">
          <a:blip r:embed="rId2">
            <a:alphaModFix/>
          </a:blip>
          <a:srcRect b="17566" l="32414" r="33402" t="26436"/>
          <a:stretch/>
        </p:blipFill>
        <p:spPr>
          <a:xfrm rot="-9448745">
            <a:off x="6687849" y="1377353"/>
            <a:ext cx="3187996" cy="37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4"/>
          <p:cNvPicPr preferRelativeResize="0"/>
          <p:nvPr/>
        </p:nvPicPr>
        <p:blipFill rotWithShape="1">
          <a:blip r:embed="rId3">
            <a:alphaModFix/>
          </a:blip>
          <a:srcRect b="30109" l="40147" r="32461" t="25157"/>
          <a:stretch/>
        </p:blipFill>
        <p:spPr>
          <a:xfrm flipH="1" rot="10799942">
            <a:off x="-227989" y="-477968"/>
            <a:ext cx="2430629" cy="2886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4"/>
          <p:cNvSpPr txBox="1"/>
          <p:nvPr>
            <p:ph idx="1" type="body"/>
          </p:nvPr>
        </p:nvSpPr>
        <p:spPr>
          <a:xfrm>
            <a:off x="1287326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7" name="Google Shape;657;p54"/>
          <p:cNvSpPr txBox="1"/>
          <p:nvPr>
            <p:ph idx="2" type="body"/>
          </p:nvPr>
        </p:nvSpPr>
        <p:spPr>
          <a:xfrm>
            <a:off x="29460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8" name="Google Shape;658;p54"/>
          <p:cNvSpPr txBox="1"/>
          <p:nvPr>
            <p:ph idx="3" type="body"/>
          </p:nvPr>
        </p:nvSpPr>
        <p:spPr>
          <a:xfrm>
            <a:off x="46047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59" name="Google Shape;659;p54"/>
          <p:cNvSpPr txBox="1"/>
          <p:nvPr>
            <p:ph idx="4" type="body"/>
          </p:nvPr>
        </p:nvSpPr>
        <p:spPr>
          <a:xfrm>
            <a:off x="6263451" y="21781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●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○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"/>
              <a:buChar char="■"/>
              <a:defRPr b="1" sz="1300">
                <a:solidFill>
                  <a:srgbClr val="03797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60" name="Google Shape;660;p54"/>
          <p:cNvSpPr txBox="1"/>
          <p:nvPr>
            <p:ph idx="5" type="body"/>
          </p:nvPr>
        </p:nvSpPr>
        <p:spPr>
          <a:xfrm>
            <a:off x="1287326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1" name="Google Shape;661;p54"/>
          <p:cNvSpPr txBox="1"/>
          <p:nvPr>
            <p:ph idx="6" type="body"/>
          </p:nvPr>
        </p:nvSpPr>
        <p:spPr>
          <a:xfrm>
            <a:off x="29460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2" name="Google Shape;662;p54"/>
          <p:cNvSpPr txBox="1"/>
          <p:nvPr>
            <p:ph idx="7" type="body"/>
          </p:nvPr>
        </p:nvSpPr>
        <p:spPr>
          <a:xfrm>
            <a:off x="46047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3" name="Google Shape;663;p54"/>
          <p:cNvSpPr txBox="1"/>
          <p:nvPr>
            <p:ph idx="8" type="body"/>
          </p:nvPr>
        </p:nvSpPr>
        <p:spPr>
          <a:xfrm>
            <a:off x="6263451" y="25744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4" name="Google Shape;664;p54"/>
          <p:cNvSpPr txBox="1"/>
          <p:nvPr>
            <p:ph idx="9" type="body"/>
          </p:nvPr>
        </p:nvSpPr>
        <p:spPr>
          <a:xfrm>
            <a:off x="1287363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5" name="Google Shape;665;p54"/>
          <p:cNvSpPr txBox="1"/>
          <p:nvPr>
            <p:ph idx="13" type="body"/>
          </p:nvPr>
        </p:nvSpPr>
        <p:spPr>
          <a:xfrm>
            <a:off x="29460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6" name="Google Shape;666;p54"/>
          <p:cNvSpPr txBox="1"/>
          <p:nvPr>
            <p:ph idx="14" type="body"/>
          </p:nvPr>
        </p:nvSpPr>
        <p:spPr>
          <a:xfrm>
            <a:off x="46047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7" name="Google Shape;667;p54"/>
          <p:cNvSpPr txBox="1"/>
          <p:nvPr>
            <p:ph idx="15" type="body"/>
          </p:nvPr>
        </p:nvSpPr>
        <p:spPr>
          <a:xfrm>
            <a:off x="6263488" y="297075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8" name="Google Shape;668;p54"/>
          <p:cNvSpPr txBox="1"/>
          <p:nvPr>
            <p:ph idx="16" type="body"/>
          </p:nvPr>
        </p:nvSpPr>
        <p:spPr>
          <a:xfrm>
            <a:off x="1287363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69" name="Google Shape;669;p54"/>
          <p:cNvSpPr txBox="1"/>
          <p:nvPr>
            <p:ph idx="17" type="body"/>
          </p:nvPr>
        </p:nvSpPr>
        <p:spPr>
          <a:xfrm>
            <a:off x="29460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70" name="Google Shape;670;p54"/>
          <p:cNvSpPr txBox="1"/>
          <p:nvPr>
            <p:ph idx="18" type="body"/>
          </p:nvPr>
        </p:nvSpPr>
        <p:spPr>
          <a:xfrm>
            <a:off x="46047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71" name="Google Shape;671;p54"/>
          <p:cNvSpPr txBox="1"/>
          <p:nvPr>
            <p:ph idx="19" type="body"/>
          </p:nvPr>
        </p:nvSpPr>
        <p:spPr>
          <a:xfrm>
            <a:off x="6263488" y="3366800"/>
            <a:ext cx="16587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11150" lvl="1" marL="914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11150" lvl="2" marL="1371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1150" lvl="3" marL="1828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11150" lvl="4" marL="22860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11150" lvl="5" marL="27432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●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11150" lvl="7" marL="36576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○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11150" lvl="8" marL="4114800" rtl="0"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300"/>
              <a:buFont typeface="Lato Light"/>
              <a:buChar char="■"/>
              <a:defRPr sz="13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1">
  <p:cSld name="CUSTOM_7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55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55"/>
          <p:cNvSpPr/>
          <p:nvPr/>
        </p:nvSpPr>
        <p:spPr>
          <a:xfrm>
            <a:off x="1497619" y="220285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55"/>
          <p:cNvSpPr/>
          <p:nvPr/>
        </p:nvSpPr>
        <p:spPr>
          <a:xfrm>
            <a:off x="1497619" y="31068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55"/>
          <p:cNvSpPr/>
          <p:nvPr/>
        </p:nvSpPr>
        <p:spPr>
          <a:xfrm>
            <a:off x="1497619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55"/>
          <p:cNvSpPr/>
          <p:nvPr/>
        </p:nvSpPr>
        <p:spPr>
          <a:xfrm>
            <a:off x="1497619" y="12815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55"/>
          <p:cNvSpPr/>
          <p:nvPr/>
        </p:nvSpPr>
        <p:spPr>
          <a:xfrm>
            <a:off x="1497619" y="362455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55"/>
          <p:cNvSpPr txBox="1"/>
          <p:nvPr/>
        </p:nvSpPr>
        <p:spPr>
          <a:xfrm>
            <a:off x="1737662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55"/>
          <p:cNvSpPr txBox="1"/>
          <p:nvPr/>
        </p:nvSpPr>
        <p:spPr>
          <a:xfrm>
            <a:off x="1745906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55"/>
          <p:cNvSpPr txBox="1"/>
          <p:nvPr/>
        </p:nvSpPr>
        <p:spPr>
          <a:xfrm>
            <a:off x="1728019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55"/>
          <p:cNvSpPr txBox="1"/>
          <p:nvPr/>
        </p:nvSpPr>
        <p:spPr>
          <a:xfrm>
            <a:off x="1728047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55"/>
          <p:cNvSpPr txBox="1"/>
          <p:nvPr/>
        </p:nvSpPr>
        <p:spPr>
          <a:xfrm>
            <a:off x="1728047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84" name="Google Shape;684;p55"/>
          <p:cNvCxnSpPr/>
          <p:nvPr/>
        </p:nvCxnSpPr>
        <p:spPr>
          <a:xfrm>
            <a:off x="2131547" y="167541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85" name="Google Shape;685;p55"/>
          <p:cNvCxnSpPr/>
          <p:nvPr/>
        </p:nvCxnSpPr>
        <p:spPr>
          <a:xfrm>
            <a:off x="2131547" y="258052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86" name="Google Shape;686;p55"/>
          <p:cNvCxnSpPr/>
          <p:nvPr/>
        </p:nvCxnSpPr>
        <p:spPr>
          <a:xfrm>
            <a:off x="2131547" y="348335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687" name="Google Shape;687;p55"/>
          <p:cNvCxnSpPr/>
          <p:nvPr/>
        </p:nvCxnSpPr>
        <p:spPr>
          <a:xfrm>
            <a:off x="2131547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688" name="Google Shape;688;p55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5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55"/>
          <p:cNvSpPr txBox="1"/>
          <p:nvPr>
            <p:ph idx="1" type="subTitle"/>
          </p:nvPr>
        </p:nvSpPr>
        <p:spPr>
          <a:xfrm>
            <a:off x="4500576" y="59788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55"/>
          <p:cNvSpPr txBox="1"/>
          <p:nvPr>
            <p:ph idx="2" type="subTitle"/>
          </p:nvPr>
        </p:nvSpPr>
        <p:spPr>
          <a:xfrm>
            <a:off x="3699296" y="152611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2" name="Google Shape;692;p55"/>
          <p:cNvSpPr txBox="1"/>
          <p:nvPr>
            <p:ph idx="3" type="subTitle"/>
          </p:nvPr>
        </p:nvSpPr>
        <p:spPr>
          <a:xfrm>
            <a:off x="3699296" y="243662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3" name="Google Shape;693;p55"/>
          <p:cNvSpPr txBox="1"/>
          <p:nvPr>
            <p:ph idx="4" type="subTitle"/>
          </p:nvPr>
        </p:nvSpPr>
        <p:spPr>
          <a:xfrm>
            <a:off x="3699296" y="336608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694" name="Google Shape;694;p55"/>
          <p:cNvSpPr txBox="1"/>
          <p:nvPr>
            <p:ph idx="5" type="subTitle"/>
          </p:nvPr>
        </p:nvSpPr>
        <p:spPr>
          <a:xfrm>
            <a:off x="3699296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695" name="Google Shape;695;p55"/>
          <p:cNvCxnSpPr/>
          <p:nvPr/>
        </p:nvCxnSpPr>
        <p:spPr>
          <a:xfrm>
            <a:off x="2256013" y="752763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2">
  <p:cSld name="CUSTOM_7_1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6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56"/>
          <p:cNvSpPr/>
          <p:nvPr/>
        </p:nvSpPr>
        <p:spPr>
          <a:xfrm>
            <a:off x="1506231" y="220285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56"/>
          <p:cNvSpPr/>
          <p:nvPr/>
        </p:nvSpPr>
        <p:spPr>
          <a:xfrm>
            <a:off x="1506231" y="31068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56"/>
          <p:cNvSpPr/>
          <p:nvPr/>
        </p:nvSpPr>
        <p:spPr>
          <a:xfrm>
            <a:off x="1506231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56"/>
          <p:cNvSpPr/>
          <p:nvPr/>
        </p:nvSpPr>
        <p:spPr>
          <a:xfrm>
            <a:off x="1506231" y="1281580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6"/>
          <p:cNvSpPr/>
          <p:nvPr/>
        </p:nvSpPr>
        <p:spPr>
          <a:xfrm>
            <a:off x="1506231" y="3624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56"/>
          <p:cNvSpPr txBox="1"/>
          <p:nvPr/>
        </p:nvSpPr>
        <p:spPr>
          <a:xfrm>
            <a:off x="1746274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56"/>
          <p:cNvSpPr txBox="1"/>
          <p:nvPr/>
        </p:nvSpPr>
        <p:spPr>
          <a:xfrm>
            <a:off x="1754519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56"/>
          <p:cNvSpPr txBox="1"/>
          <p:nvPr/>
        </p:nvSpPr>
        <p:spPr>
          <a:xfrm>
            <a:off x="1736631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56"/>
          <p:cNvSpPr txBox="1"/>
          <p:nvPr/>
        </p:nvSpPr>
        <p:spPr>
          <a:xfrm>
            <a:off x="1736659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56"/>
          <p:cNvSpPr txBox="1"/>
          <p:nvPr/>
        </p:nvSpPr>
        <p:spPr>
          <a:xfrm>
            <a:off x="1736659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08" name="Google Shape;708;p56"/>
          <p:cNvCxnSpPr/>
          <p:nvPr/>
        </p:nvCxnSpPr>
        <p:spPr>
          <a:xfrm>
            <a:off x="2140160" y="76616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09" name="Google Shape;709;p56"/>
          <p:cNvCxnSpPr/>
          <p:nvPr/>
        </p:nvCxnSpPr>
        <p:spPr>
          <a:xfrm>
            <a:off x="2140160" y="258052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10" name="Google Shape;710;p56"/>
          <p:cNvCxnSpPr/>
          <p:nvPr/>
        </p:nvCxnSpPr>
        <p:spPr>
          <a:xfrm>
            <a:off x="2140160" y="348335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11" name="Google Shape;711;p56"/>
          <p:cNvCxnSpPr/>
          <p:nvPr/>
        </p:nvCxnSpPr>
        <p:spPr>
          <a:xfrm>
            <a:off x="2140160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712" name="Google Shape;712;p56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56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56"/>
          <p:cNvSpPr txBox="1"/>
          <p:nvPr>
            <p:ph idx="1" type="subTitle"/>
          </p:nvPr>
        </p:nvSpPr>
        <p:spPr>
          <a:xfrm>
            <a:off x="4491964" y="1519755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56"/>
          <p:cNvSpPr txBox="1"/>
          <p:nvPr>
            <p:ph idx="2" type="subTitle"/>
          </p:nvPr>
        </p:nvSpPr>
        <p:spPr>
          <a:xfrm>
            <a:off x="3707909" y="62180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6" name="Google Shape;716;p56"/>
          <p:cNvSpPr txBox="1"/>
          <p:nvPr>
            <p:ph idx="3" type="subTitle"/>
          </p:nvPr>
        </p:nvSpPr>
        <p:spPr>
          <a:xfrm>
            <a:off x="3707909" y="243662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7" name="Google Shape;717;p56"/>
          <p:cNvSpPr txBox="1"/>
          <p:nvPr>
            <p:ph idx="4" type="subTitle"/>
          </p:nvPr>
        </p:nvSpPr>
        <p:spPr>
          <a:xfrm>
            <a:off x="3707909" y="336608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18" name="Google Shape;718;p56"/>
          <p:cNvSpPr txBox="1"/>
          <p:nvPr>
            <p:ph idx="5" type="subTitle"/>
          </p:nvPr>
        </p:nvSpPr>
        <p:spPr>
          <a:xfrm>
            <a:off x="3707909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719" name="Google Shape;719;p56"/>
          <p:cNvCxnSpPr/>
          <p:nvPr/>
        </p:nvCxnSpPr>
        <p:spPr>
          <a:xfrm>
            <a:off x="2247400" y="1674634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3">
  <p:cSld name="CUSTOM_7_1_1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57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7"/>
          <p:cNvSpPr/>
          <p:nvPr/>
        </p:nvSpPr>
        <p:spPr>
          <a:xfrm>
            <a:off x="1506231" y="2202852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57"/>
          <p:cNvSpPr/>
          <p:nvPr/>
        </p:nvSpPr>
        <p:spPr>
          <a:xfrm>
            <a:off x="1506231" y="31068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57"/>
          <p:cNvSpPr/>
          <p:nvPr/>
        </p:nvSpPr>
        <p:spPr>
          <a:xfrm>
            <a:off x="1506231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57"/>
          <p:cNvSpPr/>
          <p:nvPr/>
        </p:nvSpPr>
        <p:spPr>
          <a:xfrm>
            <a:off x="1506231" y="12815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57"/>
          <p:cNvSpPr/>
          <p:nvPr/>
        </p:nvSpPr>
        <p:spPr>
          <a:xfrm>
            <a:off x="1506231" y="3624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57"/>
          <p:cNvSpPr txBox="1"/>
          <p:nvPr/>
        </p:nvSpPr>
        <p:spPr>
          <a:xfrm>
            <a:off x="1746274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57"/>
          <p:cNvSpPr txBox="1"/>
          <p:nvPr/>
        </p:nvSpPr>
        <p:spPr>
          <a:xfrm>
            <a:off x="1754519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57"/>
          <p:cNvSpPr txBox="1"/>
          <p:nvPr/>
        </p:nvSpPr>
        <p:spPr>
          <a:xfrm>
            <a:off x="1736631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57"/>
          <p:cNvSpPr txBox="1"/>
          <p:nvPr/>
        </p:nvSpPr>
        <p:spPr>
          <a:xfrm>
            <a:off x="1736659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57"/>
          <p:cNvSpPr txBox="1"/>
          <p:nvPr/>
        </p:nvSpPr>
        <p:spPr>
          <a:xfrm>
            <a:off x="1736659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32" name="Google Shape;732;p57"/>
          <p:cNvCxnSpPr/>
          <p:nvPr/>
        </p:nvCxnSpPr>
        <p:spPr>
          <a:xfrm>
            <a:off x="2140160" y="76616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33" name="Google Shape;733;p57"/>
          <p:cNvCxnSpPr/>
          <p:nvPr/>
        </p:nvCxnSpPr>
        <p:spPr>
          <a:xfrm>
            <a:off x="2140160" y="167028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34" name="Google Shape;734;p57"/>
          <p:cNvCxnSpPr/>
          <p:nvPr/>
        </p:nvCxnSpPr>
        <p:spPr>
          <a:xfrm>
            <a:off x="2140160" y="348335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35" name="Google Shape;735;p57"/>
          <p:cNvCxnSpPr/>
          <p:nvPr/>
        </p:nvCxnSpPr>
        <p:spPr>
          <a:xfrm>
            <a:off x="2140160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736" name="Google Shape;736;p57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7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7"/>
          <p:cNvSpPr txBox="1"/>
          <p:nvPr>
            <p:ph idx="1" type="subTitle"/>
          </p:nvPr>
        </p:nvSpPr>
        <p:spPr>
          <a:xfrm>
            <a:off x="4491964" y="242078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57"/>
          <p:cNvSpPr txBox="1"/>
          <p:nvPr>
            <p:ph idx="2" type="subTitle"/>
          </p:nvPr>
        </p:nvSpPr>
        <p:spPr>
          <a:xfrm>
            <a:off x="3707909" y="62180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0" name="Google Shape;740;p57"/>
          <p:cNvSpPr txBox="1"/>
          <p:nvPr>
            <p:ph idx="3" type="subTitle"/>
          </p:nvPr>
        </p:nvSpPr>
        <p:spPr>
          <a:xfrm>
            <a:off x="3707909" y="152639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1" name="Google Shape;741;p57"/>
          <p:cNvSpPr txBox="1"/>
          <p:nvPr>
            <p:ph idx="4" type="subTitle"/>
          </p:nvPr>
        </p:nvSpPr>
        <p:spPr>
          <a:xfrm>
            <a:off x="3707909" y="336608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42" name="Google Shape;742;p57"/>
          <p:cNvSpPr txBox="1"/>
          <p:nvPr>
            <p:ph idx="5" type="subTitle"/>
          </p:nvPr>
        </p:nvSpPr>
        <p:spPr>
          <a:xfrm>
            <a:off x="3707909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743" name="Google Shape;743;p57"/>
          <p:cNvCxnSpPr/>
          <p:nvPr/>
        </p:nvCxnSpPr>
        <p:spPr>
          <a:xfrm>
            <a:off x="2247400" y="2575666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4">
  <p:cSld name="CUSTOM_7_1_1_1"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58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58"/>
          <p:cNvSpPr/>
          <p:nvPr/>
        </p:nvSpPr>
        <p:spPr>
          <a:xfrm>
            <a:off x="1506231" y="220285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58"/>
          <p:cNvSpPr/>
          <p:nvPr/>
        </p:nvSpPr>
        <p:spPr>
          <a:xfrm>
            <a:off x="1506231" y="3106855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58"/>
          <p:cNvSpPr/>
          <p:nvPr/>
        </p:nvSpPr>
        <p:spPr>
          <a:xfrm>
            <a:off x="1506231" y="4010868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8"/>
          <p:cNvSpPr/>
          <p:nvPr/>
        </p:nvSpPr>
        <p:spPr>
          <a:xfrm>
            <a:off x="1506231" y="12815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58"/>
          <p:cNvSpPr/>
          <p:nvPr/>
        </p:nvSpPr>
        <p:spPr>
          <a:xfrm>
            <a:off x="1506231" y="36245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58"/>
          <p:cNvSpPr txBox="1"/>
          <p:nvPr/>
        </p:nvSpPr>
        <p:spPr>
          <a:xfrm>
            <a:off x="1746274" y="52347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2" name="Google Shape;752;p58"/>
          <p:cNvSpPr txBox="1"/>
          <p:nvPr/>
        </p:nvSpPr>
        <p:spPr>
          <a:xfrm>
            <a:off x="1754519" y="145015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3" name="Google Shape;753;p58"/>
          <p:cNvSpPr txBox="1"/>
          <p:nvPr/>
        </p:nvSpPr>
        <p:spPr>
          <a:xfrm>
            <a:off x="1736631" y="234628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4" name="Google Shape;754;p58"/>
          <p:cNvSpPr txBox="1"/>
          <p:nvPr/>
        </p:nvSpPr>
        <p:spPr>
          <a:xfrm>
            <a:off x="1736659" y="325815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5" name="Google Shape;755;p58"/>
          <p:cNvSpPr txBox="1"/>
          <p:nvPr/>
        </p:nvSpPr>
        <p:spPr>
          <a:xfrm>
            <a:off x="1736659" y="417005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56" name="Google Shape;756;p58"/>
          <p:cNvCxnSpPr/>
          <p:nvPr/>
        </p:nvCxnSpPr>
        <p:spPr>
          <a:xfrm>
            <a:off x="2140160" y="76616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57" name="Google Shape;757;p58"/>
          <p:cNvCxnSpPr/>
          <p:nvPr/>
        </p:nvCxnSpPr>
        <p:spPr>
          <a:xfrm>
            <a:off x="2140160" y="167028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58" name="Google Shape;758;p58"/>
          <p:cNvCxnSpPr/>
          <p:nvPr/>
        </p:nvCxnSpPr>
        <p:spPr>
          <a:xfrm>
            <a:off x="2140160" y="259521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59" name="Google Shape;759;p58"/>
          <p:cNvCxnSpPr/>
          <p:nvPr/>
        </p:nvCxnSpPr>
        <p:spPr>
          <a:xfrm>
            <a:off x="2140160" y="438616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760" name="Google Shape;760;p58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8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58"/>
          <p:cNvSpPr txBox="1"/>
          <p:nvPr>
            <p:ph idx="1" type="subTitle"/>
          </p:nvPr>
        </p:nvSpPr>
        <p:spPr>
          <a:xfrm>
            <a:off x="4491964" y="3341224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3" name="Google Shape;763;p58"/>
          <p:cNvSpPr txBox="1"/>
          <p:nvPr>
            <p:ph idx="2" type="subTitle"/>
          </p:nvPr>
        </p:nvSpPr>
        <p:spPr>
          <a:xfrm>
            <a:off x="3707909" y="62180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4" name="Google Shape;764;p58"/>
          <p:cNvSpPr txBox="1"/>
          <p:nvPr>
            <p:ph idx="3" type="subTitle"/>
          </p:nvPr>
        </p:nvSpPr>
        <p:spPr>
          <a:xfrm>
            <a:off x="3707909" y="152639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5" name="Google Shape;765;p58"/>
          <p:cNvSpPr txBox="1"/>
          <p:nvPr>
            <p:ph idx="4" type="subTitle"/>
          </p:nvPr>
        </p:nvSpPr>
        <p:spPr>
          <a:xfrm>
            <a:off x="3707909" y="247793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66" name="Google Shape;766;p58"/>
          <p:cNvSpPr txBox="1"/>
          <p:nvPr>
            <p:ph idx="5" type="subTitle"/>
          </p:nvPr>
        </p:nvSpPr>
        <p:spPr>
          <a:xfrm>
            <a:off x="3707909" y="425724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767" name="Google Shape;767;p58"/>
          <p:cNvCxnSpPr/>
          <p:nvPr/>
        </p:nvCxnSpPr>
        <p:spPr>
          <a:xfrm>
            <a:off x="2247400" y="3496103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5/5">
  <p:cSld name="CUSTOM_7_1_1_1_1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59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59"/>
          <p:cNvSpPr/>
          <p:nvPr/>
        </p:nvSpPr>
        <p:spPr>
          <a:xfrm>
            <a:off x="1506231" y="2206702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59"/>
          <p:cNvSpPr/>
          <p:nvPr/>
        </p:nvSpPr>
        <p:spPr>
          <a:xfrm>
            <a:off x="1506231" y="311070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9"/>
          <p:cNvSpPr/>
          <p:nvPr/>
        </p:nvSpPr>
        <p:spPr>
          <a:xfrm>
            <a:off x="1506231" y="4014718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9"/>
          <p:cNvSpPr/>
          <p:nvPr/>
        </p:nvSpPr>
        <p:spPr>
          <a:xfrm>
            <a:off x="1506231" y="128543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9"/>
          <p:cNvSpPr/>
          <p:nvPr/>
        </p:nvSpPr>
        <p:spPr>
          <a:xfrm>
            <a:off x="1506231" y="366305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59"/>
          <p:cNvSpPr txBox="1"/>
          <p:nvPr/>
        </p:nvSpPr>
        <p:spPr>
          <a:xfrm>
            <a:off x="1746274" y="527325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6" name="Google Shape;776;p59"/>
          <p:cNvSpPr txBox="1"/>
          <p:nvPr/>
        </p:nvSpPr>
        <p:spPr>
          <a:xfrm>
            <a:off x="1754519" y="145400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7" name="Google Shape;777;p59"/>
          <p:cNvSpPr txBox="1"/>
          <p:nvPr/>
        </p:nvSpPr>
        <p:spPr>
          <a:xfrm>
            <a:off x="1736631" y="2350132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8" name="Google Shape;778;p59"/>
          <p:cNvSpPr txBox="1"/>
          <p:nvPr/>
        </p:nvSpPr>
        <p:spPr>
          <a:xfrm>
            <a:off x="1736659" y="3262009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9" name="Google Shape;779;p59"/>
          <p:cNvSpPr txBox="1"/>
          <p:nvPr/>
        </p:nvSpPr>
        <p:spPr>
          <a:xfrm>
            <a:off x="1736659" y="4173906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80" name="Google Shape;780;p59"/>
          <p:cNvCxnSpPr/>
          <p:nvPr/>
        </p:nvCxnSpPr>
        <p:spPr>
          <a:xfrm>
            <a:off x="2140160" y="77001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81" name="Google Shape;781;p59"/>
          <p:cNvCxnSpPr/>
          <p:nvPr/>
        </p:nvCxnSpPr>
        <p:spPr>
          <a:xfrm>
            <a:off x="2140160" y="167413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82" name="Google Shape;782;p59"/>
          <p:cNvCxnSpPr/>
          <p:nvPr/>
        </p:nvCxnSpPr>
        <p:spPr>
          <a:xfrm>
            <a:off x="2140160" y="259906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783" name="Google Shape;783;p59"/>
          <p:cNvCxnSpPr/>
          <p:nvPr/>
        </p:nvCxnSpPr>
        <p:spPr>
          <a:xfrm>
            <a:off x="2140160" y="350421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784" name="Google Shape;784;p59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59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59"/>
          <p:cNvSpPr txBox="1"/>
          <p:nvPr>
            <p:ph idx="1" type="subTitle"/>
          </p:nvPr>
        </p:nvSpPr>
        <p:spPr>
          <a:xfrm>
            <a:off x="4491964" y="425339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59"/>
          <p:cNvSpPr txBox="1"/>
          <p:nvPr>
            <p:ph idx="2" type="subTitle"/>
          </p:nvPr>
        </p:nvSpPr>
        <p:spPr>
          <a:xfrm>
            <a:off x="3707909" y="625652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88" name="Google Shape;788;p59"/>
          <p:cNvSpPr txBox="1"/>
          <p:nvPr>
            <p:ph idx="3" type="subTitle"/>
          </p:nvPr>
        </p:nvSpPr>
        <p:spPr>
          <a:xfrm>
            <a:off x="3707909" y="1530240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89" name="Google Shape;789;p59"/>
          <p:cNvSpPr txBox="1"/>
          <p:nvPr>
            <p:ph idx="4" type="subTitle"/>
          </p:nvPr>
        </p:nvSpPr>
        <p:spPr>
          <a:xfrm>
            <a:off x="3707909" y="248178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90" name="Google Shape;790;p59"/>
          <p:cNvSpPr txBox="1"/>
          <p:nvPr>
            <p:ph idx="5" type="subTitle"/>
          </p:nvPr>
        </p:nvSpPr>
        <p:spPr>
          <a:xfrm>
            <a:off x="3707909" y="3375295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cxnSp>
        <p:nvCxnSpPr>
          <p:cNvPr id="791" name="Google Shape;791;p59"/>
          <p:cNvCxnSpPr/>
          <p:nvPr/>
        </p:nvCxnSpPr>
        <p:spPr>
          <a:xfrm>
            <a:off x="2247400" y="4408269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1">
  <p:cSld name="CUSTOM_7_1_1_1_1_1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60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60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60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60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60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8" name="Google Shape;798;p60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60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00" name="Google Shape;800;p60"/>
          <p:cNvCxnSpPr/>
          <p:nvPr/>
        </p:nvCxnSpPr>
        <p:spPr>
          <a:xfrm>
            <a:off x="2055347" y="2019309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01" name="Google Shape;801;p60"/>
          <p:cNvCxnSpPr/>
          <p:nvPr/>
        </p:nvCxnSpPr>
        <p:spPr>
          <a:xfrm>
            <a:off x="2055347" y="310404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02" name="Google Shape;802;p60"/>
          <p:cNvCxnSpPr/>
          <p:nvPr/>
        </p:nvCxnSpPr>
        <p:spPr>
          <a:xfrm>
            <a:off x="2055347" y="418275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803" name="Google Shape;803;p60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0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60"/>
          <p:cNvSpPr txBox="1"/>
          <p:nvPr>
            <p:ph idx="1" type="subTitle"/>
          </p:nvPr>
        </p:nvSpPr>
        <p:spPr>
          <a:xfrm>
            <a:off x="3623096" y="1875411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06" name="Google Shape;806;p60"/>
          <p:cNvSpPr txBox="1"/>
          <p:nvPr>
            <p:ph idx="2" type="subTitle"/>
          </p:nvPr>
        </p:nvSpPr>
        <p:spPr>
          <a:xfrm>
            <a:off x="3623096" y="298676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07" name="Google Shape;807;p60"/>
          <p:cNvSpPr txBox="1"/>
          <p:nvPr>
            <p:ph idx="3" type="subTitle"/>
          </p:nvPr>
        </p:nvSpPr>
        <p:spPr>
          <a:xfrm>
            <a:off x="3623096" y="4053836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08" name="Google Shape;808;p60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0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60"/>
          <p:cNvSpPr txBox="1"/>
          <p:nvPr>
            <p:ph idx="4" type="subTitle"/>
          </p:nvPr>
        </p:nvSpPr>
        <p:spPr>
          <a:xfrm>
            <a:off x="4424375" y="801300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1" name="Google Shape;811;p60"/>
          <p:cNvCxnSpPr/>
          <p:nvPr/>
        </p:nvCxnSpPr>
        <p:spPr>
          <a:xfrm>
            <a:off x="2179813" y="956188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2">
  <p:cSld name="CUSTOM_7_1_1_1_1_1_1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61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61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61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61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61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8" name="Google Shape;818;p61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61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20" name="Google Shape;820;p61"/>
          <p:cNvCxnSpPr/>
          <p:nvPr/>
        </p:nvCxnSpPr>
        <p:spPr>
          <a:xfrm>
            <a:off x="2055347" y="96049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21" name="Google Shape;821;p61"/>
          <p:cNvCxnSpPr/>
          <p:nvPr/>
        </p:nvCxnSpPr>
        <p:spPr>
          <a:xfrm>
            <a:off x="2055347" y="310404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22" name="Google Shape;822;p61"/>
          <p:cNvCxnSpPr/>
          <p:nvPr/>
        </p:nvCxnSpPr>
        <p:spPr>
          <a:xfrm>
            <a:off x="2055347" y="418275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823" name="Google Shape;823;p61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61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61"/>
          <p:cNvSpPr txBox="1"/>
          <p:nvPr>
            <p:ph idx="1" type="subTitle"/>
          </p:nvPr>
        </p:nvSpPr>
        <p:spPr>
          <a:xfrm>
            <a:off x="3623096" y="81659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26" name="Google Shape;826;p61"/>
          <p:cNvSpPr txBox="1"/>
          <p:nvPr>
            <p:ph idx="2" type="subTitle"/>
          </p:nvPr>
        </p:nvSpPr>
        <p:spPr>
          <a:xfrm>
            <a:off x="3623096" y="2986768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27" name="Google Shape;827;p61"/>
          <p:cNvSpPr txBox="1"/>
          <p:nvPr>
            <p:ph idx="3" type="subTitle"/>
          </p:nvPr>
        </p:nvSpPr>
        <p:spPr>
          <a:xfrm>
            <a:off x="3623096" y="4053836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28" name="Google Shape;828;p61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61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30" name="Google Shape;830;p61"/>
          <p:cNvCxnSpPr/>
          <p:nvPr/>
        </p:nvCxnSpPr>
        <p:spPr>
          <a:xfrm>
            <a:off x="2179813" y="1997604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831" name="Google Shape;831;p61"/>
          <p:cNvSpPr txBox="1"/>
          <p:nvPr>
            <p:ph idx="4" type="subTitle"/>
          </p:nvPr>
        </p:nvSpPr>
        <p:spPr>
          <a:xfrm>
            <a:off x="4424375" y="1825961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1">
  <p:cSld name="CUSTOM_2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7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7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7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a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3">
  <p:cSld name="CUSTOM_7_1_1_1_1_1_1_1"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62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62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2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62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62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8" name="Google Shape;838;p62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9" name="Google Shape;839;p62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40" name="Google Shape;840;p62"/>
          <p:cNvCxnSpPr/>
          <p:nvPr/>
        </p:nvCxnSpPr>
        <p:spPr>
          <a:xfrm>
            <a:off x="2055347" y="96049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41" name="Google Shape;841;p62"/>
          <p:cNvCxnSpPr/>
          <p:nvPr/>
        </p:nvCxnSpPr>
        <p:spPr>
          <a:xfrm>
            <a:off x="2055347" y="201452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42" name="Google Shape;842;p62"/>
          <p:cNvCxnSpPr/>
          <p:nvPr/>
        </p:nvCxnSpPr>
        <p:spPr>
          <a:xfrm>
            <a:off x="2055347" y="4182755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843" name="Google Shape;843;p62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62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62"/>
          <p:cNvSpPr txBox="1"/>
          <p:nvPr>
            <p:ph idx="1" type="subTitle"/>
          </p:nvPr>
        </p:nvSpPr>
        <p:spPr>
          <a:xfrm>
            <a:off x="3623096" y="81659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46" name="Google Shape;846;p62"/>
          <p:cNvSpPr txBox="1"/>
          <p:nvPr>
            <p:ph idx="2" type="subTitle"/>
          </p:nvPr>
        </p:nvSpPr>
        <p:spPr>
          <a:xfrm>
            <a:off x="3623096" y="189724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47" name="Google Shape;847;p62"/>
          <p:cNvSpPr txBox="1"/>
          <p:nvPr>
            <p:ph idx="3" type="subTitle"/>
          </p:nvPr>
        </p:nvSpPr>
        <p:spPr>
          <a:xfrm>
            <a:off x="3623096" y="4053836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48" name="Google Shape;848;p62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2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50" name="Google Shape;850;p62"/>
          <p:cNvCxnSpPr/>
          <p:nvPr/>
        </p:nvCxnSpPr>
        <p:spPr>
          <a:xfrm>
            <a:off x="2179813" y="3083245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851" name="Google Shape;851;p62"/>
          <p:cNvSpPr txBox="1"/>
          <p:nvPr>
            <p:ph idx="4" type="subTitle"/>
          </p:nvPr>
        </p:nvSpPr>
        <p:spPr>
          <a:xfrm>
            <a:off x="4424375" y="2909277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 overview 4/4">
  <p:cSld name="CUSTOM_7_1_1_1_1_1_1_1_1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63"/>
          <p:cNvPicPr preferRelativeResize="0"/>
          <p:nvPr/>
        </p:nvPicPr>
        <p:blipFill rotWithShape="1">
          <a:blip r:embed="rId2">
            <a:alphaModFix/>
          </a:blip>
          <a:srcRect b="30109" l="40147" r="32461" t="25157"/>
          <a:stretch/>
        </p:blipFill>
        <p:spPr>
          <a:xfrm flipH="1" rot="7979128">
            <a:off x="-500924" y="1318484"/>
            <a:ext cx="2503913" cy="2974047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63"/>
          <p:cNvSpPr/>
          <p:nvPr/>
        </p:nvSpPr>
        <p:spPr>
          <a:xfrm>
            <a:off x="1421419" y="2711687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63"/>
          <p:cNvSpPr/>
          <p:nvPr/>
        </p:nvSpPr>
        <p:spPr>
          <a:xfrm>
            <a:off x="1421419" y="3789246"/>
            <a:ext cx="758400" cy="7530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63"/>
          <p:cNvSpPr/>
          <p:nvPr/>
        </p:nvSpPr>
        <p:spPr>
          <a:xfrm>
            <a:off x="1421419" y="1630601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379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63"/>
          <p:cNvSpPr txBox="1"/>
          <p:nvPr/>
        </p:nvSpPr>
        <p:spPr>
          <a:xfrm>
            <a:off x="1669706" y="1799174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63"/>
          <p:cNvSpPr txBox="1"/>
          <p:nvPr/>
        </p:nvSpPr>
        <p:spPr>
          <a:xfrm>
            <a:off x="1651819" y="2855117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63"/>
          <p:cNvSpPr txBox="1"/>
          <p:nvPr/>
        </p:nvSpPr>
        <p:spPr>
          <a:xfrm>
            <a:off x="1651847" y="3940550"/>
            <a:ext cx="5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60" name="Google Shape;860;p63"/>
          <p:cNvCxnSpPr/>
          <p:nvPr/>
        </p:nvCxnSpPr>
        <p:spPr>
          <a:xfrm>
            <a:off x="2055347" y="960498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61" name="Google Shape;861;p63"/>
          <p:cNvCxnSpPr/>
          <p:nvPr/>
        </p:nvCxnSpPr>
        <p:spPr>
          <a:xfrm>
            <a:off x="2055347" y="2014520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862" name="Google Shape;862;p63"/>
          <p:cNvCxnSpPr/>
          <p:nvPr/>
        </p:nvCxnSpPr>
        <p:spPr>
          <a:xfrm>
            <a:off x="2055347" y="3088136"/>
            <a:ext cx="1465800" cy="0"/>
          </a:xfrm>
          <a:prstGeom prst="straightConnector1">
            <a:avLst/>
          </a:prstGeom>
          <a:noFill/>
          <a:ln cap="flat" cmpd="sng" w="28575">
            <a:solidFill>
              <a:srgbClr val="ACE1D7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863" name="Google Shape;863;p63"/>
          <p:cNvPicPr preferRelativeResize="0"/>
          <p:nvPr/>
        </p:nvPicPr>
        <p:blipFill rotWithShape="1">
          <a:blip r:embed="rId3">
            <a:alphaModFix/>
          </a:blip>
          <a:srcRect b="17566" l="32414" r="33402" t="26436"/>
          <a:stretch/>
        </p:blipFill>
        <p:spPr>
          <a:xfrm rot="-9412297">
            <a:off x="6614150" y="-1159905"/>
            <a:ext cx="3194344" cy="380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63"/>
          <p:cNvPicPr preferRelativeResize="0"/>
          <p:nvPr/>
        </p:nvPicPr>
        <p:blipFill rotWithShape="1">
          <a:blip r:embed="rId3">
            <a:alphaModFix/>
          </a:blip>
          <a:srcRect b="60885" l="47388" r="33403" t="26436"/>
          <a:stretch/>
        </p:blipFill>
        <p:spPr>
          <a:xfrm rot="8781780">
            <a:off x="-406388" y="4850352"/>
            <a:ext cx="1795026" cy="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63"/>
          <p:cNvSpPr txBox="1"/>
          <p:nvPr>
            <p:ph idx="1" type="subTitle"/>
          </p:nvPr>
        </p:nvSpPr>
        <p:spPr>
          <a:xfrm>
            <a:off x="3623096" y="816599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66" name="Google Shape;866;p63"/>
          <p:cNvSpPr txBox="1"/>
          <p:nvPr>
            <p:ph idx="2" type="subTitle"/>
          </p:nvPr>
        </p:nvSpPr>
        <p:spPr>
          <a:xfrm>
            <a:off x="3623096" y="1897243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67" name="Google Shape;867;p63"/>
          <p:cNvSpPr txBox="1"/>
          <p:nvPr>
            <p:ph idx="3" type="subTitle"/>
          </p:nvPr>
        </p:nvSpPr>
        <p:spPr>
          <a:xfrm>
            <a:off x="3623096" y="2959217"/>
            <a:ext cx="31458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000"/>
              <a:buFont typeface="Lato Light"/>
              <a:buNone/>
              <a:defRPr sz="10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868" name="Google Shape;868;p63"/>
          <p:cNvSpPr/>
          <p:nvPr/>
        </p:nvSpPr>
        <p:spPr>
          <a:xfrm>
            <a:off x="1421419" y="565880"/>
            <a:ext cx="758400" cy="753000"/>
          </a:xfrm>
          <a:prstGeom prst="ellipse">
            <a:avLst/>
          </a:prstGeom>
          <a:solidFill>
            <a:srgbClr val="ACE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63"/>
          <p:cNvSpPr txBox="1"/>
          <p:nvPr/>
        </p:nvSpPr>
        <p:spPr>
          <a:xfrm>
            <a:off x="1661462" y="726900"/>
            <a:ext cx="31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i="0" sz="1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70" name="Google Shape;870;p63"/>
          <p:cNvCxnSpPr/>
          <p:nvPr/>
        </p:nvCxnSpPr>
        <p:spPr>
          <a:xfrm>
            <a:off x="2179813" y="4172173"/>
            <a:ext cx="2155800" cy="0"/>
          </a:xfrm>
          <a:prstGeom prst="straightConnector1">
            <a:avLst/>
          </a:prstGeom>
          <a:noFill/>
          <a:ln cap="flat" cmpd="sng" w="28575">
            <a:solidFill>
              <a:srgbClr val="037971"/>
            </a:solidFill>
            <a:prstDash val="solid"/>
            <a:round/>
            <a:headEnd len="sm" w="sm" type="none"/>
            <a:tailEnd len="med" w="med" type="oval"/>
          </a:ln>
        </p:spPr>
      </p:cxnSp>
      <p:sp>
        <p:nvSpPr>
          <p:cNvPr id="871" name="Google Shape;871;p63"/>
          <p:cNvSpPr txBox="1"/>
          <p:nvPr>
            <p:ph idx="4" type="subTitle"/>
          </p:nvPr>
        </p:nvSpPr>
        <p:spPr>
          <a:xfrm>
            <a:off x="4424375" y="4011734"/>
            <a:ext cx="37725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7971"/>
              </a:buClr>
              <a:buSzPts val="1200"/>
              <a:buFont typeface="Lato Light"/>
              <a:buNone/>
              <a:defRPr sz="1200">
                <a:solidFill>
                  <a:srgbClr val="03797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CUSTOM_5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64"/>
          <p:cNvSpPr/>
          <p:nvPr/>
        </p:nvSpPr>
        <p:spPr>
          <a:xfrm>
            <a:off x="-57150" y="-3325"/>
            <a:ext cx="9201300" cy="5143500"/>
          </a:xfrm>
          <a:prstGeom prst="rect">
            <a:avLst/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64"/>
          <p:cNvSpPr txBox="1"/>
          <p:nvPr/>
        </p:nvSpPr>
        <p:spPr>
          <a:xfrm>
            <a:off x="2738550" y="2185925"/>
            <a:ext cx="36099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b="1"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5" name="Google Shape;875;p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48234">
            <a:off x="5727174" y="2515240"/>
            <a:ext cx="5044975" cy="3667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2019298" y="-547112"/>
            <a:ext cx="6032773" cy="438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4798" y="-117748"/>
            <a:ext cx="4851676" cy="3527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1;p1" id="878" name="Google Shape;87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64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TITLE_AND_BODY_1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5"/>
          <p:cNvSpPr txBox="1"/>
          <p:nvPr>
            <p:ph idx="12" type="sldNum"/>
          </p:nvPr>
        </p:nvSpPr>
        <p:spPr>
          <a:xfrm>
            <a:off x="-244744" y="4832719"/>
            <a:ext cx="67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A close up of a signDescription automatically generated" id="882" name="Google Shape;88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5021" y="4498181"/>
            <a:ext cx="1237060" cy="55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1">
  <p:cSld name="TITLE_AND_BODY_2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6"/>
          <p:cNvSpPr txBox="1"/>
          <p:nvPr>
            <p:ph idx="12" type="sldNum"/>
          </p:nvPr>
        </p:nvSpPr>
        <p:spPr>
          <a:xfrm>
            <a:off x="-244744" y="4832719"/>
            <a:ext cx="67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A close up of a signDescription automatically generated" id="885" name="Google Shape;88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5021" y="4498181"/>
            <a:ext cx="1237060" cy="55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2">
  <p:cSld name="TITLE_AND_BODY_3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67"/>
          <p:cNvSpPr txBox="1"/>
          <p:nvPr>
            <p:ph idx="12" type="sldNum"/>
          </p:nvPr>
        </p:nvSpPr>
        <p:spPr>
          <a:xfrm>
            <a:off x="-244744" y="4832719"/>
            <a:ext cx="67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A close up of a signDescription automatically generated" id="888" name="Google Shape;888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5021" y="4498181"/>
            <a:ext cx="1237060" cy="55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3">
  <p:cSld name="TITLE_AND_BODY_4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8"/>
          <p:cNvSpPr txBox="1"/>
          <p:nvPr>
            <p:ph idx="12" type="sldNum"/>
          </p:nvPr>
        </p:nvSpPr>
        <p:spPr>
          <a:xfrm>
            <a:off x="-244744" y="4832719"/>
            <a:ext cx="67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A close up of a signDescription automatically generated" id="891" name="Google Shape;89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5021" y="4498181"/>
            <a:ext cx="1237060" cy="55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4">
  <p:cSld name="TITLE_AND_BODY_5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69"/>
          <p:cNvSpPr txBox="1"/>
          <p:nvPr>
            <p:ph idx="12" type="sldNum"/>
          </p:nvPr>
        </p:nvSpPr>
        <p:spPr>
          <a:xfrm>
            <a:off x="-244744" y="4832719"/>
            <a:ext cx="6786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1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descr="A close up of a signDescription automatically generated" id="894" name="Google Shape;894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95021" y="4498181"/>
            <a:ext cx="1237060" cy="55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2">
  <p:cSld name="CUSTOM_2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8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90" name="Google Shape;90;p8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b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94" name="Google Shape;94;p8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3">
  <p:cSld name="CUSTOM_2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9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9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9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9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c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A"/>
                </a:solidFill>
              </a:rPr>
              <a:t>d</a:t>
            </a:r>
            <a:endParaRPr b="1" i="0" sz="300" u="none" cap="none" strike="noStrike">
              <a:solidFill>
                <a:srgbClr val="93D8C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slide answer 4">
  <p:cSld name="CUSTOM_2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4118850" y="457200"/>
            <a:ext cx="906300" cy="906300"/>
          </a:xfrm>
          <a:prstGeom prst="ellipse">
            <a:avLst/>
          </a:prstGeom>
          <a:solidFill>
            <a:srgbClr val="03797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457200" y="1592100"/>
            <a:ext cx="8229600" cy="604200"/>
          </a:xfrm>
          <a:prstGeom prst="roundRect">
            <a:avLst>
              <a:gd fmla="val 50000" name="adj"/>
            </a:avLst>
          </a:prstGeom>
          <a:solidFill>
            <a:srgbClr val="4FB0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4672774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"/>
          <p:cNvSpPr txBox="1"/>
          <p:nvPr>
            <p:ph idx="1" type="subTitle"/>
          </p:nvPr>
        </p:nvSpPr>
        <p:spPr>
          <a:xfrm>
            <a:off x="4954994" y="28941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0"/>
          <p:cNvSpPr/>
          <p:nvPr/>
        </p:nvSpPr>
        <p:spPr>
          <a:xfrm>
            <a:off x="457200" y="28059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0"/>
          <p:cNvSpPr txBox="1"/>
          <p:nvPr>
            <p:ph idx="2" type="subTitle"/>
          </p:nvPr>
        </p:nvSpPr>
        <p:spPr>
          <a:xfrm>
            <a:off x="739425" y="2904870"/>
            <a:ext cx="3449700" cy="3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0"/>
          <p:cNvSpPr/>
          <p:nvPr/>
        </p:nvSpPr>
        <p:spPr>
          <a:xfrm>
            <a:off x="4672786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EB7D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"/>
          <p:cNvSpPr txBox="1"/>
          <p:nvPr>
            <p:ph idx="3" type="subTitle"/>
          </p:nvPr>
        </p:nvSpPr>
        <p:spPr>
          <a:xfrm>
            <a:off x="4955006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0"/>
          <p:cNvSpPr/>
          <p:nvPr/>
        </p:nvSpPr>
        <p:spPr>
          <a:xfrm>
            <a:off x="457213" y="3638700"/>
            <a:ext cx="4014000" cy="604200"/>
          </a:xfrm>
          <a:prstGeom prst="roundRect">
            <a:avLst>
              <a:gd fmla="val 50000" name="adj"/>
            </a:avLst>
          </a:prstGeom>
          <a:solidFill>
            <a:srgbClr val="93D8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"/>
          <p:cNvSpPr txBox="1"/>
          <p:nvPr>
            <p:ph idx="4" type="subTitle"/>
          </p:nvPr>
        </p:nvSpPr>
        <p:spPr>
          <a:xfrm>
            <a:off x="739432" y="3726900"/>
            <a:ext cx="34497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idx="5" type="subTitle"/>
          </p:nvPr>
        </p:nvSpPr>
        <p:spPr>
          <a:xfrm>
            <a:off x="1067600" y="1680300"/>
            <a:ext cx="7337100" cy="4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0"/>
          <p:cNvSpPr txBox="1"/>
          <p:nvPr>
            <p:ph type="title"/>
          </p:nvPr>
        </p:nvSpPr>
        <p:spPr>
          <a:xfrm>
            <a:off x="4118850" y="622561"/>
            <a:ext cx="906300" cy="4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b="1" sz="2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10"/>
          <p:cNvSpPr/>
          <p:nvPr/>
        </p:nvSpPr>
        <p:spPr>
          <a:xfrm>
            <a:off x="53340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"/>
          <p:cNvSpPr txBox="1"/>
          <p:nvPr/>
        </p:nvSpPr>
        <p:spPr>
          <a:xfrm>
            <a:off x="528788" y="2750675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a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53340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528625" y="35926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c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4753750" y="28821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"/>
          <p:cNvSpPr txBox="1"/>
          <p:nvPr/>
        </p:nvSpPr>
        <p:spPr>
          <a:xfrm>
            <a:off x="4758663" y="277925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93D8CB"/>
                </a:solidFill>
              </a:rPr>
              <a:t>b</a:t>
            </a:r>
            <a:endParaRPr b="1" i="0" sz="300" u="none" cap="none" strike="noStrike">
              <a:solidFill>
                <a:srgbClr val="93D8CB"/>
              </a:solidFill>
            </a:endParaRPr>
          </a:p>
        </p:txBody>
      </p:sp>
      <p:sp>
        <p:nvSpPr>
          <p:cNvPr id="136" name="Google Shape;136;p10"/>
          <p:cNvSpPr/>
          <p:nvPr/>
        </p:nvSpPr>
        <p:spPr>
          <a:xfrm>
            <a:off x="4753750" y="3714900"/>
            <a:ext cx="451800" cy="451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"/>
          <p:cNvSpPr txBox="1"/>
          <p:nvPr/>
        </p:nvSpPr>
        <p:spPr>
          <a:xfrm>
            <a:off x="4739450" y="3611700"/>
            <a:ext cx="451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GB" sz="2900">
                <a:solidFill>
                  <a:srgbClr val="EB7D1F"/>
                </a:solidFill>
              </a:rPr>
              <a:t>d</a:t>
            </a:r>
            <a:endParaRPr b="1" i="0" sz="300" u="none" cap="none" strike="noStrike">
              <a:solidFill>
                <a:srgbClr val="EB7D1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66.xml"/><Relationship Id="rId47" Type="http://schemas.openxmlformats.org/officeDocument/2006/relationships/slideLayout" Target="../slideLayouts/slideLayout65.xml"/><Relationship Id="rId4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0.xml"/><Relationship Id="rId35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52.xml"/><Relationship Id="rId37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43.xml"/><Relationship Id="rId28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47.xml"/><Relationship Id="rId50" Type="http://schemas.openxmlformats.org/officeDocument/2006/relationships/theme" Target="../theme/theme2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Google Shape;91;p1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76203" y="4831482"/>
            <a:ext cx="65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Google Shape;91;p1" id="266" name="Google Shape;266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00105" y="4680138"/>
            <a:ext cx="856350" cy="396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1"/>
          <p:cNvSpPr txBox="1"/>
          <p:nvPr/>
        </p:nvSpPr>
        <p:spPr>
          <a:xfrm>
            <a:off x="76203" y="4831482"/>
            <a:ext cx="656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70"/>
          <p:cNvSpPr txBox="1"/>
          <p:nvPr>
            <p:ph idx="2" type="subTitle"/>
          </p:nvPr>
        </p:nvSpPr>
        <p:spPr>
          <a:xfrm>
            <a:off x="3674850" y="3004838"/>
            <a:ext cx="4827600" cy="3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Geography - Module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70"/>
          <p:cNvSpPr txBox="1"/>
          <p:nvPr>
            <p:ph type="title"/>
          </p:nvPr>
        </p:nvSpPr>
        <p:spPr>
          <a:xfrm>
            <a:off x="3394175" y="1741725"/>
            <a:ext cx="5352600" cy="11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Physical Geography</a:t>
            </a:r>
            <a:endParaRPr/>
          </a:p>
        </p:txBody>
      </p:sp>
      <p:sp>
        <p:nvSpPr>
          <p:cNvPr id="901" name="Google Shape;901;p70"/>
          <p:cNvSpPr txBox="1"/>
          <p:nvPr/>
        </p:nvSpPr>
        <p:spPr>
          <a:xfrm rot="-5400000">
            <a:off x="-1897525" y="2413800"/>
            <a:ext cx="51624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500">
                <a:solidFill>
                  <a:srgbClr val="4FB09E"/>
                </a:solidFill>
                <a:latin typeface="Lato"/>
                <a:ea typeface="Lato"/>
                <a:cs typeface="Lato"/>
                <a:sym typeface="Lato"/>
              </a:rPr>
              <a:t>Geography  - Module UnPlastic Geography  Package</a:t>
            </a:r>
            <a:endParaRPr b="1" sz="1500">
              <a:solidFill>
                <a:srgbClr val="4FB09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79"/>
          <p:cNvSpPr txBox="1"/>
          <p:nvPr>
            <p:ph idx="1" type="subTitle"/>
          </p:nvPr>
        </p:nvSpPr>
        <p:spPr>
          <a:xfrm>
            <a:off x="3137025" y="1918650"/>
            <a:ext cx="4898100" cy="17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as a class feel was the best solution?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What were some negative impacts you noticed of your own solution? </a:t>
            </a:r>
            <a:endParaRPr/>
          </a:p>
        </p:txBody>
      </p:sp>
      <p:sp>
        <p:nvSpPr>
          <p:cNvPr id="959" name="Google Shape;959;p79"/>
          <p:cNvSpPr txBox="1"/>
          <p:nvPr>
            <p:ph idx="2" type="subTitle"/>
          </p:nvPr>
        </p:nvSpPr>
        <p:spPr>
          <a:xfrm>
            <a:off x="3137025" y="1339275"/>
            <a:ext cx="35160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Concluding the activity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80"/>
          <p:cNvSpPr txBox="1"/>
          <p:nvPr>
            <p:ph idx="1" type="subTitle"/>
          </p:nvPr>
        </p:nvSpPr>
        <p:spPr>
          <a:xfrm>
            <a:off x="3123350" y="1914750"/>
            <a:ext cx="4898100" cy="13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What do you think that you can personally do to address the issue of plastic pollution in the ocean?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81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Plastic pollution is a worldwide problem, and oceanic geospatial processes aggravate the problem.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/>
              <a:t>However, there are solutions! And these are currently being innovated and implemented. 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71"/>
          <p:cNvSpPr txBox="1"/>
          <p:nvPr>
            <p:ph type="title"/>
          </p:nvPr>
        </p:nvSpPr>
        <p:spPr>
          <a:xfrm>
            <a:off x="1472700" y="254700"/>
            <a:ext cx="61986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Recap </a:t>
            </a:r>
            <a:br>
              <a:rPr lang="en-GB"/>
            </a:br>
            <a:r>
              <a:rPr lang="en-GB"/>
              <a:t>Global distribution of plastic pollution</a:t>
            </a:r>
            <a:endParaRPr/>
          </a:p>
        </p:txBody>
      </p:sp>
      <p:pic>
        <p:nvPicPr>
          <p:cNvPr id="907" name="Google Shape;90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075" y="1304225"/>
            <a:ext cx="5733300" cy="3426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2"/>
          <p:cNvSpPr txBox="1"/>
          <p:nvPr>
            <p:ph type="title"/>
          </p:nvPr>
        </p:nvSpPr>
        <p:spPr>
          <a:xfrm>
            <a:off x="4992100" y="1278000"/>
            <a:ext cx="38169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Pacific Garbage Patch</a:t>
            </a:r>
            <a:endParaRPr/>
          </a:p>
        </p:txBody>
      </p:sp>
      <p:sp>
        <p:nvSpPr>
          <p:cNvPr id="913" name="Google Shape;913;p72"/>
          <p:cNvSpPr txBox="1"/>
          <p:nvPr>
            <p:ph idx="1" type="subTitle"/>
          </p:nvPr>
        </p:nvSpPr>
        <p:spPr>
          <a:xfrm>
            <a:off x="4992109" y="814295"/>
            <a:ext cx="38169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/>
              <a:t>Recap</a:t>
            </a:r>
            <a:endParaRPr sz="1500"/>
          </a:p>
        </p:txBody>
      </p:sp>
      <p:sp>
        <p:nvSpPr>
          <p:cNvPr id="914" name="Google Shape;914;p72"/>
          <p:cNvSpPr txBox="1"/>
          <p:nvPr>
            <p:ph idx="3" type="body"/>
          </p:nvPr>
        </p:nvSpPr>
        <p:spPr>
          <a:xfrm>
            <a:off x="4965400" y="2156700"/>
            <a:ext cx="3407100" cy="19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sz="1400">
                <a:latin typeface="Lato"/>
                <a:ea typeface="Lato"/>
                <a:cs typeface="Lato"/>
                <a:sym typeface="Lato"/>
              </a:rPr>
              <a:t>A massive cluster of floating debris, mostly plastic, accumulated and stirred by gyres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rPr lang="en-GB" sz="1400">
                <a:latin typeface="Lato"/>
                <a:ea typeface="Lato"/>
                <a:cs typeface="Lato"/>
                <a:sym typeface="Lato"/>
              </a:rPr>
              <a:t>Most of it consists of tiny plastic fragments and chemical sludge</a:t>
            </a: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5" name="Google Shape;915;p72"/>
          <p:cNvSpPr txBox="1"/>
          <p:nvPr/>
        </p:nvSpPr>
        <p:spPr>
          <a:xfrm>
            <a:off x="139700" y="3889000"/>
            <a:ext cx="96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8888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16" name="Google Shape;91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00" y="1254500"/>
            <a:ext cx="4660598" cy="263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3"/>
          <p:cNvSpPr txBox="1"/>
          <p:nvPr>
            <p:ph idx="1" type="subTitle"/>
          </p:nvPr>
        </p:nvSpPr>
        <p:spPr>
          <a:xfrm>
            <a:off x="3137025" y="1918650"/>
            <a:ext cx="4898100" cy="13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It is clear that the garbage patches are a problem. So why isn’t more being done to clean it up?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4"/>
          <p:cNvSpPr txBox="1"/>
          <p:nvPr>
            <p:ph idx="1" type="subTitle"/>
          </p:nvPr>
        </p:nvSpPr>
        <p:spPr>
          <a:xfrm>
            <a:off x="3111800" y="1210950"/>
            <a:ext cx="4898100" cy="27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is clear that the garbage patches are a problem. So why isn’t more being done to clean it up? 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b="0" lang="en-GB" sz="1200"/>
              <a:t>Too far away </a:t>
            </a:r>
            <a:endParaRPr b="0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0" lang="en-GB" sz="1200"/>
              <a:t>Too expensive </a:t>
            </a:r>
            <a:endParaRPr b="0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0" lang="en-GB" sz="1200"/>
              <a:t>Too complicated</a:t>
            </a:r>
            <a:endParaRPr b="0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140" r="5149" t="0"/>
          <a:stretch/>
        </p:blipFill>
        <p:spPr>
          <a:xfrm>
            <a:off x="673074" y="211027"/>
            <a:ext cx="2631000" cy="2630400"/>
          </a:xfrm>
          <a:prstGeom prst="roundRect">
            <a:avLst>
              <a:gd fmla="val 16667" name="adj"/>
            </a:avLst>
          </a:prstGeom>
        </p:spPr>
      </p:pic>
      <p:pic>
        <p:nvPicPr>
          <p:cNvPr id="932" name="Google Shape;932;p7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8670" r="8670" t="0"/>
          <a:stretch/>
        </p:blipFill>
        <p:spPr>
          <a:xfrm>
            <a:off x="5484350" y="268324"/>
            <a:ext cx="2516400" cy="2515800"/>
          </a:xfrm>
          <a:prstGeom prst="roundRect">
            <a:avLst>
              <a:gd fmla="val 16667" name="adj"/>
            </a:avLst>
          </a:prstGeom>
        </p:spPr>
      </p:pic>
      <p:pic>
        <p:nvPicPr>
          <p:cNvPr id="933" name="Google Shape;933;p75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3806" r="3815" t="0"/>
          <a:stretch/>
        </p:blipFill>
        <p:spPr>
          <a:xfrm>
            <a:off x="3113050" y="2395216"/>
            <a:ext cx="2631000" cy="26304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6"/>
          <p:cNvSpPr txBox="1"/>
          <p:nvPr>
            <p:ph type="title"/>
          </p:nvPr>
        </p:nvSpPr>
        <p:spPr>
          <a:xfrm>
            <a:off x="1513350" y="304800"/>
            <a:ext cx="6117300" cy="7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Judges Panel</a:t>
            </a:r>
            <a:endParaRPr/>
          </a:p>
        </p:txBody>
      </p:sp>
      <p:sp>
        <p:nvSpPr>
          <p:cNvPr id="939" name="Google Shape;939;p76"/>
          <p:cNvSpPr txBox="1"/>
          <p:nvPr>
            <p:ph idx="1" type="subTitle"/>
          </p:nvPr>
        </p:nvSpPr>
        <p:spPr>
          <a:xfrm>
            <a:off x="1513344" y="667104"/>
            <a:ext cx="6117300" cy="2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Will vote for a solution to give a grant to</a:t>
            </a:r>
            <a:endParaRPr/>
          </a:p>
        </p:txBody>
      </p:sp>
      <p:sp>
        <p:nvSpPr>
          <p:cNvPr id="940" name="Google Shape;940;p76"/>
          <p:cNvSpPr txBox="1"/>
          <p:nvPr/>
        </p:nvSpPr>
        <p:spPr>
          <a:xfrm>
            <a:off x="4320150" y="4793225"/>
            <a:ext cx="808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rPr>
              <a:t>Image 9</a:t>
            </a:r>
            <a:endParaRPr sz="700">
              <a:solidFill>
                <a:srgbClr val="88888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41" name="Google Shape;94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600" y="1059900"/>
            <a:ext cx="3778800" cy="37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" name="Google Shape;94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140" r="5149" t="0"/>
          <a:stretch/>
        </p:blipFill>
        <p:spPr>
          <a:xfrm>
            <a:off x="673074" y="211027"/>
            <a:ext cx="2631000" cy="2630400"/>
          </a:xfrm>
          <a:prstGeom prst="roundRect">
            <a:avLst>
              <a:gd fmla="val 16667" name="adj"/>
            </a:avLst>
          </a:prstGeom>
        </p:spPr>
      </p:pic>
      <p:pic>
        <p:nvPicPr>
          <p:cNvPr id="947" name="Google Shape;947;p7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8670" r="8670" t="0"/>
          <a:stretch/>
        </p:blipFill>
        <p:spPr>
          <a:xfrm>
            <a:off x="5484350" y="268324"/>
            <a:ext cx="2516400" cy="2515800"/>
          </a:xfrm>
          <a:prstGeom prst="roundRect">
            <a:avLst>
              <a:gd fmla="val 16667" name="adj"/>
            </a:avLst>
          </a:prstGeom>
        </p:spPr>
      </p:pic>
      <p:pic>
        <p:nvPicPr>
          <p:cNvPr id="948" name="Google Shape;948;p77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3806" r="3815" t="0"/>
          <a:stretch/>
        </p:blipFill>
        <p:spPr>
          <a:xfrm>
            <a:off x="3113050" y="2395216"/>
            <a:ext cx="2631000" cy="2630400"/>
          </a:xfrm>
          <a:prstGeom prst="roundRect">
            <a:avLst>
              <a:gd fmla="val 16667" name="adj"/>
            </a:avLst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78"/>
          <p:cNvSpPr txBox="1"/>
          <p:nvPr>
            <p:ph idx="1" type="body"/>
          </p:nvPr>
        </p:nvSpPr>
        <p:spPr>
          <a:xfrm>
            <a:off x="3325650" y="1180800"/>
            <a:ext cx="3894300" cy="27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Stance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Creative introduction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How does it work with water dynamics (wind, waves, currents)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What are positive and negative aspects about your solution?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