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5"/>
  </p:sldMasterIdLst>
  <p:notesMasterIdLst>
    <p:notesMasterId r:id="rId6"/>
  </p:notesMasterIdLst>
  <p:sldIdLst>
    <p:sldId id="256" r:id="rId7"/>
    <p:sldId id="257" r:id="rId8"/>
  </p:sldIdLst>
  <p:sldSz cy="5143500" cx="9144000"/>
  <p:notesSz cx="6858000" cy="9144000"/>
  <p:embeddedFontLst>
    <p:embeddedFont>
      <p:font typeface="Lato"/>
      <p:regular r:id="rId9"/>
      <p:bold r:id="rId10"/>
      <p:italic r:id="rId11"/>
      <p:boldItalic r:id="rId12"/>
    </p:embeddedFont>
    <p:embeddedFont>
      <p:font typeface="Lato Light"/>
      <p:regular r:id="rId13"/>
      <p:bold r:id="rId14"/>
      <p:italic r:id="rId15"/>
      <p:boldItalic r:id="rId16"/>
    </p:embeddedFon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AEC583-6B6C-4A50-83E1-57C7EF94C50D}">
  <a:tblStyle styleId="{59AEC583-6B6C-4A50-83E1-57C7EF94C50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Lato-italic.fntdata"/><Relationship Id="rId10" Type="http://schemas.openxmlformats.org/officeDocument/2006/relationships/font" Target="fonts/Lato-bold.fntdata"/><Relationship Id="rId13" Type="http://schemas.openxmlformats.org/officeDocument/2006/relationships/font" Target="fonts/LatoLight-regular.fntdata"/><Relationship Id="rId12" Type="http://schemas.openxmlformats.org/officeDocument/2006/relationships/font" Target="fonts/Lato-boldItalic.fntdata"/><Relationship Id="rId15" Type="http://schemas.openxmlformats.org/officeDocument/2006/relationships/font" Target="fonts/LatoLight-italic.fntdata"/><Relationship Id="rId14" Type="http://schemas.openxmlformats.org/officeDocument/2006/relationships/font" Target="fonts/LatoLight-bold.fntdata"/><Relationship Id="rId17" Type="http://schemas.openxmlformats.org/officeDocument/2006/relationships/font" Target="fonts/CenturyGothic-regular.fntdata"/><Relationship Id="rId16" Type="http://schemas.openxmlformats.org/officeDocument/2006/relationships/font" Target="fonts/LatoLight-boldItalic.fntdata"/><Relationship Id="rId19" Type="http://schemas.openxmlformats.org/officeDocument/2006/relationships/font" Target="fonts/CenturyGothic-italic.fntdata"/><Relationship Id="rId18" Type="http://schemas.openxmlformats.org/officeDocument/2006/relationships/font" Target="fonts/CenturyGothi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ee3cb87a31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ee3cb87a31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53ef944b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53ef944b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7.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type="tx">
  <p:cSld name="TITLE_AND_BODY">
    <p:spTree>
      <p:nvGrpSpPr>
        <p:cNvPr id="10" name="Shape 10"/>
        <p:cNvGrpSpPr/>
        <p:nvPr/>
      </p:nvGrpSpPr>
      <p:grpSpPr>
        <a:xfrm>
          <a:off x="0" y="0"/>
          <a:ext cx="0" cy="0"/>
          <a:chOff x="0" y="0"/>
          <a:chExt cx="0" cy="0"/>
        </a:xfrm>
      </p:grpSpPr>
      <p:sp>
        <p:nvSpPr>
          <p:cNvPr id="11" name="Google Shape;11;p2"/>
          <p:cNvSpPr txBox="1"/>
          <p:nvPr>
            <p:ph idx="1" type="subTitle"/>
          </p:nvPr>
        </p:nvSpPr>
        <p:spPr>
          <a:xfrm rot="-5400000">
            <a:off x="-1897525" y="2413800"/>
            <a:ext cx="5162400" cy="3159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4FB09E"/>
              </a:buClr>
              <a:buSzPts val="1500"/>
              <a:buFont typeface="Lato"/>
              <a:buNone/>
              <a:defRPr b="1" sz="1500">
                <a:solidFill>
                  <a:srgbClr val="4FB09E"/>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
          <p:cNvSpPr/>
          <p:nvPr/>
        </p:nvSpPr>
        <p:spPr>
          <a:xfrm>
            <a:off x="3033300" y="-3325"/>
            <a:ext cx="6110700" cy="5150100"/>
          </a:xfrm>
          <a:prstGeom prst="rect">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rotWithShape="1">
          <a:blip r:embed="rId2">
            <a:alphaModFix/>
          </a:blip>
          <a:srcRect b="0" l="0" r="75812" t="0"/>
          <a:stretch/>
        </p:blipFill>
        <p:spPr>
          <a:xfrm>
            <a:off x="1415120" y="-3323"/>
            <a:ext cx="1745792" cy="5150145"/>
          </a:xfrm>
          <a:prstGeom prst="rect">
            <a:avLst/>
          </a:prstGeom>
          <a:noFill/>
          <a:ln>
            <a:noFill/>
          </a:ln>
        </p:spPr>
      </p:pic>
      <p:pic>
        <p:nvPicPr>
          <p:cNvPr descr="Google Shape;91;p1" id="14" name="Google Shape;14;p2"/>
          <p:cNvPicPr preferRelativeResize="0"/>
          <p:nvPr/>
        </p:nvPicPr>
        <p:blipFill rotWithShape="1">
          <a:blip r:embed="rId3">
            <a:alphaModFix/>
          </a:blip>
          <a:srcRect b="0" l="0" r="0" t="0"/>
          <a:stretch/>
        </p:blipFill>
        <p:spPr>
          <a:xfrm>
            <a:off x="8200105" y="4680138"/>
            <a:ext cx="856350" cy="396883"/>
          </a:xfrm>
          <a:prstGeom prst="rect">
            <a:avLst/>
          </a:prstGeom>
          <a:noFill/>
          <a:ln>
            <a:noFill/>
          </a:ln>
        </p:spPr>
      </p:pic>
      <p:sp>
        <p:nvSpPr>
          <p:cNvPr id="15" name="Google Shape;15;p2"/>
          <p:cNvSpPr txBox="1"/>
          <p:nvPr>
            <p:ph type="title"/>
          </p:nvPr>
        </p:nvSpPr>
        <p:spPr>
          <a:xfrm>
            <a:off x="3601800" y="1741713"/>
            <a:ext cx="4973700" cy="11760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lt1"/>
              </a:buClr>
              <a:buSzPts val="4000"/>
              <a:buFont typeface="Century Gothic"/>
              <a:buNone/>
              <a:defRPr b="1" sz="4000">
                <a:solidFill>
                  <a:schemeClr val="lt1"/>
                </a:solidFill>
                <a:latin typeface="Century Gothic"/>
                <a:ea typeface="Century Gothic"/>
                <a:cs typeface="Century Gothic"/>
                <a:sym typeface="Century Gothic"/>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16" name="Google Shape;16;p2"/>
          <p:cNvSpPr txBox="1"/>
          <p:nvPr>
            <p:ph idx="2" type="subTitle"/>
          </p:nvPr>
        </p:nvSpPr>
        <p:spPr>
          <a:xfrm>
            <a:off x="3674850" y="3004838"/>
            <a:ext cx="4827600" cy="3969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500"/>
              <a:buFont typeface="Lato Light"/>
              <a:buNone/>
              <a:defRPr sz="1500">
                <a:solidFill>
                  <a:schemeClr val="lt1"/>
                </a:solidFill>
                <a:latin typeface="Lato Light"/>
                <a:ea typeface="Lato Light"/>
                <a:cs typeface="Lato Light"/>
                <a:sym typeface="La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images 2 + text">
  <p:cSld name="CUSTOM_8_2">
    <p:spTree>
      <p:nvGrpSpPr>
        <p:cNvPr id="94" name="Shape 94"/>
        <p:cNvGrpSpPr/>
        <p:nvPr/>
      </p:nvGrpSpPr>
      <p:grpSpPr>
        <a:xfrm>
          <a:off x="0" y="0"/>
          <a:ext cx="0" cy="0"/>
          <a:chOff x="0" y="0"/>
          <a:chExt cx="0" cy="0"/>
        </a:xfrm>
      </p:grpSpPr>
      <p:pic>
        <p:nvPicPr>
          <p:cNvPr id="95" name="Google Shape;95;p11"/>
          <p:cNvPicPr preferRelativeResize="0"/>
          <p:nvPr/>
        </p:nvPicPr>
        <p:blipFill rotWithShape="1">
          <a:blip r:embed="rId2">
            <a:alphaModFix/>
          </a:blip>
          <a:srcRect b="17566" l="32414" r="33402" t="26436"/>
          <a:stretch/>
        </p:blipFill>
        <p:spPr>
          <a:xfrm rot="-9412297">
            <a:off x="6614150" y="-1159905"/>
            <a:ext cx="3194344" cy="3805685"/>
          </a:xfrm>
          <a:prstGeom prst="rect">
            <a:avLst/>
          </a:prstGeom>
          <a:noFill/>
          <a:ln>
            <a:noFill/>
          </a:ln>
        </p:spPr>
      </p:pic>
      <p:sp>
        <p:nvSpPr>
          <p:cNvPr id="96" name="Google Shape;96;p11"/>
          <p:cNvSpPr/>
          <p:nvPr>
            <p:ph idx="2" type="pic"/>
          </p:nvPr>
        </p:nvSpPr>
        <p:spPr>
          <a:xfrm>
            <a:off x="1387211" y="1284580"/>
            <a:ext cx="3032400" cy="3031500"/>
          </a:xfrm>
          <a:prstGeom prst="roundRect">
            <a:avLst>
              <a:gd fmla="val 7694" name="adj"/>
            </a:avLst>
          </a:prstGeom>
          <a:noFill/>
          <a:ln>
            <a:noFill/>
          </a:ln>
        </p:spPr>
      </p:sp>
      <p:sp>
        <p:nvSpPr>
          <p:cNvPr id="97" name="Google Shape;97;p11"/>
          <p:cNvSpPr/>
          <p:nvPr>
            <p:ph idx="3" type="pic"/>
          </p:nvPr>
        </p:nvSpPr>
        <p:spPr>
          <a:xfrm>
            <a:off x="4724395" y="1284605"/>
            <a:ext cx="3032400" cy="3031500"/>
          </a:xfrm>
          <a:prstGeom prst="roundRect">
            <a:avLst>
              <a:gd fmla="val 7694" name="adj"/>
            </a:avLst>
          </a:prstGeom>
          <a:noFill/>
          <a:ln>
            <a:noFill/>
          </a:ln>
        </p:spPr>
      </p:sp>
      <p:pic>
        <p:nvPicPr>
          <p:cNvPr id="98" name="Google Shape;98;p11"/>
          <p:cNvPicPr preferRelativeResize="0"/>
          <p:nvPr/>
        </p:nvPicPr>
        <p:blipFill rotWithShape="1">
          <a:blip r:embed="rId3">
            <a:alphaModFix/>
          </a:blip>
          <a:srcRect b="30109" l="40147" r="32461" t="25157"/>
          <a:stretch/>
        </p:blipFill>
        <p:spPr>
          <a:xfrm flipH="1" rot="7979128">
            <a:off x="-500924" y="1318484"/>
            <a:ext cx="2503913" cy="2974047"/>
          </a:xfrm>
          <a:prstGeom prst="rect">
            <a:avLst/>
          </a:prstGeom>
          <a:noFill/>
          <a:ln>
            <a:noFill/>
          </a:ln>
        </p:spPr>
      </p:pic>
      <p:pic>
        <p:nvPicPr>
          <p:cNvPr id="99" name="Google Shape;99;p11"/>
          <p:cNvPicPr preferRelativeResize="0"/>
          <p:nvPr/>
        </p:nvPicPr>
        <p:blipFill rotWithShape="1">
          <a:blip r:embed="rId2">
            <a:alphaModFix/>
          </a:blip>
          <a:srcRect b="60885" l="47388" r="33403" t="26436"/>
          <a:stretch/>
        </p:blipFill>
        <p:spPr>
          <a:xfrm rot="8781780">
            <a:off x="-406388" y="4850352"/>
            <a:ext cx="1795026" cy="861600"/>
          </a:xfrm>
          <a:prstGeom prst="rect">
            <a:avLst/>
          </a:prstGeom>
          <a:noFill/>
          <a:ln>
            <a:noFill/>
          </a:ln>
        </p:spPr>
      </p:pic>
      <p:sp>
        <p:nvSpPr>
          <p:cNvPr id="100" name="Google Shape;100;p11"/>
          <p:cNvSpPr txBox="1"/>
          <p:nvPr>
            <p:ph type="title"/>
          </p:nvPr>
        </p:nvSpPr>
        <p:spPr>
          <a:xfrm>
            <a:off x="1513350" y="304800"/>
            <a:ext cx="6117300" cy="7551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rgbClr val="037971"/>
              </a:buClr>
              <a:buSzPts val="2400"/>
              <a:buFont typeface="Century Gothic"/>
              <a:buNone/>
              <a:defRPr b="1" sz="2400">
                <a:solidFill>
                  <a:srgbClr val="03797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1"/>
          <p:cNvSpPr txBox="1"/>
          <p:nvPr>
            <p:ph idx="1" type="subTitle"/>
          </p:nvPr>
        </p:nvSpPr>
        <p:spPr>
          <a:xfrm>
            <a:off x="1387197" y="4316075"/>
            <a:ext cx="3032400" cy="2769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1100"/>
              <a:buFont typeface="Lato Light"/>
              <a:buNone/>
              <a:defRPr sz="1100">
                <a:solidFill>
                  <a:srgbClr val="037971"/>
                </a:solidFill>
                <a:latin typeface="Lato Light"/>
                <a:ea typeface="Lato Light"/>
                <a:cs typeface="Lato Light"/>
                <a:sym typeface="Lato Ligh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2" name="Google Shape;102;p11"/>
          <p:cNvSpPr txBox="1"/>
          <p:nvPr>
            <p:ph idx="4" type="subTitle"/>
          </p:nvPr>
        </p:nvSpPr>
        <p:spPr>
          <a:xfrm>
            <a:off x="4724397" y="4316075"/>
            <a:ext cx="3032400" cy="2769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1100"/>
              <a:buFont typeface="Lato Light"/>
              <a:buNone/>
              <a:defRPr sz="1100">
                <a:solidFill>
                  <a:srgbClr val="037971"/>
                </a:solidFill>
                <a:latin typeface="Lato Light"/>
                <a:ea typeface="Lato Light"/>
                <a:cs typeface="Lato Light"/>
                <a:sym typeface="Lato Ligh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images 2 ">
  <p:cSld name="CUSTOM_8_2_1">
    <p:spTree>
      <p:nvGrpSpPr>
        <p:cNvPr id="103" name="Shape 103"/>
        <p:cNvGrpSpPr/>
        <p:nvPr/>
      </p:nvGrpSpPr>
      <p:grpSpPr>
        <a:xfrm>
          <a:off x="0" y="0"/>
          <a:ext cx="0" cy="0"/>
          <a:chOff x="0" y="0"/>
          <a:chExt cx="0" cy="0"/>
        </a:xfrm>
      </p:grpSpPr>
      <p:pic>
        <p:nvPicPr>
          <p:cNvPr id="104" name="Google Shape;104;p12"/>
          <p:cNvPicPr preferRelativeResize="0"/>
          <p:nvPr/>
        </p:nvPicPr>
        <p:blipFill rotWithShape="1">
          <a:blip r:embed="rId2">
            <a:alphaModFix/>
          </a:blip>
          <a:srcRect b="17566" l="32414" r="33402" t="26436"/>
          <a:stretch/>
        </p:blipFill>
        <p:spPr>
          <a:xfrm rot="-9412297">
            <a:off x="6614150" y="-1159905"/>
            <a:ext cx="3194344" cy="3805685"/>
          </a:xfrm>
          <a:prstGeom prst="rect">
            <a:avLst/>
          </a:prstGeom>
          <a:noFill/>
          <a:ln>
            <a:noFill/>
          </a:ln>
        </p:spPr>
      </p:pic>
      <p:sp>
        <p:nvSpPr>
          <p:cNvPr id="105" name="Google Shape;105;p12"/>
          <p:cNvSpPr/>
          <p:nvPr>
            <p:ph idx="2" type="pic"/>
          </p:nvPr>
        </p:nvSpPr>
        <p:spPr>
          <a:xfrm>
            <a:off x="1387211" y="1055992"/>
            <a:ext cx="3032400" cy="3031500"/>
          </a:xfrm>
          <a:prstGeom prst="roundRect">
            <a:avLst>
              <a:gd fmla="val 7694" name="adj"/>
            </a:avLst>
          </a:prstGeom>
          <a:noFill/>
          <a:ln>
            <a:noFill/>
          </a:ln>
        </p:spPr>
      </p:sp>
      <p:sp>
        <p:nvSpPr>
          <p:cNvPr id="106" name="Google Shape;106;p12"/>
          <p:cNvSpPr/>
          <p:nvPr>
            <p:ph idx="3" type="pic"/>
          </p:nvPr>
        </p:nvSpPr>
        <p:spPr>
          <a:xfrm>
            <a:off x="4724395" y="1056017"/>
            <a:ext cx="3032400" cy="3031500"/>
          </a:xfrm>
          <a:prstGeom prst="roundRect">
            <a:avLst>
              <a:gd fmla="val 7694" name="adj"/>
            </a:avLst>
          </a:prstGeom>
          <a:noFill/>
          <a:ln>
            <a:noFill/>
          </a:ln>
        </p:spPr>
      </p:sp>
      <p:pic>
        <p:nvPicPr>
          <p:cNvPr id="107" name="Google Shape;107;p12"/>
          <p:cNvPicPr preferRelativeResize="0"/>
          <p:nvPr/>
        </p:nvPicPr>
        <p:blipFill rotWithShape="1">
          <a:blip r:embed="rId3">
            <a:alphaModFix/>
          </a:blip>
          <a:srcRect b="30109" l="40147" r="32461" t="25157"/>
          <a:stretch/>
        </p:blipFill>
        <p:spPr>
          <a:xfrm flipH="1" rot="7979128">
            <a:off x="-500924" y="1318484"/>
            <a:ext cx="2503913" cy="2974047"/>
          </a:xfrm>
          <a:prstGeom prst="rect">
            <a:avLst/>
          </a:prstGeom>
          <a:noFill/>
          <a:ln>
            <a:noFill/>
          </a:ln>
        </p:spPr>
      </p:pic>
      <p:pic>
        <p:nvPicPr>
          <p:cNvPr id="108" name="Google Shape;108;p12"/>
          <p:cNvPicPr preferRelativeResize="0"/>
          <p:nvPr/>
        </p:nvPicPr>
        <p:blipFill rotWithShape="1">
          <a:blip r:embed="rId2">
            <a:alphaModFix/>
          </a:blip>
          <a:srcRect b="60885" l="47388" r="33403" t="26436"/>
          <a:stretch/>
        </p:blipFill>
        <p:spPr>
          <a:xfrm rot="8781780">
            <a:off x="-406388" y="4850352"/>
            <a:ext cx="1795026" cy="861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images 6">
  <p:cSld name="CUSTOM_8_1">
    <p:spTree>
      <p:nvGrpSpPr>
        <p:cNvPr id="109" name="Shape 109"/>
        <p:cNvGrpSpPr/>
        <p:nvPr/>
      </p:nvGrpSpPr>
      <p:grpSpPr>
        <a:xfrm>
          <a:off x="0" y="0"/>
          <a:ext cx="0" cy="0"/>
          <a:chOff x="0" y="0"/>
          <a:chExt cx="0" cy="0"/>
        </a:xfrm>
      </p:grpSpPr>
      <p:sp>
        <p:nvSpPr>
          <p:cNvPr id="110" name="Google Shape;110;p13"/>
          <p:cNvSpPr/>
          <p:nvPr>
            <p:ph idx="2" type="pic"/>
          </p:nvPr>
        </p:nvSpPr>
        <p:spPr>
          <a:xfrm>
            <a:off x="2983295" y="442475"/>
            <a:ext cx="2058600" cy="2058000"/>
          </a:xfrm>
          <a:prstGeom prst="roundRect">
            <a:avLst>
              <a:gd fmla="val 7694" name="adj"/>
            </a:avLst>
          </a:prstGeom>
          <a:noFill/>
          <a:ln>
            <a:noFill/>
          </a:ln>
        </p:spPr>
      </p:sp>
      <p:sp>
        <p:nvSpPr>
          <p:cNvPr id="111" name="Google Shape;111;p13"/>
          <p:cNvSpPr/>
          <p:nvPr>
            <p:ph idx="3" type="pic"/>
          </p:nvPr>
        </p:nvSpPr>
        <p:spPr>
          <a:xfrm>
            <a:off x="4102290" y="2643030"/>
            <a:ext cx="2058600" cy="2058000"/>
          </a:xfrm>
          <a:prstGeom prst="roundRect">
            <a:avLst>
              <a:gd fmla="val 7694" name="adj"/>
            </a:avLst>
          </a:prstGeom>
          <a:noFill/>
          <a:ln>
            <a:noFill/>
          </a:ln>
        </p:spPr>
      </p:sp>
      <p:sp>
        <p:nvSpPr>
          <p:cNvPr id="112" name="Google Shape;112;p13"/>
          <p:cNvSpPr/>
          <p:nvPr>
            <p:ph idx="4" type="pic"/>
          </p:nvPr>
        </p:nvSpPr>
        <p:spPr>
          <a:xfrm>
            <a:off x="5184394" y="1049916"/>
            <a:ext cx="1450800" cy="1450800"/>
          </a:xfrm>
          <a:prstGeom prst="roundRect">
            <a:avLst>
              <a:gd fmla="val 7694" name="adj"/>
            </a:avLst>
          </a:prstGeom>
          <a:noFill/>
          <a:ln>
            <a:noFill/>
          </a:ln>
        </p:spPr>
      </p:sp>
      <p:sp>
        <p:nvSpPr>
          <p:cNvPr id="113" name="Google Shape;113;p13"/>
          <p:cNvSpPr/>
          <p:nvPr>
            <p:ph idx="5" type="pic"/>
          </p:nvPr>
        </p:nvSpPr>
        <p:spPr>
          <a:xfrm>
            <a:off x="2508800" y="2643021"/>
            <a:ext cx="1450800" cy="1450800"/>
          </a:xfrm>
          <a:prstGeom prst="roundRect">
            <a:avLst>
              <a:gd fmla="val 7694" name="adj"/>
            </a:avLst>
          </a:prstGeom>
          <a:noFill/>
          <a:ln>
            <a:noFill/>
          </a:ln>
        </p:spPr>
      </p:sp>
      <p:pic>
        <p:nvPicPr>
          <p:cNvPr id="114" name="Google Shape;114;p13"/>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pic>
        <p:nvPicPr>
          <p:cNvPr id="115" name="Google Shape;115;p13"/>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116" name="Google Shape;116;p13"/>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117" name="Google Shape;117;p13"/>
          <p:cNvSpPr/>
          <p:nvPr>
            <p:ph idx="6" type="pic"/>
          </p:nvPr>
        </p:nvSpPr>
        <p:spPr>
          <a:xfrm>
            <a:off x="1389801" y="1049916"/>
            <a:ext cx="1450800" cy="1450800"/>
          </a:xfrm>
          <a:prstGeom prst="roundRect">
            <a:avLst>
              <a:gd fmla="val 7694" name="adj"/>
            </a:avLst>
          </a:prstGeom>
          <a:noFill/>
          <a:ln>
            <a:noFill/>
          </a:ln>
        </p:spPr>
      </p:sp>
      <p:sp>
        <p:nvSpPr>
          <p:cNvPr id="118" name="Google Shape;118;p13"/>
          <p:cNvSpPr/>
          <p:nvPr>
            <p:ph idx="7" type="pic"/>
          </p:nvPr>
        </p:nvSpPr>
        <p:spPr>
          <a:xfrm>
            <a:off x="6303394" y="2643021"/>
            <a:ext cx="1450800" cy="1450800"/>
          </a:xfrm>
          <a:prstGeom prst="roundRect">
            <a:avLst>
              <a:gd fmla="val 7694"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p:cSld name="CUSTOM_2">
    <p:spTree>
      <p:nvGrpSpPr>
        <p:cNvPr id="119" name="Shape 119"/>
        <p:cNvGrpSpPr/>
        <p:nvPr/>
      </p:nvGrpSpPr>
      <p:grpSpPr>
        <a:xfrm>
          <a:off x="0" y="0"/>
          <a:ext cx="0" cy="0"/>
          <a:chOff x="0" y="0"/>
          <a:chExt cx="0" cy="0"/>
        </a:xfrm>
      </p:grpSpPr>
      <p:sp>
        <p:nvSpPr>
          <p:cNvPr id="120" name="Google Shape;120;p14"/>
          <p:cNvSpPr/>
          <p:nvPr/>
        </p:nvSpPr>
        <p:spPr>
          <a:xfrm>
            <a:off x="4118850" y="457200"/>
            <a:ext cx="906300" cy="906300"/>
          </a:xfrm>
          <a:prstGeom prst="ellipse">
            <a:avLst/>
          </a:prstGeom>
          <a:solidFill>
            <a:srgbClr val="0379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457200" y="1592100"/>
            <a:ext cx="8229600" cy="604200"/>
          </a:xfrm>
          <a:prstGeom prst="roundRect">
            <a:avLst>
              <a:gd fmla="val 50000" name="adj"/>
            </a:avLst>
          </a:prstGeom>
          <a:solidFill>
            <a:srgbClr val="4FB0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4672774"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txBox="1"/>
          <p:nvPr>
            <p:ph idx="1" type="subTitle"/>
          </p:nvPr>
        </p:nvSpPr>
        <p:spPr>
          <a:xfrm>
            <a:off x="4954994" y="2894100"/>
            <a:ext cx="3449700" cy="427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4"/>
          <p:cNvSpPr/>
          <p:nvPr/>
        </p:nvSpPr>
        <p:spPr>
          <a:xfrm>
            <a:off x="457200"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txBox="1"/>
          <p:nvPr>
            <p:ph idx="2" type="subTitle"/>
          </p:nvPr>
        </p:nvSpPr>
        <p:spPr>
          <a:xfrm>
            <a:off x="739425" y="2904870"/>
            <a:ext cx="3449700" cy="3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14"/>
          <p:cNvSpPr/>
          <p:nvPr/>
        </p:nvSpPr>
        <p:spPr>
          <a:xfrm>
            <a:off x="4672786"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txBox="1"/>
          <p:nvPr>
            <p:ph idx="3" type="subTitle"/>
          </p:nvPr>
        </p:nvSpPr>
        <p:spPr>
          <a:xfrm>
            <a:off x="4955006"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4"/>
          <p:cNvSpPr/>
          <p:nvPr/>
        </p:nvSpPr>
        <p:spPr>
          <a:xfrm>
            <a:off x="457213"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txBox="1"/>
          <p:nvPr>
            <p:ph idx="4" type="subTitle"/>
          </p:nvPr>
        </p:nvSpPr>
        <p:spPr>
          <a:xfrm>
            <a:off x="739432"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p14"/>
          <p:cNvSpPr txBox="1"/>
          <p:nvPr>
            <p:ph idx="5" type="subTitle"/>
          </p:nvPr>
        </p:nvSpPr>
        <p:spPr>
          <a:xfrm>
            <a:off x="1067600" y="1680300"/>
            <a:ext cx="7337100" cy="427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Lato"/>
              <a:buNone/>
              <a:defRPr b="1">
                <a:solidFill>
                  <a:schemeClr val="lt1"/>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4"/>
          <p:cNvSpPr txBox="1"/>
          <p:nvPr>
            <p:ph type="title"/>
          </p:nvPr>
        </p:nvSpPr>
        <p:spPr>
          <a:xfrm>
            <a:off x="4118850" y="622561"/>
            <a:ext cx="906300" cy="493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Font typeface="Century Gothic"/>
              <a:buNone/>
              <a:defRPr b="1" sz="2700">
                <a:solidFill>
                  <a:schemeClr val="lt1"/>
                </a:solidFill>
                <a:latin typeface="Century Gothic"/>
                <a:ea typeface="Century Gothic"/>
                <a:cs typeface="Century Gothic"/>
                <a:sym typeface="Century Gothic"/>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132" name="Google Shape;132;p14"/>
          <p:cNvSpPr/>
          <p:nvPr/>
        </p:nvSpPr>
        <p:spPr>
          <a:xfrm>
            <a:off x="53340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txBox="1"/>
          <p:nvPr/>
        </p:nvSpPr>
        <p:spPr>
          <a:xfrm>
            <a:off x="528788" y="2750675"/>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a</a:t>
            </a:r>
            <a:endParaRPr b="1" i="0" sz="300" u="none" cap="none" strike="noStrike">
              <a:solidFill>
                <a:srgbClr val="93D8CB"/>
              </a:solidFill>
            </a:endParaRPr>
          </a:p>
        </p:txBody>
      </p:sp>
      <p:sp>
        <p:nvSpPr>
          <p:cNvPr id="134" name="Google Shape;134;p14"/>
          <p:cNvSpPr/>
          <p:nvPr/>
        </p:nvSpPr>
        <p:spPr>
          <a:xfrm>
            <a:off x="53340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nvSpPr>
        <p:spPr>
          <a:xfrm>
            <a:off x="528625" y="35926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c</a:t>
            </a:r>
            <a:endParaRPr b="1" i="0" sz="300" u="none" cap="none" strike="noStrike">
              <a:solidFill>
                <a:srgbClr val="93D8CB"/>
              </a:solidFill>
            </a:endParaRPr>
          </a:p>
        </p:txBody>
      </p:sp>
      <p:sp>
        <p:nvSpPr>
          <p:cNvPr id="136" name="Google Shape;136;p14"/>
          <p:cNvSpPr/>
          <p:nvPr/>
        </p:nvSpPr>
        <p:spPr>
          <a:xfrm>
            <a:off x="475375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txBox="1"/>
          <p:nvPr/>
        </p:nvSpPr>
        <p:spPr>
          <a:xfrm>
            <a:off x="4758663" y="27792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b</a:t>
            </a:r>
            <a:endParaRPr b="1" i="0" sz="300" u="none" cap="none" strike="noStrike">
              <a:solidFill>
                <a:srgbClr val="93D8CB"/>
              </a:solidFill>
            </a:endParaRPr>
          </a:p>
        </p:txBody>
      </p:sp>
      <p:sp>
        <p:nvSpPr>
          <p:cNvPr id="138" name="Google Shape;138;p14"/>
          <p:cNvSpPr/>
          <p:nvPr/>
        </p:nvSpPr>
        <p:spPr>
          <a:xfrm>
            <a:off x="475375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nvSpPr>
        <p:spPr>
          <a:xfrm>
            <a:off x="4739450" y="361170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d</a:t>
            </a:r>
            <a:endParaRPr b="1" i="0" sz="300" u="none" cap="none" strike="noStrike">
              <a:solidFill>
                <a:srgbClr val="93D8CB"/>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answer 1">
  <p:cSld name="CUSTOM_2_1">
    <p:spTree>
      <p:nvGrpSpPr>
        <p:cNvPr id="140" name="Shape 140"/>
        <p:cNvGrpSpPr/>
        <p:nvPr/>
      </p:nvGrpSpPr>
      <p:grpSpPr>
        <a:xfrm>
          <a:off x="0" y="0"/>
          <a:ext cx="0" cy="0"/>
          <a:chOff x="0" y="0"/>
          <a:chExt cx="0" cy="0"/>
        </a:xfrm>
      </p:grpSpPr>
      <p:sp>
        <p:nvSpPr>
          <p:cNvPr id="141" name="Google Shape;141;p15"/>
          <p:cNvSpPr/>
          <p:nvPr/>
        </p:nvSpPr>
        <p:spPr>
          <a:xfrm>
            <a:off x="4118850" y="457200"/>
            <a:ext cx="906300" cy="906300"/>
          </a:xfrm>
          <a:prstGeom prst="ellipse">
            <a:avLst/>
          </a:prstGeom>
          <a:solidFill>
            <a:srgbClr val="0379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457200" y="1592100"/>
            <a:ext cx="8229600" cy="604200"/>
          </a:xfrm>
          <a:prstGeom prst="roundRect">
            <a:avLst>
              <a:gd fmla="val 50000" name="adj"/>
            </a:avLst>
          </a:prstGeom>
          <a:solidFill>
            <a:srgbClr val="4FB0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4672774"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txBox="1"/>
          <p:nvPr>
            <p:ph idx="1" type="subTitle"/>
          </p:nvPr>
        </p:nvSpPr>
        <p:spPr>
          <a:xfrm>
            <a:off x="4954994" y="28941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15"/>
          <p:cNvSpPr/>
          <p:nvPr/>
        </p:nvSpPr>
        <p:spPr>
          <a:xfrm>
            <a:off x="457200" y="2805900"/>
            <a:ext cx="4014000" cy="604200"/>
          </a:xfrm>
          <a:prstGeom prst="roundRect">
            <a:avLst>
              <a:gd fmla="val 50000" name="adj"/>
            </a:avLst>
          </a:prstGeom>
          <a:solidFill>
            <a:srgbClr val="EB7D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txBox="1"/>
          <p:nvPr>
            <p:ph idx="2" type="subTitle"/>
          </p:nvPr>
        </p:nvSpPr>
        <p:spPr>
          <a:xfrm>
            <a:off x="739425" y="2904870"/>
            <a:ext cx="3449700" cy="3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15"/>
          <p:cNvSpPr/>
          <p:nvPr/>
        </p:nvSpPr>
        <p:spPr>
          <a:xfrm>
            <a:off x="4672786"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txBox="1"/>
          <p:nvPr>
            <p:ph idx="3" type="subTitle"/>
          </p:nvPr>
        </p:nvSpPr>
        <p:spPr>
          <a:xfrm>
            <a:off x="4955006"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15"/>
          <p:cNvSpPr/>
          <p:nvPr/>
        </p:nvSpPr>
        <p:spPr>
          <a:xfrm>
            <a:off x="457213"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txBox="1"/>
          <p:nvPr>
            <p:ph idx="4" type="subTitle"/>
          </p:nvPr>
        </p:nvSpPr>
        <p:spPr>
          <a:xfrm>
            <a:off x="739432"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15"/>
          <p:cNvSpPr txBox="1"/>
          <p:nvPr>
            <p:ph idx="5" type="subTitle"/>
          </p:nvPr>
        </p:nvSpPr>
        <p:spPr>
          <a:xfrm>
            <a:off x="1067600" y="1680300"/>
            <a:ext cx="73371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Font typeface="Lato"/>
              <a:buNone/>
              <a:defRPr b="1">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2" name="Google Shape;152;p15"/>
          <p:cNvSpPr txBox="1"/>
          <p:nvPr>
            <p:ph type="title"/>
          </p:nvPr>
        </p:nvSpPr>
        <p:spPr>
          <a:xfrm>
            <a:off x="4118850" y="622561"/>
            <a:ext cx="906300" cy="493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700"/>
              <a:buFont typeface="Century Gothic"/>
              <a:buNone/>
              <a:defRPr b="1" sz="2700">
                <a:solidFill>
                  <a:schemeClr val="lt1"/>
                </a:solidFill>
                <a:latin typeface="Century Gothic"/>
                <a:ea typeface="Century Gothic"/>
                <a:cs typeface="Century Gothic"/>
                <a:sym typeface="Century Gothic"/>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3" name="Google Shape;153;p15"/>
          <p:cNvSpPr/>
          <p:nvPr/>
        </p:nvSpPr>
        <p:spPr>
          <a:xfrm>
            <a:off x="53340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txBox="1"/>
          <p:nvPr/>
        </p:nvSpPr>
        <p:spPr>
          <a:xfrm>
            <a:off x="528788" y="2750675"/>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EB7D1F"/>
                </a:solidFill>
              </a:rPr>
              <a:t>a</a:t>
            </a:r>
            <a:endParaRPr b="1" i="0" sz="300" u="none" cap="none" strike="noStrike">
              <a:solidFill>
                <a:srgbClr val="EB7D1F"/>
              </a:solidFill>
            </a:endParaRPr>
          </a:p>
        </p:txBody>
      </p:sp>
      <p:sp>
        <p:nvSpPr>
          <p:cNvPr id="155" name="Google Shape;155;p15"/>
          <p:cNvSpPr/>
          <p:nvPr/>
        </p:nvSpPr>
        <p:spPr>
          <a:xfrm>
            <a:off x="53340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txBox="1"/>
          <p:nvPr/>
        </p:nvSpPr>
        <p:spPr>
          <a:xfrm>
            <a:off x="528625" y="35926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c</a:t>
            </a:r>
            <a:endParaRPr b="1" i="0" sz="300" u="none" cap="none" strike="noStrike">
              <a:solidFill>
                <a:srgbClr val="93D8CB"/>
              </a:solidFill>
            </a:endParaRPr>
          </a:p>
        </p:txBody>
      </p:sp>
      <p:sp>
        <p:nvSpPr>
          <p:cNvPr id="157" name="Google Shape;157;p15"/>
          <p:cNvSpPr/>
          <p:nvPr/>
        </p:nvSpPr>
        <p:spPr>
          <a:xfrm>
            <a:off x="475375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txBox="1"/>
          <p:nvPr/>
        </p:nvSpPr>
        <p:spPr>
          <a:xfrm>
            <a:off x="4758663" y="27792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b</a:t>
            </a:r>
            <a:endParaRPr b="1" i="0" sz="300" u="none" cap="none" strike="noStrike">
              <a:solidFill>
                <a:srgbClr val="93D8CB"/>
              </a:solidFill>
            </a:endParaRPr>
          </a:p>
        </p:txBody>
      </p:sp>
      <p:sp>
        <p:nvSpPr>
          <p:cNvPr id="159" name="Google Shape;159;p15"/>
          <p:cNvSpPr/>
          <p:nvPr/>
        </p:nvSpPr>
        <p:spPr>
          <a:xfrm>
            <a:off x="475375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txBox="1"/>
          <p:nvPr/>
        </p:nvSpPr>
        <p:spPr>
          <a:xfrm>
            <a:off x="4739450" y="361170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A"/>
                </a:solidFill>
              </a:rPr>
              <a:t>d</a:t>
            </a:r>
            <a:endParaRPr b="1" i="0" sz="300" u="none" cap="none" strike="noStrike">
              <a:solidFill>
                <a:srgbClr val="93D8CA"/>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answer 2">
  <p:cSld name="CUSTOM_2_1_1">
    <p:spTree>
      <p:nvGrpSpPr>
        <p:cNvPr id="161" name="Shape 161"/>
        <p:cNvGrpSpPr/>
        <p:nvPr/>
      </p:nvGrpSpPr>
      <p:grpSpPr>
        <a:xfrm>
          <a:off x="0" y="0"/>
          <a:ext cx="0" cy="0"/>
          <a:chOff x="0" y="0"/>
          <a:chExt cx="0" cy="0"/>
        </a:xfrm>
      </p:grpSpPr>
      <p:sp>
        <p:nvSpPr>
          <p:cNvPr id="162" name="Google Shape;162;p16"/>
          <p:cNvSpPr/>
          <p:nvPr/>
        </p:nvSpPr>
        <p:spPr>
          <a:xfrm>
            <a:off x="4118850" y="457200"/>
            <a:ext cx="906300" cy="906300"/>
          </a:xfrm>
          <a:prstGeom prst="ellipse">
            <a:avLst/>
          </a:prstGeom>
          <a:solidFill>
            <a:srgbClr val="0379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457200" y="1592100"/>
            <a:ext cx="8229600" cy="604200"/>
          </a:xfrm>
          <a:prstGeom prst="roundRect">
            <a:avLst>
              <a:gd fmla="val 50000" name="adj"/>
            </a:avLst>
          </a:prstGeom>
          <a:solidFill>
            <a:srgbClr val="4FB0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4672774" y="2805900"/>
            <a:ext cx="4014000" cy="604200"/>
          </a:xfrm>
          <a:prstGeom prst="roundRect">
            <a:avLst>
              <a:gd fmla="val 50000" name="adj"/>
            </a:avLst>
          </a:prstGeom>
          <a:solidFill>
            <a:srgbClr val="EB7D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txBox="1"/>
          <p:nvPr>
            <p:ph idx="1" type="subTitle"/>
          </p:nvPr>
        </p:nvSpPr>
        <p:spPr>
          <a:xfrm>
            <a:off x="4954994" y="28941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6" name="Google Shape;166;p16"/>
          <p:cNvSpPr/>
          <p:nvPr/>
        </p:nvSpPr>
        <p:spPr>
          <a:xfrm>
            <a:off x="457200"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txBox="1"/>
          <p:nvPr>
            <p:ph idx="2" type="subTitle"/>
          </p:nvPr>
        </p:nvSpPr>
        <p:spPr>
          <a:xfrm>
            <a:off x="739425" y="2904870"/>
            <a:ext cx="3449700" cy="3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 name="Google Shape;168;p16"/>
          <p:cNvSpPr/>
          <p:nvPr/>
        </p:nvSpPr>
        <p:spPr>
          <a:xfrm>
            <a:off x="4672786"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txBox="1"/>
          <p:nvPr>
            <p:ph idx="3" type="subTitle"/>
          </p:nvPr>
        </p:nvSpPr>
        <p:spPr>
          <a:xfrm>
            <a:off x="4955006"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 name="Google Shape;170;p16"/>
          <p:cNvSpPr/>
          <p:nvPr/>
        </p:nvSpPr>
        <p:spPr>
          <a:xfrm>
            <a:off x="457213"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txBox="1"/>
          <p:nvPr>
            <p:ph idx="4" type="subTitle"/>
          </p:nvPr>
        </p:nvSpPr>
        <p:spPr>
          <a:xfrm>
            <a:off x="739432"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p16"/>
          <p:cNvSpPr txBox="1"/>
          <p:nvPr>
            <p:ph idx="5" type="subTitle"/>
          </p:nvPr>
        </p:nvSpPr>
        <p:spPr>
          <a:xfrm>
            <a:off x="1067600" y="1680300"/>
            <a:ext cx="73371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Font typeface="Lato"/>
              <a:buNone/>
              <a:defRPr b="1">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16"/>
          <p:cNvSpPr txBox="1"/>
          <p:nvPr>
            <p:ph type="title"/>
          </p:nvPr>
        </p:nvSpPr>
        <p:spPr>
          <a:xfrm>
            <a:off x="4118850" y="622561"/>
            <a:ext cx="906300" cy="493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700"/>
              <a:buFont typeface="Century Gothic"/>
              <a:buNone/>
              <a:defRPr b="1" sz="2700">
                <a:solidFill>
                  <a:schemeClr val="lt1"/>
                </a:solidFill>
                <a:latin typeface="Century Gothic"/>
                <a:ea typeface="Century Gothic"/>
                <a:cs typeface="Century Gothic"/>
                <a:sym typeface="Century Gothic"/>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74" name="Google Shape;174;p16"/>
          <p:cNvSpPr/>
          <p:nvPr/>
        </p:nvSpPr>
        <p:spPr>
          <a:xfrm>
            <a:off x="53340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txBox="1"/>
          <p:nvPr/>
        </p:nvSpPr>
        <p:spPr>
          <a:xfrm>
            <a:off x="528788" y="2750675"/>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a</a:t>
            </a:r>
            <a:endParaRPr b="1" i="0" sz="300" u="none" cap="none" strike="noStrike">
              <a:solidFill>
                <a:srgbClr val="93D8CB"/>
              </a:solidFill>
            </a:endParaRPr>
          </a:p>
        </p:txBody>
      </p:sp>
      <p:sp>
        <p:nvSpPr>
          <p:cNvPr id="176" name="Google Shape;176;p16"/>
          <p:cNvSpPr/>
          <p:nvPr/>
        </p:nvSpPr>
        <p:spPr>
          <a:xfrm>
            <a:off x="53340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txBox="1"/>
          <p:nvPr/>
        </p:nvSpPr>
        <p:spPr>
          <a:xfrm>
            <a:off x="528625" y="35926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c</a:t>
            </a:r>
            <a:endParaRPr b="1" i="0" sz="300" u="none" cap="none" strike="noStrike">
              <a:solidFill>
                <a:srgbClr val="93D8CB"/>
              </a:solidFill>
            </a:endParaRPr>
          </a:p>
        </p:txBody>
      </p:sp>
      <p:sp>
        <p:nvSpPr>
          <p:cNvPr id="178" name="Google Shape;178;p16"/>
          <p:cNvSpPr/>
          <p:nvPr/>
        </p:nvSpPr>
        <p:spPr>
          <a:xfrm>
            <a:off x="475375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txBox="1"/>
          <p:nvPr/>
        </p:nvSpPr>
        <p:spPr>
          <a:xfrm>
            <a:off x="4758663" y="27792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EB7D1F"/>
                </a:solidFill>
              </a:rPr>
              <a:t>b</a:t>
            </a:r>
            <a:endParaRPr b="1" i="0" sz="300" u="none" cap="none" strike="noStrike">
              <a:solidFill>
                <a:srgbClr val="EB7D1F"/>
              </a:solidFill>
            </a:endParaRPr>
          </a:p>
        </p:txBody>
      </p:sp>
      <p:sp>
        <p:nvSpPr>
          <p:cNvPr id="180" name="Google Shape;180;p16"/>
          <p:cNvSpPr/>
          <p:nvPr/>
        </p:nvSpPr>
        <p:spPr>
          <a:xfrm>
            <a:off x="475375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txBox="1"/>
          <p:nvPr/>
        </p:nvSpPr>
        <p:spPr>
          <a:xfrm>
            <a:off x="4739450" y="361170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A"/>
                </a:solidFill>
              </a:rPr>
              <a:t>d</a:t>
            </a:r>
            <a:endParaRPr b="1" i="0" sz="300" u="none" cap="none" strike="noStrike">
              <a:solidFill>
                <a:srgbClr val="93D8CA"/>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answer 3">
  <p:cSld name="CUSTOM_2_1_1_1">
    <p:spTree>
      <p:nvGrpSpPr>
        <p:cNvPr id="182" name="Shape 182"/>
        <p:cNvGrpSpPr/>
        <p:nvPr/>
      </p:nvGrpSpPr>
      <p:grpSpPr>
        <a:xfrm>
          <a:off x="0" y="0"/>
          <a:ext cx="0" cy="0"/>
          <a:chOff x="0" y="0"/>
          <a:chExt cx="0" cy="0"/>
        </a:xfrm>
      </p:grpSpPr>
      <p:sp>
        <p:nvSpPr>
          <p:cNvPr id="183" name="Google Shape;183;p17"/>
          <p:cNvSpPr/>
          <p:nvPr/>
        </p:nvSpPr>
        <p:spPr>
          <a:xfrm>
            <a:off x="4118850" y="457200"/>
            <a:ext cx="906300" cy="906300"/>
          </a:xfrm>
          <a:prstGeom prst="ellipse">
            <a:avLst/>
          </a:prstGeom>
          <a:solidFill>
            <a:srgbClr val="0379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457200" y="1592100"/>
            <a:ext cx="8229600" cy="604200"/>
          </a:xfrm>
          <a:prstGeom prst="roundRect">
            <a:avLst>
              <a:gd fmla="val 50000" name="adj"/>
            </a:avLst>
          </a:prstGeom>
          <a:solidFill>
            <a:srgbClr val="4FB0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a:off x="4672774"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txBox="1"/>
          <p:nvPr>
            <p:ph idx="1" type="subTitle"/>
          </p:nvPr>
        </p:nvSpPr>
        <p:spPr>
          <a:xfrm>
            <a:off x="4954994" y="28941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p17"/>
          <p:cNvSpPr/>
          <p:nvPr/>
        </p:nvSpPr>
        <p:spPr>
          <a:xfrm>
            <a:off x="457200"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txBox="1"/>
          <p:nvPr>
            <p:ph idx="2" type="subTitle"/>
          </p:nvPr>
        </p:nvSpPr>
        <p:spPr>
          <a:xfrm>
            <a:off x="739425" y="2904870"/>
            <a:ext cx="3449700" cy="3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9" name="Google Shape;189;p17"/>
          <p:cNvSpPr/>
          <p:nvPr/>
        </p:nvSpPr>
        <p:spPr>
          <a:xfrm>
            <a:off x="4672786"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txBox="1"/>
          <p:nvPr>
            <p:ph idx="3" type="subTitle"/>
          </p:nvPr>
        </p:nvSpPr>
        <p:spPr>
          <a:xfrm>
            <a:off x="4955006"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 name="Google Shape;191;p17"/>
          <p:cNvSpPr/>
          <p:nvPr/>
        </p:nvSpPr>
        <p:spPr>
          <a:xfrm>
            <a:off x="457213" y="3638700"/>
            <a:ext cx="4014000" cy="604200"/>
          </a:xfrm>
          <a:prstGeom prst="roundRect">
            <a:avLst>
              <a:gd fmla="val 50000" name="adj"/>
            </a:avLst>
          </a:prstGeom>
          <a:solidFill>
            <a:srgbClr val="EB7D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txBox="1"/>
          <p:nvPr>
            <p:ph idx="4" type="subTitle"/>
          </p:nvPr>
        </p:nvSpPr>
        <p:spPr>
          <a:xfrm>
            <a:off x="739432"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p17"/>
          <p:cNvSpPr txBox="1"/>
          <p:nvPr>
            <p:ph idx="5" type="subTitle"/>
          </p:nvPr>
        </p:nvSpPr>
        <p:spPr>
          <a:xfrm>
            <a:off x="1067600" y="1680300"/>
            <a:ext cx="73371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Font typeface="Lato"/>
              <a:buNone/>
              <a:defRPr b="1">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4" name="Google Shape;194;p17"/>
          <p:cNvSpPr txBox="1"/>
          <p:nvPr>
            <p:ph type="title"/>
          </p:nvPr>
        </p:nvSpPr>
        <p:spPr>
          <a:xfrm>
            <a:off x="4118850" y="622561"/>
            <a:ext cx="906300" cy="493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700"/>
              <a:buFont typeface="Century Gothic"/>
              <a:buNone/>
              <a:defRPr b="1" sz="2700">
                <a:solidFill>
                  <a:schemeClr val="lt1"/>
                </a:solidFill>
                <a:latin typeface="Century Gothic"/>
                <a:ea typeface="Century Gothic"/>
                <a:cs typeface="Century Gothic"/>
                <a:sym typeface="Century Gothic"/>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95" name="Google Shape;195;p17"/>
          <p:cNvSpPr/>
          <p:nvPr/>
        </p:nvSpPr>
        <p:spPr>
          <a:xfrm>
            <a:off x="53340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txBox="1"/>
          <p:nvPr/>
        </p:nvSpPr>
        <p:spPr>
          <a:xfrm>
            <a:off x="528788" y="2750675"/>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a</a:t>
            </a:r>
            <a:endParaRPr b="1" i="0" sz="300" u="none" cap="none" strike="noStrike">
              <a:solidFill>
                <a:srgbClr val="93D8CB"/>
              </a:solidFill>
            </a:endParaRPr>
          </a:p>
        </p:txBody>
      </p:sp>
      <p:sp>
        <p:nvSpPr>
          <p:cNvPr id="197" name="Google Shape;197;p17"/>
          <p:cNvSpPr/>
          <p:nvPr/>
        </p:nvSpPr>
        <p:spPr>
          <a:xfrm>
            <a:off x="53340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txBox="1"/>
          <p:nvPr/>
        </p:nvSpPr>
        <p:spPr>
          <a:xfrm>
            <a:off x="528625" y="35926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EB7D1F"/>
                </a:solidFill>
              </a:rPr>
              <a:t>c</a:t>
            </a:r>
            <a:endParaRPr b="1" i="0" sz="300" u="none" cap="none" strike="noStrike">
              <a:solidFill>
                <a:srgbClr val="EB7D1F"/>
              </a:solidFill>
            </a:endParaRPr>
          </a:p>
        </p:txBody>
      </p:sp>
      <p:sp>
        <p:nvSpPr>
          <p:cNvPr id="199" name="Google Shape;199;p17"/>
          <p:cNvSpPr/>
          <p:nvPr/>
        </p:nvSpPr>
        <p:spPr>
          <a:xfrm>
            <a:off x="475375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txBox="1"/>
          <p:nvPr/>
        </p:nvSpPr>
        <p:spPr>
          <a:xfrm>
            <a:off x="4758663" y="27792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b</a:t>
            </a:r>
            <a:endParaRPr b="1" i="0" sz="300" u="none" cap="none" strike="noStrike">
              <a:solidFill>
                <a:srgbClr val="93D8CB"/>
              </a:solidFill>
            </a:endParaRPr>
          </a:p>
        </p:txBody>
      </p:sp>
      <p:sp>
        <p:nvSpPr>
          <p:cNvPr id="201" name="Google Shape;201;p17"/>
          <p:cNvSpPr/>
          <p:nvPr/>
        </p:nvSpPr>
        <p:spPr>
          <a:xfrm>
            <a:off x="475375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txBox="1"/>
          <p:nvPr/>
        </p:nvSpPr>
        <p:spPr>
          <a:xfrm>
            <a:off x="4739450" y="361170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A"/>
                </a:solidFill>
              </a:rPr>
              <a:t>d</a:t>
            </a:r>
            <a:endParaRPr b="1" i="0" sz="300" u="none" cap="none" strike="noStrike">
              <a:solidFill>
                <a:srgbClr val="93D8C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answer 4">
  <p:cSld name="CUSTOM_2_1_1_1_1">
    <p:spTree>
      <p:nvGrpSpPr>
        <p:cNvPr id="203" name="Shape 203"/>
        <p:cNvGrpSpPr/>
        <p:nvPr/>
      </p:nvGrpSpPr>
      <p:grpSpPr>
        <a:xfrm>
          <a:off x="0" y="0"/>
          <a:ext cx="0" cy="0"/>
          <a:chOff x="0" y="0"/>
          <a:chExt cx="0" cy="0"/>
        </a:xfrm>
      </p:grpSpPr>
      <p:sp>
        <p:nvSpPr>
          <p:cNvPr id="204" name="Google Shape;204;p18"/>
          <p:cNvSpPr/>
          <p:nvPr/>
        </p:nvSpPr>
        <p:spPr>
          <a:xfrm>
            <a:off x="4118850" y="457200"/>
            <a:ext cx="906300" cy="906300"/>
          </a:xfrm>
          <a:prstGeom prst="ellipse">
            <a:avLst/>
          </a:prstGeom>
          <a:solidFill>
            <a:srgbClr val="0379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p:nvPr/>
        </p:nvSpPr>
        <p:spPr>
          <a:xfrm>
            <a:off x="457200" y="1592100"/>
            <a:ext cx="8229600" cy="604200"/>
          </a:xfrm>
          <a:prstGeom prst="roundRect">
            <a:avLst>
              <a:gd fmla="val 50000" name="adj"/>
            </a:avLst>
          </a:prstGeom>
          <a:solidFill>
            <a:srgbClr val="4FB0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
          <p:cNvSpPr/>
          <p:nvPr/>
        </p:nvSpPr>
        <p:spPr>
          <a:xfrm>
            <a:off x="4672774"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txBox="1"/>
          <p:nvPr>
            <p:ph idx="1" type="subTitle"/>
          </p:nvPr>
        </p:nvSpPr>
        <p:spPr>
          <a:xfrm>
            <a:off x="4954994" y="28941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8" name="Google Shape;208;p18"/>
          <p:cNvSpPr/>
          <p:nvPr/>
        </p:nvSpPr>
        <p:spPr>
          <a:xfrm>
            <a:off x="457200" y="28059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txBox="1"/>
          <p:nvPr>
            <p:ph idx="2" type="subTitle"/>
          </p:nvPr>
        </p:nvSpPr>
        <p:spPr>
          <a:xfrm>
            <a:off x="739425" y="2904870"/>
            <a:ext cx="3449700" cy="3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0" name="Google Shape;210;p18"/>
          <p:cNvSpPr/>
          <p:nvPr/>
        </p:nvSpPr>
        <p:spPr>
          <a:xfrm>
            <a:off x="4672786" y="3638700"/>
            <a:ext cx="4014000" cy="604200"/>
          </a:xfrm>
          <a:prstGeom prst="roundRect">
            <a:avLst>
              <a:gd fmla="val 50000" name="adj"/>
            </a:avLst>
          </a:prstGeom>
          <a:solidFill>
            <a:srgbClr val="EB7D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txBox="1"/>
          <p:nvPr>
            <p:ph idx="3" type="subTitle"/>
          </p:nvPr>
        </p:nvSpPr>
        <p:spPr>
          <a:xfrm>
            <a:off x="4955006"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2" name="Google Shape;212;p18"/>
          <p:cNvSpPr/>
          <p:nvPr/>
        </p:nvSpPr>
        <p:spPr>
          <a:xfrm>
            <a:off x="457213" y="3638700"/>
            <a:ext cx="4014000" cy="604200"/>
          </a:xfrm>
          <a:prstGeom prst="roundRect">
            <a:avLst>
              <a:gd fmla="val 50000" name="adj"/>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txBox="1"/>
          <p:nvPr>
            <p:ph idx="4" type="subTitle"/>
          </p:nvPr>
        </p:nvSpPr>
        <p:spPr>
          <a:xfrm>
            <a:off x="739432" y="3726900"/>
            <a:ext cx="34497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4" name="Google Shape;214;p18"/>
          <p:cNvSpPr txBox="1"/>
          <p:nvPr>
            <p:ph idx="5" type="subTitle"/>
          </p:nvPr>
        </p:nvSpPr>
        <p:spPr>
          <a:xfrm>
            <a:off x="1067600" y="1680300"/>
            <a:ext cx="73371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Font typeface="Lato"/>
              <a:buNone/>
              <a:defRPr b="1">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5" name="Google Shape;215;p18"/>
          <p:cNvSpPr txBox="1"/>
          <p:nvPr>
            <p:ph type="title"/>
          </p:nvPr>
        </p:nvSpPr>
        <p:spPr>
          <a:xfrm>
            <a:off x="4118850" y="622561"/>
            <a:ext cx="906300" cy="493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700"/>
              <a:buFont typeface="Century Gothic"/>
              <a:buNone/>
              <a:defRPr b="1" sz="2700">
                <a:solidFill>
                  <a:schemeClr val="lt1"/>
                </a:solidFill>
                <a:latin typeface="Century Gothic"/>
                <a:ea typeface="Century Gothic"/>
                <a:cs typeface="Century Gothic"/>
                <a:sym typeface="Century Gothic"/>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16" name="Google Shape;216;p18"/>
          <p:cNvSpPr/>
          <p:nvPr/>
        </p:nvSpPr>
        <p:spPr>
          <a:xfrm>
            <a:off x="53340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txBox="1"/>
          <p:nvPr/>
        </p:nvSpPr>
        <p:spPr>
          <a:xfrm>
            <a:off x="528788" y="2750675"/>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a</a:t>
            </a:r>
            <a:endParaRPr b="1" i="0" sz="300" u="none" cap="none" strike="noStrike">
              <a:solidFill>
                <a:srgbClr val="93D8CB"/>
              </a:solidFill>
            </a:endParaRPr>
          </a:p>
        </p:txBody>
      </p:sp>
      <p:sp>
        <p:nvSpPr>
          <p:cNvPr id="218" name="Google Shape;218;p18"/>
          <p:cNvSpPr/>
          <p:nvPr/>
        </p:nvSpPr>
        <p:spPr>
          <a:xfrm>
            <a:off x="53340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txBox="1"/>
          <p:nvPr/>
        </p:nvSpPr>
        <p:spPr>
          <a:xfrm>
            <a:off x="528625" y="35926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c</a:t>
            </a:r>
            <a:endParaRPr b="1" i="0" sz="300" u="none" cap="none" strike="noStrike">
              <a:solidFill>
                <a:srgbClr val="93D8CB"/>
              </a:solidFill>
            </a:endParaRPr>
          </a:p>
        </p:txBody>
      </p:sp>
      <p:sp>
        <p:nvSpPr>
          <p:cNvPr id="220" name="Google Shape;220;p18"/>
          <p:cNvSpPr/>
          <p:nvPr/>
        </p:nvSpPr>
        <p:spPr>
          <a:xfrm>
            <a:off x="4753750" y="28821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txBox="1"/>
          <p:nvPr/>
        </p:nvSpPr>
        <p:spPr>
          <a:xfrm>
            <a:off x="4758663" y="277925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93D8CB"/>
                </a:solidFill>
              </a:rPr>
              <a:t>b</a:t>
            </a:r>
            <a:endParaRPr b="1" i="0" sz="300" u="none" cap="none" strike="noStrike">
              <a:solidFill>
                <a:srgbClr val="93D8CB"/>
              </a:solidFill>
            </a:endParaRPr>
          </a:p>
        </p:txBody>
      </p:sp>
      <p:sp>
        <p:nvSpPr>
          <p:cNvPr id="222" name="Google Shape;222;p18"/>
          <p:cNvSpPr/>
          <p:nvPr/>
        </p:nvSpPr>
        <p:spPr>
          <a:xfrm>
            <a:off x="4753750" y="3714900"/>
            <a:ext cx="451800" cy="45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txBox="1"/>
          <p:nvPr/>
        </p:nvSpPr>
        <p:spPr>
          <a:xfrm>
            <a:off x="4739450" y="3611700"/>
            <a:ext cx="451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lang="en-GB" sz="2900">
                <a:solidFill>
                  <a:srgbClr val="EB7D1F"/>
                </a:solidFill>
              </a:rPr>
              <a:t>d</a:t>
            </a:r>
            <a:endParaRPr b="1" i="0" sz="300" u="none" cap="none" strike="noStrike">
              <a:solidFill>
                <a:srgbClr val="EB7D1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cap">
  <p:cSld name="CUSTOM_3">
    <p:spTree>
      <p:nvGrpSpPr>
        <p:cNvPr id="224" name="Shape 224"/>
        <p:cNvGrpSpPr/>
        <p:nvPr/>
      </p:nvGrpSpPr>
      <p:grpSpPr>
        <a:xfrm>
          <a:off x="0" y="0"/>
          <a:ext cx="0" cy="0"/>
          <a:chOff x="0" y="0"/>
          <a:chExt cx="0" cy="0"/>
        </a:xfrm>
      </p:grpSpPr>
      <p:sp>
        <p:nvSpPr>
          <p:cNvPr id="225" name="Google Shape;225;p19"/>
          <p:cNvSpPr/>
          <p:nvPr/>
        </p:nvSpPr>
        <p:spPr>
          <a:xfrm>
            <a:off x="0" y="0"/>
            <a:ext cx="2634000" cy="5143500"/>
          </a:xfrm>
          <a:prstGeom prst="rect">
            <a:avLst/>
          </a:prstGeom>
          <a:solidFill>
            <a:srgbClr val="ACE1D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id="226" name="Google Shape;226;p19"/>
          <p:cNvPicPr preferRelativeResize="0"/>
          <p:nvPr/>
        </p:nvPicPr>
        <p:blipFill>
          <a:blip r:embed="rId2">
            <a:alphaModFix/>
          </a:blip>
          <a:stretch>
            <a:fillRect/>
          </a:stretch>
        </p:blipFill>
        <p:spPr>
          <a:xfrm rot="10800000">
            <a:off x="-1384147" y="788072"/>
            <a:ext cx="5285023" cy="3842476"/>
          </a:xfrm>
          <a:prstGeom prst="rect">
            <a:avLst/>
          </a:prstGeom>
          <a:noFill/>
          <a:ln>
            <a:noFill/>
          </a:ln>
        </p:spPr>
      </p:pic>
      <p:sp>
        <p:nvSpPr>
          <p:cNvPr id="227" name="Google Shape;227;p19"/>
          <p:cNvSpPr txBox="1"/>
          <p:nvPr/>
        </p:nvSpPr>
        <p:spPr>
          <a:xfrm rot="-5400000">
            <a:off x="-114300" y="2254350"/>
            <a:ext cx="2862600" cy="554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4400"/>
              <a:buFont typeface="Sofia"/>
              <a:buNone/>
            </a:pPr>
            <a:r>
              <a:rPr b="1" lang="en-GB" sz="3000">
                <a:solidFill>
                  <a:srgbClr val="037971"/>
                </a:solidFill>
                <a:latin typeface="Century Gothic"/>
                <a:ea typeface="Century Gothic"/>
                <a:cs typeface="Century Gothic"/>
                <a:sym typeface="Century Gothic"/>
              </a:rPr>
              <a:t>Recap</a:t>
            </a:r>
            <a:endParaRPr b="1" i="0" sz="3000" u="none" cap="none" strike="noStrike">
              <a:solidFill>
                <a:srgbClr val="037971"/>
              </a:solidFill>
              <a:latin typeface="Century Gothic"/>
              <a:ea typeface="Century Gothic"/>
              <a:cs typeface="Century Gothic"/>
              <a:sym typeface="Century Gothic"/>
            </a:endParaRPr>
          </a:p>
        </p:txBody>
      </p:sp>
      <p:sp>
        <p:nvSpPr>
          <p:cNvPr id="228" name="Google Shape;228;p19"/>
          <p:cNvSpPr txBox="1"/>
          <p:nvPr>
            <p:ph idx="1" type="body"/>
          </p:nvPr>
        </p:nvSpPr>
        <p:spPr>
          <a:xfrm>
            <a:off x="3325650" y="1180800"/>
            <a:ext cx="3894300" cy="2781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pic>
        <p:nvPicPr>
          <p:cNvPr id="229" name="Google Shape;229;p19"/>
          <p:cNvPicPr preferRelativeResize="0"/>
          <p:nvPr/>
        </p:nvPicPr>
        <p:blipFill rotWithShape="1">
          <a:blip r:embed="rId3">
            <a:alphaModFix/>
          </a:blip>
          <a:srcRect b="0" l="28771" r="31140" t="0"/>
          <a:stretch/>
        </p:blipFill>
        <p:spPr>
          <a:xfrm rot="575583">
            <a:off x="7168303" y="407720"/>
            <a:ext cx="1861477" cy="3377249"/>
          </a:xfrm>
          <a:prstGeom prst="rect">
            <a:avLst/>
          </a:prstGeom>
          <a:noFill/>
          <a:ln>
            <a:noFill/>
          </a:ln>
        </p:spPr>
      </p:pic>
      <p:pic>
        <p:nvPicPr>
          <p:cNvPr id="230" name="Google Shape;230;p19"/>
          <p:cNvPicPr preferRelativeResize="0"/>
          <p:nvPr/>
        </p:nvPicPr>
        <p:blipFill rotWithShape="1">
          <a:blip r:embed="rId4">
            <a:alphaModFix/>
          </a:blip>
          <a:srcRect b="17566" l="32414" r="33402" t="26436"/>
          <a:stretch/>
        </p:blipFill>
        <p:spPr>
          <a:xfrm rot="-175503">
            <a:off x="6436995" y="3329492"/>
            <a:ext cx="2878559" cy="34294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 up slide">
  <p:cSld name="CUSTOM_3_2">
    <p:spTree>
      <p:nvGrpSpPr>
        <p:cNvPr id="231" name="Shape 231"/>
        <p:cNvGrpSpPr/>
        <p:nvPr/>
      </p:nvGrpSpPr>
      <p:grpSpPr>
        <a:xfrm>
          <a:off x="0" y="0"/>
          <a:ext cx="0" cy="0"/>
          <a:chOff x="0" y="0"/>
          <a:chExt cx="0" cy="0"/>
        </a:xfrm>
      </p:grpSpPr>
      <p:sp>
        <p:nvSpPr>
          <p:cNvPr id="232" name="Google Shape;232;p20"/>
          <p:cNvSpPr/>
          <p:nvPr/>
        </p:nvSpPr>
        <p:spPr>
          <a:xfrm>
            <a:off x="0" y="0"/>
            <a:ext cx="2634000" cy="5143500"/>
          </a:xfrm>
          <a:prstGeom prst="rect">
            <a:avLst/>
          </a:prstGeom>
          <a:solidFill>
            <a:srgbClr val="ACE1D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id="233" name="Google Shape;233;p20"/>
          <p:cNvPicPr preferRelativeResize="0"/>
          <p:nvPr/>
        </p:nvPicPr>
        <p:blipFill>
          <a:blip r:embed="rId2">
            <a:alphaModFix/>
          </a:blip>
          <a:stretch>
            <a:fillRect/>
          </a:stretch>
        </p:blipFill>
        <p:spPr>
          <a:xfrm rot="10800000">
            <a:off x="-1384147" y="788072"/>
            <a:ext cx="5285023" cy="3842476"/>
          </a:xfrm>
          <a:prstGeom prst="rect">
            <a:avLst/>
          </a:prstGeom>
          <a:noFill/>
          <a:ln>
            <a:noFill/>
          </a:ln>
        </p:spPr>
      </p:pic>
      <p:sp>
        <p:nvSpPr>
          <p:cNvPr id="234" name="Google Shape;234;p20"/>
          <p:cNvSpPr txBox="1"/>
          <p:nvPr/>
        </p:nvSpPr>
        <p:spPr>
          <a:xfrm rot="-5400000">
            <a:off x="-114300" y="2254350"/>
            <a:ext cx="2862600" cy="5541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400"/>
              <a:buFont typeface="Sofia"/>
              <a:buNone/>
            </a:pPr>
            <a:r>
              <a:rPr b="1" lang="en-GB" sz="3000">
                <a:solidFill>
                  <a:srgbClr val="037971"/>
                </a:solidFill>
                <a:latin typeface="Century Gothic"/>
                <a:ea typeface="Century Gothic"/>
                <a:cs typeface="Century Gothic"/>
                <a:sym typeface="Century Gothic"/>
              </a:rPr>
              <a:t>Wrap up</a:t>
            </a:r>
            <a:endParaRPr b="1" i="0" sz="3000" u="none" cap="none" strike="noStrike">
              <a:solidFill>
                <a:srgbClr val="037971"/>
              </a:solidFill>
              <a:latin typeface="Century Gothic"/>
              <a:ea typeface="Century Gothic"/>
              <a:cs typeface="Century Gothic"/>
              <a:sym typeface="Century Gothic"/>
            </a:endParaRPr>
          </a:p>
        </p:txBody>
      </p:sp>
      <p:sp>
        <p:nvSpPr>
          <p:cNvPr id="235" name="Google Shape;235;p20"/>
          <p:cNvSpPr txBox="1"/>
          <p:nvPr>
            <p:ph idx="1" type="body"/>
          </p:nvPr>
        </p:nvSpPr>
        <p:spPr>
          <a:xfrm>
            <a:off x="3325650" y="1180800"/>
            <a:ext cx="3894300" cy="2781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pic>
        <p:nvPicPr>
          <p:cNvPr id="236" name="Google Shape;236;p20"/>
          <p:cNvPicPr preferRelativeResize="0"/>
          <p:nvPr/>
        </p:nvPicPr>
        <p:blipFill rotWithShape="1">
          <a:blip r:embed="rId3">
            <a:alphaModFix/>
          </a:blip>
          <a:srcRect b="17566" l="32414" r="33402" t="26436"/>
          <a:stretch/>
        </p:blipFill>
        <p:spPr>
          <a:xfrm rot="-175503">
            <a:off x="6436995" y="3329492"/>
            <a:ext cx="2878559" cy="3429477"/>
          </a:xfrm>
          <a:prstGeom prst="rect">
            <a:avLst/>
          </a:prstGeom>
          <a:noFill/>
          <a:ln>
            <a:noFill/>
          </a:ln>
        </p:spPr>
      </p:pic>
      <p:pic>
        <p:nvPicPr>
          <p:cNvPr id="237" name="Google Shape;237;p20"/>
          <p:cNvPicPr preferRelativeResize="0"/>
          <p:nvPr/>
        </p:nvPicPr>
        <p:blipFill>
          <a:blip r:embed="rId4">
            <a:alphaModFix/>
          </a:blip>
          <a:stretch>
            <a:fillRect/>
          </a:stretch>
        </p:blipFill>
        <p:spPr>
          <a:xfrm rot="2092706">
            <a:off x="6484101" y="1188125"/>
            <a:ext cx="3485502" cy="25341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3">
  <p:cSld name="CUSTOM_9">
    <p:spTree>
      <p:nvGrpSpPr>
        <p:cNvPr id="17" name="Shape 17"/>
        <p:cNvGrpSpPr/>
        <p:nvPr/>
      </p:nvGrpSpPr>
      <p:grpSpPr>
        <a:xfrm>
          <a:off x="0" y="0"/>
          <a:ext cx="0" cy="0"/>
          <a:chOff x="0" y="0"/>
          <a:chExt cx="0" cy="0"/>
        </a:xfrm>
      </p:grpSpPr>
      <p:sp>
        <p:nvSpPr>
          <p:cNvPr id="18" name="Google Shape;18;p3"/>
          <p:cNvSpPr/>
          <p:nvPr/>
        </p:nvSpPr>
        <p:spPr>
          <a:xfrm>
            <a:off x="0" y="-3325"/>
            <a:ext cx="9144000" cy="5150100"/>
          </a:xfrm>
          <a:prstGeom prst="rect">
            <a:avLst/>
          </a:prstGeom>
          <a:solidFill>
            <a:srgbClr val="B5E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301950" y="1509238"/>
            <a:ext cx="2694300" cy="2907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 name="Google Shape;20;p3"/>
          <p:cNvSpPr/>
          <p:nvPr>
            <p:ph idx="2" type="pic"/>
          </p:nvPr>
        </p:nvSpPr>
        <p:spPr>
          <a:xfrm>
            <a:off x="301950" y="726313"/>
            <a:ext cx="2694300" cy="2694300"/>
          </a:xfrm>
          <a:prstGeom prst="ellipse">
            <a:avLst/>
          </a:prstGeom>
          <a:noFill/>
          <a:ln>
            <a:noFill/>
          </a:ln>
        </p:spPr>
      </p:sp>
      <p:sp>
        <p:nvSpPr>
          <p:cNvPr id="21" name="Google Shape;21;p3"/>
          <p:cNvSpPr txBox="1"/>
          <p:nvPr>
            <p:ph type="title"/>
          </p:nvPr>
        </p:nvSpPr>
        <p:spPr>
          <a:xfrm>
            <a:off x="472625" y="3573013"/>
            <a:ext cx="23712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800"/>
              <a:buFont typeface="Century Gothic"/>
              <a:buNone/>
              <a:defRPr b="1" sz="18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3"/>
          <p:cNvSpPr txBox="1"/>
          <p:nvPr>
            <p:ph idx="1" type="subTitle"/>
          </p:nvPr>
        </p:nvSpPr>
        <p:spPr>
          <a:xfrm>
            <a:off x="472625" y="3829538"/>
            <a:ext cx="23712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Lato"/>
              <a:buNone/>
              <a:defRPr sz="12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3"/>
          <p:cNvSpPr/>
          <p:nvPr/>
        </p:nvSpPr>
        <p:spPr>
          <a:xfrm>
            <a:off x="3224850" y="1509225"/>
            <a:ext cx="2694300" cy="2907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 name="Google Shape;24;p3"/>
          <p:cNvSpPr/>
          <p:nvPr>
            <p:ph idx="3" type="pic"/>
          </p:nvPr>
        </p:nvSpPr>
        <p:spPr>
          <a:xfrm>
            <a:off x="3224850" y="726300"/>
            <a:ext cx="2694300" cy="2694300"/>
          </a:xfrm>
          <a:prstGeom prst="ellipse">
            <a:avLst/>
          </a:prstGeom>
          <a:noFill/>
          <a:ln>
            <a:noFill/>
          </a:ln>
        </p:spPr>
      </p:sp>
      <p:sp>
        <p:nvSpPr>
          <p:cNvPr id="25" name="Google Shape;25;p3"/>
          <p:cNvSpPr txBox="1"/>
          <p:nvPr>
            <p:ph idx="4" type="title"/>
          </p:nvPr>
        </p:nvSpPr>
        <p:spPr>
          <a:xfrm>
            <a:off x="3395525" y="3573000"/>
            <a:ext cx="23712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800"/>
              <a:buFont typeface="Century Gothic"/>
              <a:buNone/>
              <a:defRPr b="1" sz="18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3"/>
          <p:cNvSpPr txBox="1"/>
          <p:nvPr>
            <p:ph idx="5" type="subTitle"/>
          </p:nvPr>
        </p:nvSpPr>
        <p:spPr>
          <a:xfrm>
            <a:off x="3395525" y="3829525"/>
            <a:ext cx="23712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Lato"/>
              <a:buNone/>
              <a:defRPr sz="12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3"/>
          <p:cNvSpPr/>
          <p:nvPr/>
        </p:nvSpPr>
        <p:spPr>
          <a:xfrm>
            <a:off x="6147750" y="1509225"/>
            <a:ext cx="2694300" cy="2907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 name="Google Shape;28;p3"/>
          <p:cNvSpPr/>
          <p:nvPr>
            <p:ph idx="6" type="pic"/>
          </p:nvPr>
        </p:nvSpPr>
        <p:spPr>
          <a:xfrm>
            <a:off x="6147750" y="726300"/>
            <a:ext cx="2694300" cy="2694300"/>
          </a:xfrm>
          <a:prstGeom prst="ellipse">
            <a:avLst/>
          </a:prstGeom>
          <a:noFill/>
          <a:ln>
            <a:noFill/>
          </a:ln>
        </p:spPr>
      </p:sp>
      <p:sp>
        <p:nvSpPr>
          <p:cNvPr id="29" name="Google Shape;29;p3"/>
          <p:cNvSpPr txBox="1"/>
          <p:nvPr>
            <p:ph idx="7" type="title"/>
          </p:nvPr>
        </p:nvSpPr>
        <p:spPr>
          <a:xfrm>
            <a:off x="6318425" y="3573000"/>
            <a:ext cx="23712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800"/>
              <a:buFont typeface="Century Gothic"/>
              <a:buNone/>
              <a:defRPr b="1" sz="18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3"/>
          <p:cNvSpPr txBox="1"/>
          <p:nvPr>
            <p:ph idx="8" type="subTitle"/>
          </p:nvPr>
        </p:nvSpPr>
        <p:spPr>
          <a:xfrm>
            <a:off x="6318425" y="3829525"/>
            <a:ext cx="23712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Lato"/>
              <a:buNone/>
              <a:defRPr sz="12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Google Shape;91;p1" id="31" name="Google Shape;31;p3"/>
          <p:cNvPicPr preferRelativeResize="0"/>
          <p:nvPr/>
        </p:nvPicPr>
        <p:blipFill rotWithShape="1">
          <a:blip r:embed="rId2">
            <a:alphaModFix/>
          </a:blip>
          <a:srcRect b="0" l="0" r="0" t="0"/>
          <a:stretch/>
        </p:blipFill>
        <p:spPr>
          <a:xfrm>
            <a:off x="8200105" y="4680138"/>
            <a:ext cx="856350" cy="396883"/>
          </a:xfrm>
          <a:prstGeom prst="rect">
            <a:avLst/>
          </a:prstGeom>
          <a:noFill/>
          <a:ln>
            <a:noFill/>
          </a:ln>
        </p:spPr>
      </p:pic>
      <p:sp>
        <p:nvSpPr>
          <p:cNvPr id="32" name="Google Shape;32;p3"/>
          <p:cNvSpPr txBox="1"/>
          <p:nvPr/>
        </p:nvSpPr>
        <p:spPr>
          <a:xfrm>
            <a:off x="76203" y="4831482"/>
            <a:ext cx="656700" cy="2463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000">
                <a:solidFill>
                  <a:schemeClr val="lt1"/>
                </a:solidFill>
                <a:latin typeface="Lato"/>
                <a:ea typeface="Lato"/>
                <a:cs typeface="Lato"/>
                <a:sym typeface="Lato"/>
              </a:rPr>
              <a:t>‹#›</a:t>
            </a:fld>
            <a:endParaRPr sz="800">
              <a:solidFill>
                <a:schemeClr val="lt1"/>
              </a:solidFill>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1">
  <p:cSld name="CUSTOM_3_1">
    <p:spTree>
      <p:nvGrpSpPr>
        <p:cNvPr id="238" name="Shape 238"/>
        <p:cNvGrpSpPr/>
        <p:nvPr/>
      </p:nvGrpSpPr>
      <p:grpSpPr>
        <a:xfrm>
          <a:off x="0" y="0"/>
          <a:ext cx="0" cy="0"/>
          <a:chOff x="0" y="0"/>
          <a:chExt cx="0" cy="0"/>
        </a:xfrm>
      </p:grpSpPr>
      <p:pic>
        <p:nvPicPr>
          <p:cNvPr id="239" name="Google Shape;239;p21"/>
          <p:cNvPicPr preferRelativeResize="0"/>
          <p:nvPr/>
        </p:nvPicPr>
        <p:blipFill rotWithShape="1">
          <a:blip r:embed="rId2">
            <a:alphaModFix/>
          </a:blip>
          <a:srcRect b="0" l="28771" r="31140" t="0"/>
          <a:stretch/>
        </p:blipFill>
        <p:spPr>
          <a:xfrm rot="575583">
            <a:off x="7168303" y="407720"/>
            <a:ext cx="1861477" cy="3377249"/>
          </a:xfrm>
          <a:prstGeom prst="rect">
            <a:avLst/>
          </a:prstGeom>
          <a:noFill/>
          <a:ln>
            <a:noFill/>
          </a:ln>
        </p:spPr>
      </p:pic>
      <p:pic>
        <p:nvPicPr>
          <p:cNvPr id="240" name="Google Shape;240;p21"/>
          <p:cNvPicPr preferRelativeResize="0"/>
          <p:nvPr/>
        </p:nvPicPr>
        <p:blipFill rotWithShape="1">
          <a:blip r:embed="rId3">
            <a:alphaModFix/>
          </a:blip>
          <a:srcRect b="17566" l="32414" r="33402" t="26436"/>
          <a:stretch/>
        </p:blipFill>
        <p:spPr>
          <a:xfrm rot="-175503">
            <a:off x="6436995" y="3329492"/>
            <a:ext cx="2878559" cy="3429477"/>
          </a:xfrm>
          <a:prstGeom prst="rect">
            <a:avLst/>
          </a:prstGeom>
          <a:noFill/>
          <a:ln>
            <a:noFill/>
          </a:ln>
        </p:spPr>
      </p:pic>
      <p:sp>
        <p:nvSpPr>
          <p:cNvPr id="241" name="Google Shape;241;p21"/>
          <p:cNvSpPr/>
          <p:nvPr/>
        </p:nvSpPr>
        <p:spPr>
          <a:xfrm>
            <a:off x="0" y="0"/>
            <a:ext cx="2253000" cy="5143500"/>
          </a:xfrm>
          <a:prstGeom prst="rect">
            <a:avLst/>
          </a:prstGeom>
          <a:solidFill>
            <a:srgbClr val="ACE1D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4FB09E"/>
              </a:solidFill>
              <a:latin typeface="Calibri"/>
              <a:ea typeface="Calibri"/>
              <a:cs typeface="Calibri"/>
              <a:sym typeface="Calibri"/>
            </a:endParaRPr>
          </a:p>
        </p:txBody>
      </p:sp>
      <p:sp>
        <p:nvSpPr>
          <p:cNvPr id="242" name="Google Shape;242;p21"/>
          <p:cNvSpPr/>
          <p:nvPr/>
        </p:nvSpPr>
        <p:spPr>
          <a:xfrm>
            <a:off x="1892831" y="2187398"/>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1"/>
          <p:cNvSpPr/>
          <p:nvPr/>
        </p:nvSpPr>
        <p:spPr>
          <a:xfrm>
            <a:off x="1892831" y="3099129"/>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1"/>
          <p:cNvSpPr/>
          <p:nvPr/>
        </p:nvSpPr>
        <p:spPr>
          <a:xfrm>
            <a:off x="1892831" y="4010868"/>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1"/>
          <p:cNvSpPr/>
          <p:nvPr/>
        </p:nvSpPr>
        <p:spPr>
          <a:xfrm>
            <a:off x="1892831" y="1259161"/>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1"/>
          <p:cNvSpPr/>
          <p:nvPr/>
        </p:nvSpPr>
        <p:spPr>
          <a:xfrm>
            <a:off x="1892831" y="330925"/>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1"/>
          <p:cNvSpPr txBox="1"/>
          <p:nvPr/>
        </p:nvSpPr>
        <p:spPr>
          <a:xfrm>
            <a:off x="1892832" y="444488"/>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1</a:t>
            </a:r>
            <a:endParaRPr b="1" i="0" sz="2000" u="none" cap="none" strike="noStrike">
              <a:solidFill>
                <a:srgbClr val="000000"/>
              </a:solidFill>
              <a:latin typeface="Century Gothic"/>
              <a:ea typeface="Century Gothic"/>
              <a:cs typeface="Century Gothic"/>
              <a:sym typeface="Century Gothic"/>
            </a:endParaRPr>
          </a:p>
        </p:txBody>
      </p:sp>
      <p:sp>
        <p:nvSpPr>
          <p:cNvPr id="248" name="Google Shape;248;p21"/>
          <p:cNvSpPr txBox="1"/>
          <p:nvPr/>
        </p:nvSpPr>
        <p:spPr>
          <a:xfrm>
            <a:off x="1892832" y="1372713"/>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2</a:t>
            </a:r>
            <a:endParaRPr b="1" i="0" sz="2000" u="none" cap="none" strike="noStrike">
              <a:solidFill>
                <a:srgbClr val="000000"/>
              </a:solidFill>
              <a:latin typeface="Century Gothic"/>
              <a:ea typeface="Century Gothic"/>
              <a:cs typeface="Century Gothic"/>
              <a:sym typeface="Century Gothic"/>
            </a:endParaRPr>
          </a:p>
        </p:txBody>
      </p:sp>
      <p:sp>
        <p:nvSpPr>
          <p:cNvPr id="249" name="Google Shape;249;p21"/>
          <p:cNvSpPr txBox="1"/>
          <p:nvPr/>
        </p:nvSpPr>
        <p:spPr>
          <a:xfrm>
            <a:off x="1892831" y="2292700"/>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3</a:t>
            </a:r>
            <a:endParaRPr b="1" i="0" sz="2000" u="none" cap="none" strike="noStrike">
              <a:solidFill>
                <a:srgbClr val="000000"/>
              </a:solidFill>
              <a:latin typeface="Century Gothic"/>
              <a:ea typeface="Century Gothic"/>
              <a:cs typeface="Century Gothic"/>
              <a:sym typeface="Century Gothic"/>
            </a:endParaRPr>
          </a:p>
        </p:txBody>
      </p:sp>
      <p:sp>
        <p:nvSpPr>
          <p:cNvPr id="250" name="Google Shape;250;p21"/>
          <p:cNvSpPr txBox="1"/>
          <p:nvPr/>
        </p:nvSpPr>
        <p:spPr>
          <a:xfrm>
            <a:off x="1892831" y="3212663"/>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4</a:t>
            </a:r>
            <a:endParaRPr b="1" i="0" sz="2000" u="none" cap="none" strike="noStrike">
              <a:solidFill>
                <a:srgbClr val="000000"/>
              </a:solidFill>
              <a:latin typeface="Century Gothic"/>
              <a:ea typeface="Century Gothic"/>
              <a:cs typeface="Century Gothic"/>
              <a:sym typeface="Century Gothic"/>
            </a:endParaRPr>
          </a:p>
        </p:txBody>
      </p:sp>
      <p:sp>
        <p:nvSpPr>
          <p:cNvPr id="251" name="Google Shape;251;p21"/>
          <p:cNvSpPr txBox="1"/>
          <p:nvPr/>
        </p:nvSpPr>
        <p:spPr>
          <a:xfrm>
            <a:off x="1892831" y="4132663"/>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5</a:t>
            </a:r>
            <a:endParaRPr b="1" i="0" sz="2000" u="none" cap="none" strike="noStrike">
              <a:solidFill>
                <a:srgbClr val="000000"/>
              </a:solidFill>
              <a:latin typeface="Century Gothic"/>
              <a:ea typeface="Century Gothic"/>
              <a:cs typeface="Century Gothic"/>
              <a:sym typeface="Century Gothic"/>
            </a:endParaRPr>
          </a:p>
        </p:txBody>
      </p:sp>
      <p:cxnSp>
        <p:nvCxnSpPr>
          <p:cNvPr id="252" name="Google Shape;252;p21"/>
          <p:cNvCxnSpPr/>
          <p:nvPr/>
        </p:nvCxnSpPr>
        <p:spPr>
          <a:xfrm flipH="1" rot="10800000">
            <a:off x="2541432" y="689138"/>
            <a:ext cx="961200" cy="3300"/>
          </a:xfrm>
          <a:prstGeom prst="straightConnector1">
            <a:avLst/>
          </a:prstGeom>
          <a:noFill/>
          <a:ln cap="flat" cmpd="sng" w="28575">
            <a:solidFill>
              <a:srgbClr val="037971"/>
            </a:solidFill>
            <a:prstDash val="solid"/>
            <a:round/>
            <a:headEnd len="sm" w="sm" type="none"/>
            <a:tailEnd len="med" w="med" type="oval"/>
          </a:ln>
        </p:spPr>
      </p:cxnSp>
      <p:cxnSp>
        <p:nvCxnSpPr>
          <p:cNvPr id="253" name="Google Shape;253;p21"/>
          <p:cNvCxnSpPr/>
          <p:nvPr/>
        </p:nvCxnSpPr>
        <p:spPr>
          <a:xfrm flipH="1" rot="10800000">
            <a:off x="2541432" y="1617363"/>
            <a:ext cx="961200" cy="3300"/>
          </a:xfrm>
          <a:prstGeom prst="straightConnector1">
            <a:avLst/>
          </a:prstGeom>
          <a:noFill/>
          <a:ln cap="flat" cmpd="sng" w="28575">
            <a:solidFill>
              <a:srgbClr val="037971"/>
            </a:solidFill>
            <a:prstDash val="solid"/>
            <a:round/>
            <a:headEnd len="sm" w="sm" type="none"/>
            <a:tailEnd len="med" w="med" type="oval"/>
          </a:ln>
        </p:spPr>
      </p:cxnSp>
      <p:sp>
        <p:nvSpPr>
          <p:cNvPr id="254" name="Google Shape;254;p21"/>
          <p:cNvSpPr txBox="1"/>
          <p:nvPr>
            <p:ph idx="1" type="subTitle"/>
          </p:nvPr>
        </p:nvSpPr>
        <p:spPr>
          <a:xfrm>
            <a:off x="3578832" y="505088"/>
            <a:ext cx="3145800" cy="5238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21"/>
          <p:cNvSpPr txBox="1"/>
          <p:nvPr>
            <p:ph idx="2" type="subTitle"/>
          </p:nvPr>
        </p:nvSpPr>
        <p:spPr>
          <a:xfrm>
            <a:off x="3578832" y="1433313"/>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56" name="Google Shape;256;p21"/>
          <p:cNvCxnSpPr/>
          <p:nvPr/>
        </p:nvCxnSpPr>
        <p:spPr>
          <a:xfrm flipH="1" rot="10800000">
            <a:off x="2541432" y="2537338"/>
            <a:ext cx="961200" cy="3300"/>
          </a:xfrm>
          <a:prstGeom prst="straightConnector1">
            <a:avLst/>
          </a:prstGeom>
          <a:noFill/>
          <a:ln cap="flat" cmpd="sng" w="28575">
            <a:solidFill>
              <a:srgbClr val="037971"/>
            </a:solidFill>
            <a:prstDash val="solid"/>
            <a:round/>
            <a:headEnd len="sm" w="sm" type="none"/>
            <a:tailEnd len="med" w="med" type="oval"/>
          </a:ln>
        </p:spPr>
      </p:cxnSp>
      <p:sp>
        <p:nvSpPr>
          <p:cNvPr id="257" name="Google Shape;257;p21"/>
          <p:cNvSpPr txBox="1"/>
          <p:nvPr>
            <p:ph idx="3" type="subTitle"/>
          </p:nvPr>
        </p:nvSpPr>
        <p:spPr>
          <a:xfrm>
            <a:off x="3578832" y="2353288"/>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58" name="Google Shape;258;p21"/>
          <p:cNvCxnSpPr/>
          <p:nvPr/>
        </p:nvCxnSpPr>
        <p:spPr>
          <a:xfrm flipH="1" rot="10800000">
            <a:off x="2541432" y="3457325"/>
            <a:ext cx="961200" cy="3300"/>
          </a:xfrm>
          <a:prstGeom prst="straightConnector1">
            <a:avLst/>
          </a:prstGeom>
          <a:noFill/>
          <a:ln cap="flat" cmpd="sng" w="28575">
            <a:solidFill>
              <a:srgbClr val="037971"/>
            </a:solidFill>
            <a:prstDash val="solid"/>
            <a:round/>
            <a:headEnd len="sm" w="sm" type="none"/>
            <a:tailEnd len="med" w="med" type="oval"/>
          </a:ln>
        </p:spPr>
      </p:cxnSp>
      <p:sp>
        <p:nvSpPr>
          <p:cNvPr id="259" name="Google Shape;259;p21"/>
          <p:cNvSpPr txBox="1"/>
          <p:nvPr>
            <p:ph idx="4" type="subTitle"/>
          </p:nvPr>
        </p:nvSpPr>
        <p:spPr>
          <a:xfrm>
            <a:off x="3578832" y="3273275"/>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60" name="Google Shape;260;p21"/>
          <p:cNvCxnSpPr/>
          <p:nvPr/>
        </p:nvCxnSpPr>
        <p:spPr>
          <a:xfrm flipH="1" rot="10800000">
            <a:off x="2541432" y="4329563"/>
            <a:ext cx="961200" cy="3300"/>
          </a:xfrm>
          <a:prstGeom prst="straightConnector1">
            <a:avLst/>
          </a:prstGeom>
          <a:noFill/>
          <a:ln cap="flat" cmpd="sng" w="28575">
            <a:solidFill>
              <a:srgbClr val="037971"/>
            </a:solidFill>
            <a:prstDash val="solid"/>
            <a:round/>
            <a:headEnd len="sm" w="sm" type="none"/>
            <a:tailEnd len="med" w="med" type="oval"/>
          </a:ln>
        </p:spPr>
      </p:cxnSp>
      <p:sp>
        <p:nvSpPr>
          <p:cNvPr id="261" name="Google Shape;261;p21"/>
          <p:cNvSpPr txBox="1"/>
          <p:nvPr>
            <p:ph idx="5" type="subTitle"/>
          </p:nvPr>
        </p:nvSpPr>
        <p:spPr>
          <a:xfrm>
            <a:off x="3578832" y="4145513"/>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2" name="Google Shape;262;p21"/>
          <p:cNvSpPr txBox="1"/>
          <p:nvPr/>
        </p:nvSpPr>
        <p:spPr>
          <a:xfrm rot="-5400000">
            <a:off x="-304800" y="2253700"/>
            <a:ext cx="2862600" cy="554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4400"/>
              <a:buFont typeface="Sofia"/>
              <a:buNone/>
            </a:pPr>
            <a:r>
              <a:rPr b="1" lang="en-GB" sz="3000">
                <a:solidFill>
                  <a:srgbClr val="037971"/>
                </a:solidFill>
                <a:latin typeface="Century Gothic"/>
                <a:ea typeface="Century Gothic"/>
                <a:cs typeface="Century Gothic"/>
                <a:sym typeface="Century Gothic"/>
              </a:rPr>
              <a:t>Overview</a:t>
            </a:r>
            <a:endParaRPr b="1" i="0" sz="3000" u="none" cap="none" strike="noStrike">
              <a:solidFill>
                <a:srgbClr val="037971"/>
              </a:solidFill>
              <a:latin typeface="Century Gothic"/>
              <a:ea typeface="Century Gothic"/>
              <a:cs typeface="Century Gothic"/>
              <a:sym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2">
  <p:cSld name="CUSTOM_3_1_1">
    <p:spTree>
      <p:nvGrpSpPr>
        <p:cNvPr id="263" name="Shape 263"/>
        <p:cNvGrpSpPr/>
        <p:nvPr/>
      </p:nvGrpSpPr>
      <p:grpSpPr>
        <a:xfrm>
          <a:off x="0" y="0"/>
          <a:ext cx="0" cy="0"/>
          <a:chOff x="0" y="0"/>
          <a:chExt cx="0" cy="0"/>
        </a:xfrm>
      </p:grpSpPr>
      <p:sp>
        <p:nvSpPr>
          <p:cNvPr id="264" name="Google Shape;264;p22"/>
          <p:cNvSpPr/>
          <p:nvPr/>
        </p:nvSpPr>
        <p:spPr>
          <a:xfrm>
            <a:off x="0" y="0"/>
            <a:ext cx="2253000" cy="5143500"/>
          </a:xfrm>
          <a:prstGeom prst="rect">
            <a:avLst/>
          </a:prstGeom>
          <a:solidFill>
            <a:srgbClr val="ACE1D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4FB09E"/>
              </a:solidFill>
              <a:latin typeface="Calibri"/>
              <a:ea typeface="Calibri"/>
              <a:cs typeface="Calibri"/>
              <a:sym typeface="Calibri"/>
            </a:endParaRPr>
          </a:p>
        </p:txBody>
      </p:sp>
      <p:sp>
        <p:nvSpPr>
          <p:cNvPr id="265" name="Google Shape;265;p22"/>
          <p:cNvSpPr txBox="1"/>
          <p:nvPr/>
        </p:nvSpPr>
        <p:spPr>
          <a:xfrm rot="-5400000">
            <a:off x="-304800" y="2253700"/>
            <a:ext cx="2862600" cy="554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4400"/>
              <a:buFont typeface="Sofia"/>
              <a:buNone/>
            </a:pPr>
            <a:r>
              <a:rPr b="1" lang="en-GB" sz="3000">
                <a:solidFill>
                  <a:srgbClr val="037971"/>
                </a:solidFill>
                <a:latin typeface="Century Gothic"/>
                <a:ea typeface="Century Gothic"/>
                <a:cs typeface="Century Gothic"/>
                <a:sym typeface="Century Gothic"/>
              </a:rPr>
              <a:t>Overview</a:t>
            </a:r>
            <a:endParaRPr b="1" i="0" sz="3000" u="none" cap="none" strike="noStrike">
              <a:solidFill>
                <a:srgbClr val="037971"/>
              </a:solidFill>
              <a:latin typeface="Century Gothic"/>
              <a:ea typeface="Century Gothic"/>
              <a:cs typeface="Century Gothic"/>
              <a:sym typeface="Century Gothic"/>
            </a:endParaRPr>
          </a:p>
        </p:txBody>
      </p:sp>
      <p:pic>
        <p:nvPicPr>
          <p:cNvPr id="266" name="Google Shape;266;p22"/>
          <p:cNvPicPr preferRelativeResize="0"/>
          <p:nvPr/>
        </p:nvPicPr>
        <p:blipFill rotWithShape="1">
          <a:blip r:embed="rId2">
            <a:alphaModFix/>
          </a:blip>
          <a:srcRect b="0" l="28771" r="31140" t="0"/>
          <a:stretch/>
        </p:blipFill>
        <p:spPr>
          <a:xfrm rot="575583">
            <a:off x="7168303" y="407720"/>
            <a:ext cx="1861477" cy="3377249"/>
          </a:xfrm>
          <a:prstGeom prst="rect">
            <a:avLst/>
          </a:prstGeom>
          <a:noFill/>
          <a:ln>
            <a:noFill/>
          </a:ln>
        </p:spPr>
      </p:pic>
      <p:pic>
        <p:nvPicPr>
          <p:cNvPr id="267" name="Google Shape;267;p22"/>
          <p:cNvPicPr preferRelativeResize="0"/>
          <p:nvPr/>
        </p:nvPicPr>
        <p:blipFill rotWithShape="1">
          <a:blip r:embed="rId3">
            <a:alphaModFix/>
          </a:blip>
          <a:srcRect b="17566" l="32414" r="33402" t="26436"/>
          <a:stretch/>
        </p:blipFill>
        <p:spPr>
          <a:xfrm rot="-175503">
            <a:off x="6436995" y="3329492"/>
            <a:ext cx="2878559" cy="3429477"/>
          </a:xfrm>
          <a:prstGeom prst="rect">
            <a:avLst/>
          </a:prstGeom>
          <a:noFill/>
          <a:ln>
            <a:noFill/>
          </a:ln>
        </p:spPr>
      </p:pic>
      <p:sp>
        <p:nvSpPr>
          <p:cNvPr id="268" name="Google Shape;268;p22"/>
          <p:cNvSpPr/>
          <p:nvPr/>
        </p:nvSpPr>
        <p:spPr>
          <a:xfrm>
            <a:off x="1892825" y="2760473"/>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2"/>
          <p:cNvSpPr/>
          <p:nvPr/>
        </p:nvSpPr>
        <p:spPr>
          <a:xfrm>
            <a:off x="1892825" y="3824604"/>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2"/>
          <p:cNvSpPr/>
          <p:nvPr/>
        </p:nvSpPr>
        <p:spPr>
          <a:xfrm>
            <a:off x="1892825" y="1679836"/>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2"/>
          <p:cNvSpPr/>
          <p:nvPr/>
        </p:nvSpPr>
        <p:spPr>
          <a:xfrm>
            <a:off x="1892825" y="599200"/>
            <a:ext cx="724800" cy="719700"/>
          </a:xfrm>
          <a:prstGeom prst="ellipse">
            <a:avLst/>
          </a:prstGeom>
          <a:solidFill>
            <a:srgbClr val="037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2"/>
          <p:cNvSpPr txBox="1"/>
          <p:nvPr/>
        </p:nvSpPr>
        <p:spPr>
          <a:xfrm>
            <a:off x="1892825" y="712763"/>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1</a:t>
            </a:r>
            <a:endParaRPr b="1" i="0" sz="2000" u="none" cap="none" strike="noStrike">
              <a:solidFill>
                <a:srgbClr val="000000"/>
              </a:solidFill>
              <a:latin typeface="Century Gothic"/>
              <a:ea typeface="Century Gothic"/>
              <a:cs typeface="Century Gothic"/>
              <a:sym typeface="Century Gothic"/>
            </a:endParaRPr>
          </a:p>
        </p:txBody>
      </p:sp>
      <p:sp>
        <p:nvSpPr>
          <p:cNvPr id="273" name="Google Shape;273;p22"/>
          <p:cNvSpPr txBox="1"/>
          <p:nvPr/>
        </p:nvSpPr>
        <p:spPr>
          <a:xfrm>
            <a:off x="1892825" y="1793388"/>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2</a:t>
            </a:r>
            <a:endParaRPr b="1" i="0" sz="2000" u="none" cap="none" strike="noStrike">
              <a:solidFill>
                <a:srgbClr val="000000"/>
              </a:solidFill>
              <a:latin typeface="Century Gothic"/>
              <a:ea typeface="Century Gothic"/>
              <a:cs typeface="Century Gothic"/>
              <a:sym typeface="Century Gothic"/>
            </a:endParaRPr>
          </a:p>
        </p:txBody>
      </p:sp>
      <p:sp>
        <p:nvSpPr>
          <p:cNvPr id="274" name="Google Shape;274;p22"/>
          <p:cNvSpPr txBox="1"/>
          <p:nvPr/>
        </p:nvSpPr>
        <p:spPr>
          <a:xfrm>
            <a:off x="1892825" y="2865775"/>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3</a:t>
            </a:r>
            <a:endParaRPr b="1" i="0" sz="2000" u="none" cap="none" strike="noStrike">
              <a:solidFill>
                <a:srgbClr val="000000"/>
              </a:solidFill>
              <a:latin typeface="Century Gothic"/>
              <a:ea typeface="Century Gothic"/>
              <a:cs typeface="Century Gothic"/>
              <a:sym typeface="Century Gothic"/>
            </a:endParaRPr>
          </a:p>
        </p:txBody>
      </p:sp>
      <p:sp>
        <p:nvSpPr>
          <p:cNvPr id="275" name="Google Shape;275;p22"/>
          <p:cNvSpPr txBox="1"/>
          <p:nvPr/>
        </p:nvSpPr>
        <p:spPr>
          <a:xfrm>
            <a:off x="1892825" y="3938138"/>
            <a:ext cx="7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000" u="none" cap="none" strike="noStrike">
                <a:solidFill>
                  <a:srgbClr val="FFFFFF"/>
                </a:solidFill>
                <a:latin typeface="Century Gothic"/>
                <a:ea typeface="Century Gothic"/>
                <a:cs typeface="Century Gothic"/>
                <a:sym typeface="Century Gothic"/>
              </a:rPr>
              <a:t>4</a:t>
            </a:r>
            <a:endParaRPr b="1" i="0" sz="2000" u="none" cap="none" strike="noStrike">
              <a:solidFill>
                <a:srgbClr val="000000"/>
              </a:solidFill>
              <a:latin typeface="Century Gothic"/>
              <a:ea typeface="Century Gothic"/>
              <a:cs typeface="Century Gothic"/>
              <a:sym typeface="Century Gothic"/>
            </a:endParaRPr>
          </a:p>
        </p:txBody>
      </p:sp>
      <p:cxnSp>
        <p:nvCxnSpPr>
          <p:cNvPr id="276" name="Google Shape;276;p22"/>
          <p:cNvCxnSpPr/>
          <p:nvPr/>
        </p:nvCxnSpPr>
        <p:spPr>
          <a:xfrm flipH="1" rot="10800000">
            <a:off x="2541425" y="957413"/>
            <a:ext cx="961200" cy="3300"/>
          </a:xfrm>
          <a:prstGeom prst="straightConnector1">
            <a:avLst/>
          </a:prstGeom>
          <a:noFill/>
          <a:ln cap="flat" cmpd="sng" w="28575">
            <a:solidFill>
              <a:srgbClr val="037971"/>
            </a:solidFill>
            <a:prstDash val="solid"/>
            <a:round/>
            <a:headEnd len="sm" w="sm" type="none"/>
            <a:tailEnd len="med" w="med" type="oval"/>
          </a:ln>
        </p:spPr>
      </p:cxnSp>
      <p:cxnSp>
        <p:nvCxnSpPr>
          <p:cNvPr id="277" name="Google Shape;277;p22"/>
          <p:cNvCxnSpPr/>
          <p:nvPr/>
        </p:nvCxnSpPr>
        <p:spPr>
          <a:xfrm flipH="1" rot="10800000">
            <a:off x="2541425" y="2038038"/>
            <a:ext cx="961200" cy="3300"/>
          </a:xfrm>
          <a:prstGeom prst="straightConnector1">
            <a:avLst/>
          </a:prstGeom>
          <a:noFill/>
          <a:ln cap="flat" cmpd="sng" w="28575">
            <a:solidFill>
              <a:srgbClr val="037971"/>
            </a:solidFill>
            <a:prstDash val="solid"/>
            <a:round/>
            <a:headEnd len="sm" w="sm" type="none"/>
            <a:tailEnd len="med" w="med" type="oval"/>
          </a:ln>
        </p:spPr>
      </p:cxnSp>
      <p:sp>
        <p:nvSpPr>
          <p:cNvPr id="278" name="Google Shape;278;p22"/>
          <p:cNvSpPr txBox="1"/>
          <p:nvPr/>
        </p:nvSpPr>
        <p:spPr>
          <a:xfrm>
            <a:off x="3578825" y="792307"/>
            <a:ext cx="3501600" cy="523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1100">
              <a:solidFill>
                <a:srgbClr val="037971"/>
              </a:solidFill>
              <a:latin typeface="Lato Light"/>
              <a:ea typeface="Lato Light"/>
              <a:cs typeface="Lato Light"/>
              <a:sym typeface="Lato Light"/>
            </a:endParaRPr>
          </a:p>
        </p:txBody>
      </p:sp>
      <p:sp>
        <p:nvSpPr>
          <p:cNvPr id="279" name="Google Shape;279;p22"/>
          <p:cNvSpPr txBox="1"/>
          <p:nvPr/>
        </p:nvSpPr>
        <p:spPr>
          <a:xfrm>
            <a:off x="3578825" y="1872928"/>
            <a:ext cx="3501600" cy="523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1100">
              <a:solidFill>
                <a:srgbClr val="037971"/>
              </a:solidFill>
              <a:latin typeface="Lato Light"/>
              <a:ea typeface="Lato Light"/>
              <a:cs typeface="Lato Light"/>
              <a:sym typeface="Lato Light"/>
            </a:endParaRPr>
          </a:p>
        </p:txBody>
      </p:sp>
      <p:cxnSp>
        <p:nvCxnSpPr>
          <p:cNvPr id="280" name="Google Shape;280;p22"/>
          <p:cNvCxnSpPr/>
          <p:nvPr/>
        </p:nvCxnSpPr>
        <p:spPr>
          <a:xfrm flipH="1" rot="10800000">
            <a:off x="2541425" y="3110413"/>
            <a:ext cx="961200" cy="3300"/>
          </a:xfrm>
          <a:prstGeom prst="straightConnector1">
            <a:avLst/>
          </a:prstGeom>
          <a:noFill/>
          <a:ln cap="flat" cmpd="sng" w="28575">
            <a:solidFill>
              <a:srgbClr val="037971"/>
            </a:solidFill>
            <a:prstDash val="solid"/>
            <a:round/>
            <a:headEnd len="sm" w="sm" type="none"/>
            <a:tailEnd len="med" w="med" type="oval"/>
          </a:ln>
        </p:spPr>
      </p:cxnSp>
      <p:sp>
        <p:nvSpPr>
          <p:cNvPr id="281" name="Google Shape;281;p22"/>
          <p:cNvSpPr txBox="1"/>
          <p:nvPr/>
        </p:nvSpPr>
        <p:spPr>
          <a:xfrm>
            <a:off x="3578825" y="2945298"/>
            <a:ext cx="3501600" cy="523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1100">
              <a:solidFill>
                <a:srgbClr val="037971"/>
              </a:solidFill>
              <a:latin typeface="Lato Light"/>
              <a:ea typeface="Lato Light"/>
              <a:cs typeface="Lato Light"/>
              <a:sym typeface="Lato Light"/>
            </a:endParaRPr>
          </a:p>
        </p:txBody>
      </p:sp>
      <p:cxnSp>
        <p:nvCxnSpPr>
          <p:cNvPr id="282" name="Google Shape;282;p22"/>
          <p:cNvCxnSpPr/>
          <p:nvPr/>
        </p:nvCxnSpPr>
        <p:spPr>
          <a:xfrm flipH="1" rot="10800000">
            <a:off x="2541425" y="4182800"/>
            <a:ext cx="961200" cy="3300"/>
          </a:xfrm>
          <a:prstGeom prst="straightConnector1">
            <a:avLst/>
          </a:prstGeom>
          <a:noFill/>
          <a:ln cap="flat" cmpd="sng" w="28575">
            <a:solidFill>
              <a:srgbClr val="037971"/>
            </a:solidFill>
            <a:prstDash val="solid"/>
            <a:round/>
            <a:headEnd len="sm" w="sm" type="none"/>
            <a:tailEnd len="med" w="med" type="oval"/>
          </a:ln>
        </p:spPr>
      </p:cxnSp>
      <p:sp>
        <p:nvSpPr>
          <p:cNvPr id="283" name="Google Shape;283;p22"/>
          <p:cNvSpPr txBox="1"/>
          <p:nvPr/>
        </p:nvSpPr>
        <p:spPr>
          <a:xfrm>
            <a:off x="3578825" y="4017682"/>
            <a:ext cx="3501600" cy="523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1100">
              <a:solidFill>
                <a:srgbClr val="037971"/>
              </a:solidFill>
              <a:latin typeface="Lato Light"/>
              <a:ea typeface="Lato Light"/>
              <a:cs typeface="Lato Light"/>
              <a:sym typeface="Lato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CUSTOM_4">
    <p:spTree>
      <p:nvGrpSpPr>
        <p:cNvPr id="284" name="Shape 284"/>
        <p:cNvGrpSpPr/>
        <p:nvPr/>
      </p:nvGrpSpPr>
      <p:grpSpPr>
        <a:xfrm>
          <a:off x="0" y="0"/>
          <a:ext cx="0" cy="0"/>
          <a:chOff x="0" y="0"/>
          <a:chExt cx="0" cy="0"/>
        </a:xfrm>
      </p:grpSpPr>
      <p:sp>
        <p:nvSpPr>
          <p:cNvPr id="285" name="Google Shape;285;p23"/>
          <p:cNvSpPr/>
          <p:nvPr/>
        </p:nvSpPr>
        <p:spPr>
          <a:xfrm>
            <a:off x="-2581200" y="3619488"/>
            <a:ext cx="4105200" cy="4105200"/>
          </a:xfrm>
          <a:prstGeom prst="ellipse">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a:off x="7391400" y="-2352600"/>
            <a:ext cx="4105200" cy="4105200"/>
          </a:xfrm>
          <a:prstGeom prst="ellipse">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txBox="1"/>
          <p:nvPr/>
        </p:nvSpPr>
        <p:spPr>
          <a:xfrm>
            <a:off x="3190050" y="1467150"/>
            <a:ext cx="276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4FB09E"/>
                </a:solidFill>
                <a:latin typeface="Lato"/>
                <a:ea typeface="Lato"/>
                <a:cs typeface="Lato"/>
                <a:sym typeface="Lato"/>
              </a:rPr>
              <a:t>QUESTION</a:t>
            </a:r>
            <a:endParaRPr b="1" sz="1200">
              <a:solidFill>
                <a:srgbClr val="4FB09E"/>
              </a:solidFill>
              <a:latin typeface="Lato"/>
              <a:ea typeface="Lato"/>
              <a:cs typeface="Lato"/>
              <a:sym typeface="Lato"/>
            </a:endParaRPr>
          </a:p>
        </p:txBody>
      </p:sp>
      <p:sp>
        <p:nvSpPr>
          <p:cNvPr id="288" name="Google Shape;288;p23"/>
          <p:cNvSpPr txBox="1"/>
          <p:nvPr>
            <p:ph idx="1" type="subTitle"/>
          </p:nvPr>
        </p:nvSpPr>
        <p:spPr>
          <a:xfrm>
            <a:off x="2122950" y="1766250"/>
            <a:ext cx="4898100" cy="13062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037971"/>
              </a:buClr>
              <a:buSzPts val="2000"/>
              <a:buFont typeface="Century Gothic"/>
              <a:buNone/>
              <a:defRPr b="1" sz="2000">
                <a:solidFill>
                  <a:srgbClr val="03797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89" name="Google Shape;289;p23"/>
          <p:cNvPicPr preferRelativeResize="0"/>
          <p:nvPr/>
        </p:nvPicPr>
        <p:blipFill rotWithShape="1">
          <a:blip r:embed="rId2">
            <a:alphaModFix/>
          </a:blip>
          <a:srcRect b="17566" l="32414" r="33402" t="26436"/>
          <a:stretch/>
        </p:blipFill>
        <p:spPr>
          <a:xfrm rot="-9448745">
            <a:off x="6737974" y="-880522"/>
            <a:ext cx="3187996" cy="3721026"/>
          </a:xfrm>
          <a:prstGeom prst="rect">
            <a:avLst/>
          </a:prstGeom>
          <a:noFill/>
          <a:ln>
            <a:noFill/>
          </a:ln>
        </p:spPr>
      </p:pic>
      <p:pic>
        <p:nvPicPr>
          <p:cNvPr id="290" name="Google Shape;290;p23"/>
          <p:cNvPicPr preferRelativeResize="0"/>
          <p:nvPr/>
        </p:nvPicPr>
        <p:blipFill rotWithShape="1">
          <a:blip r:embed="rId3">
            <a:alphaModFix/>
          </a:blip>
          <a:srcRect b="30109" l="40147" r="32461" t="25157"/>
          <a:stretch/>
        </p:blipFill>
        <p:spPr>
          <a:xfrm flipH="1" rot="8030039">
            <a:off x="-222817" y="1524920"/>
            <a:ext cx="2471132" cy="2941234"/>
          </a:xfrm>
          <a:prstGeom prst="rect">
            <a:avLst/>
          </a:prstGeom>
          <a:noFill/>
          <a:ln>
            <a:noFill/>
          </a:ln>
        </p:spPr>
      </p:pic>
      <p:pic>
        <p:nvPicPr>
          <p:cNvPr id="291" name="Google Shape;291;p23"/>
          <p:cNvPicPr preferRelativeResize="0"/>
          <p:nvPr/>
        </p:nvPicPr>
        <p:blipFill rotWithShape="1">
          <a:blip r:embed="rId2">
            <a:alphaModFix/>
          </a:blip>
          <a:srcRect b="60885" l="47388" r="33403" t="26436"/>
          <a:stretch/>
        </p:blipFill>
        <p:spPr>
          <a:xfrm rot="8828553">
            <a:off x="-299130" y="4973316"/>
            <a:ext cx="1783506" cy="846315"/>
          </a:xfrm>
          <a:prstGeom prst="rect">
            <a:avLst/>
          </a:prstGeom>
          <a:noFill/>
          <a:ln>
            <a:noFill/>
          </a:ln>
        </p:spPr>
      </p:pic>
      <p:sp>
        <p:nvSpPr>
          <p:cNvPr id="292" name="Google Shape;292;p23"/>
          <p:cNvSpPr txBox="1"/>
          <p:nvPr/>
        </p:nvSpPr>
        <p:spPr>
          <a:xfrm>
            <a:off x="76203" y="4831482"/>
            <a:ext cx="656700" cy="2769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200">
                <a:solidFill>
                  <a:srgbClr val="888888"/>
                </a:solidFill>
                <a:latin typeface="Lato"/>
                <a:ea typeface="Lato"/>
                <a:cs typeface="Lato"/>
                <a:sym typeface="Lato"/>
              </a:rPr>
              <a:t>‹#›</a:t>
            </a:fld>
            <a:endParaRPr sz="1000">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slide">
  <p:cSld name="CUSTOM_4_1">
    <p:spTree>
      <p:nvGrpSpPr>
        <p:cNvPr id="293" name="Shape 293"/>
        <p:cNvGrpSpPr/>
        <p:nvPr/>
      </p:nvGrpSpPr>
      <p:grpSpPr>
        <a:xfrm>
          <a:off x="0" y="0"/>
          <a:ext cx="0" cy="0"/>
          <a:chOff x="0" y="0"/>
          <a:chExt cx="0" cy="0"/>
        </a:xfrm>
      </p:grpSpPr>
      <p:sp>
        <p:nvSpPr>
          <p:cNvPr id="294" name="Google Shape;294;p24"/>
          <p:cNvSpPr/>
          <p:nvPr/>
        </p:nvSpPr>
        <p:spPr>
          <a:xfrm>
            <a:off x="-1033500" y="792900"/>
            <a:ext cx="3557700" cy="3557700"/>
          </a:xfrm>
          <a:prstGeom prst="ellipse">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txBox="1"/>
          <p:nvPr/>
        </p:nvSpPr>
        <p:spPr>
          <a:xfrm>
            <a:off x="-152400" y="2393625"/>
            <a:ext cx="2213100" cy="29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GB" sz="1200">
                <a:solidFill>
                  <a:schemeClr val="lt1"/>
                </a:solidFill>
                <a:latin typeface="Lato"/>
                <a:ea typeface="Lato"/>
                <a:cs typeface="Lato"/>
                <a:sym typeface="Lato"/>
              </a:rPr>
              <a:t>DISCUSSION</a:t>
            </a:r>
            <a:endParaRPr b="1" sz="1200">
              <a:solidFill>
                <a:schemeClr val="lt1"/>
              </a:solidFill>
              <a:latin typeface="Lato"/>
              <a:ea typeface="Lato"/>
              <a:cs typeface="Lato"/>
              <a:sym typeface="Lato"/>
            </a:endParaRPr>
          </a:p>
        </p:txBody>
      </p:sp>
      <p:cxnSp>
        <p:nvCxnSpPr>
          <p:cNvPr id="296" name="Google Shape;296;p24"/>
          <p:cNvCxnSpPr/>
          <p:nvPr/>
        </p:nvCxnSpPr>
        <p:spPr>
          <a:xfrm>
            <a:off x="2213172" y="2571748"/>
            <a:ext cx="714300" cy="0"/>
          </a:xfrm>
          <a:prstGeom prst="straightConnector1">
            <a:avLst/>
          </a:prstGeom>
          <a:noFill/>
          <a:ln cap="flat" cmpd="sng" w="28575">
            <a:solidFill>
              <a:srgbClr val="037971"/>
            </a:solidFill>
            <a:prstDash val="solid"/>
            <a:round/>
            <a:headEnd len="sm" w="sm" type="none"/>
            <a:tailEnd len="med" w="med" type="oval"/>
          </a:ln>
        </p:spPr>
      </p:cxnSp>
      <p:sp>
        <p:nvSpPr>
          <p:cNvPr id="297" name="Google Shape;297;p24"/>
          <p:cNvSpPr txBox="1"/>
          <p:nvPr>
            <p:ph idx="1" type="subTitle"/>
          </p:nvPr>
        </p:nvSpPr>
        <p:spPr>
          <a:xfrm>
            <a:off x="3137025" y="2309175"/>
            <a:ext cx="4898100" cy="130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37971"/>
              </a:buClr>
              <a:buSzPts val="2000"/>
              <a:buFont typeface="Century Gothic"/>
              <a:buNone/>
              <a:defRPr b="1" sz="2000">
                <a:solidFill>
                  <a:srgbClr val="03797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98" name="Google Shape;298;p24"/>
          <p:cNvPicPr preferRelativeResize="0"/>
          <p:nvPr/>
        </p:nvPicPr>
        <p:blipFill rotWithShape="1">
          <a:blip r:embed="rId2">
            <a:alphaModFix/>
          </a:blip>
          <a:srcRect b="30109" l="40147" r="32461" t="25157"/>
          <a:stretch/>
        </p:blipFill>
        <p:spPr>
          <a:xfrm rot="-8030039">
            <a:off x="6749533" y="847520"/>
            <a:ext cx="2471132" cy="294123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slide + 2 images ">
  <p:cSld name="CUSTOM_4_1_2_2_1">
    <p:spTree>
      <p:nvGrpSpPr>
        <p:cNvPr id="299" name="Shape 299"/>
        <p:cNvGrpSpPr/>
        <p:nvPr/>
      </p:nvGrpSpPr>
      <p:grpSpPr>
        <a:xfrm>
          <a:off x="0" y="0"/>
          <a:ext cx="0" cy="0"/>
          <a:chOff x="0" y="0"/>
          <a:chExt cx="0" cy="0"/>
        </a:xfrm>
      </p:grpSpPr>
      <p:sp>
        <p:nvSpPr>
          <p:cNvPr id="300" name="Google Shape;300;p25"/>
          <p:cNvSpPr/>
          <p:nvPr/>
        </p:nvSpPr>
        <p:spPr>
          <a:xfrm>
            <a:off x="-1033500" y="-391275"/>
            <a:ext cx="3557700" cy="3557700"/>
          </a:xfrm>
          <a:prstGeom prst="ellipse">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txBox="1"/>
          <p:nvPr/>
        </p:nvSpPr>
        <p:spPr>
          <a:xfrm>
            <a:off x="-152400" y="1209450"/>
            <a:ext cx="2213100" cy="29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GB" sz="1200">
                <a:solidFill>
                  <a:schemeClr val="lt1"/>
                </a:solidFill>
                <a:latin typeface="Lato"/>
                <a:ea typeface="Lato"/>
                <a:cs typeface="Lato"/>
                <a:sym typeface="Lato"/>
              </a:rPr>
              <a:t>DISCUSSION</a:t>
            </a:r>
            <a:endParaRPr b="1" sz="1200">
              <a:solidFill>
                <a:schemeClr val="lt1"/>
              </a:solidFill>
              <a:latin typeface="Lato"/>
              <a:ea typeface="Lato"/>
              <a:cs typeface="Lato"/>
              <a:sym typeface="Lato"/>
            </a:endParaRPr>
          </a:p>
        </p:txBody>
      </p:sp>
      <p:cxnSp>
        <p:nvCxnSpPr>
          <p:cNvPr id="302" name="Google Shape;302;p25"/>
          <p:cNvCxnSpPr/>
          <p:nvPr/>
        </p:nvCxnSpPr>
        <p:spPr>
          <a:xfrm>
            <a:off x="2213172" y="1387573"/>
            <a:ext cx="714300" cy="0"/>
          </a:xfrm>
          <a:prstGeom prst="straightConnector1">
            <a:avLst/>
          </a:prstGeom>
          <a:noFill/>
          <a:ln cap="flat" cmpd="sng" w="28575">
            <a:solidFill>
              <a:srgbClr val="037971"/>
            </a:solidFill>
            <a:prstDash val="solid"/>
            <a:round/>
            <a:headEnd len="sm" w="sm" type="none"/>
            <a:tailEnd len="med" w="med" type="oval"/>
          </a:ln>
        </p:spPr>
      </p:cxnSp>
      <p:sp>
        <p:nvSpPr>
          <p:cNvPr id="303" name="Google Shape;303;p25"/>
          <p:cNvSpPr txBox="1"/>
          <p:nvPr>
            <p:ph idx="1" type="subTitle"/>
          </p:nvPr>
        </p:nvSpPr>
        <p:spPr>
          <a:xfrm>
            <a:off x="3137025" y="1125000"/>
            <a:ext cx="5126700" cy="130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37971"/>
              </a:buClr>
              <a:buSzPts val="2000"/>
              <a:buFont typeface="Century Gothic"/>
              <a:buNone/>
              <a:defRPr b="1" sz="2000">
                <a:solidFill>
                  <a:srgbClr val="03797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4" name="Google Shape;304;p25"/>
          <p:cNvSpPr/>
          <p:nvPr>
            <p:ph idx="2" type="pic"/>
          </p:nvPr>
        </p:nvSpPr>
        <p:spPr>
          <a:xfrm>
            <a:off x="3257330" y="2431200"/>
            <a:ext cx="2094000" cy="2094000"/>
          </a:xfrm>
          <a:prstGeom prst="roundRect">
            <a:avLst>
              <a:gd fmla="val 7694" name="adj"/>
            </a:avLst>
          </a:prstGeom>
          <a:noFill/>
          <a:ln>
            <a:noFill/>
          </a:ln>
        </p:spPr>
      </p:sp>
      <p:sp>
        <p:nvSpPr>
          <p:cNvPr id="305" name="Google Shape;305;p25"/>
          <p:cNvSpPr/>
          <p:nvPr>
            <p:ph idx="3" type="pic"/>
          </p:nvPr>
        </p:nvSpPr>
        <p:spPr>
          <a:xfrm>
            <a:off x="5745630" y="2431200"/>
            <a:ext cx="2094000" cy="2094000"/>
          </a:xfrm>
          <a:prstGeom prst="roundRect">
            <a:avLst>
              <a:gd fmla="val 7694" name="adj"/>
            </a:avLst>
          </a:prstGeom>
          <a:noFill/>
          <a:ln>
            <a:noFill/>
          </a:ln>
        </p:spPr>
      </p:sp>
      <p:sp>
        <p:nvSpPr>
          <p:cNvPr id="306" name="Google Shape;306;p25"/>
          <p:cNvSpPr txBox="1"/>
          <p:nvPr>
            <p:ph idx="4" type="subTitle"/>
          </p:nvPr>
        </p:nvSpPr>
        <p:spPr>
          <a:xfrm>
            <a:off x="3257325" y="4486428"/>
            <a:ext cx="2094000" cy="352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900"/>
              <a:buFont typeface="Lato Light"/>
              <a:buNone/>
              <a:defRPr sz="900">
                <a:solidFill>
                  <a:srgbClr val="037971"/>
                </a:solidFill>
                <a:latin typeface="Lato Light"/>
                <a:ea typeface="Lato Light"/>
                <a:cs typeface="Lato Light"/>
                <a:sym typeface="Lato Light"/>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307" name="Google Shape;307;p25"/>
          <p:cNvSpPr txBox="1"/>
          <p:nvPr>
            <p:ph idx="5" type="subTitle"/>
          </p:nvPr>
        </p:nvSpPr>
        <p:spPr>
          <a:xfrm>
            <a:off x="5745642" y="4486428"/>
            <a:ext cx="2094000" cy="352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900"/>
              <a:buFont typeface="Lato Light"/>
              <a:buNone/>
              <a:defRPr sz="900">
                <a:solidFill>
                  <a:srgbClr val="037971"/>
                </a:solidFill>
                <a:latin typeface="Lato Light"/>
                <a:ea typeface="Lato Light"/>
                <a:cs typeface="Lato Light"/>
                <a:sym typeface="Lato Light"/>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slide + image">
  <p:cSld name="CUSTOM_4_1_2_2_1_1">
    <p:spTree>
      <p:nvGrpSpPr>
        <p:cNvPr id="308" name="Shape 308"/>
        <p:cNvGrpSpPr/>
        <p:nvPr/>
      </p:nvGrpSpPr>
      <p:grpSpPr>
        <a:xfrm>
          <a:off x="0" y="0"/>
          <a:ext cx="0" cy="0"/>
          <a:chOff x="0" y="0"/>
          <a:chExt cx="0" cy="0"/>
        </a:xfrm>
      </p:grpSpPr>
      <p:sp>
        <p:nvSpPr>
          <p:cNvPr id="309" name="Google Shape;309;p26"/>
          <p:cNvSpPr/>
          <p:nvPr/>
        </p:nvSpPr>
        <p:spPr>
          <a:xfrm>
            <a:off x="-1033500" y="-391275"/>
            <a:ext cx="3557700" cy="3557700"/>
          </a:xfrm>
          <a:prstGeom prst="ellipse">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txBox="1"/>
          <p:nvPr/>
        </p:nvSpPr>
        <p:spPr>
          <a:xfrm>
            <a:off x="-152400" y="1209450"/>
            <a:ext cx="2213100" cy="29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GB" sz="1200">
                <a:solidFill>
                  <a:schemeClr val="lt1"/>
                </a:solidFill>
                <a:latin typeface="Lato"/>
                <a:ea typeface="Lato"/>
                <a:cs typeface="Lato"/>
                <a:sym typeface="Lato"/>
              </a:rPr>
              <a:t>DISCUSSION</a:t>
            </a:r>
            <a:endParaRPr b="1" sz="1200">
              <a:solidFill>
                <a:schemeClr val="lt1"/>
              </a:solidFill>
              <a:latin typeface="Lato"/>
              <a:ea typeface="Lato"/>
              <a:cs typeface="Lato"/>
              <a:sym typeface="Lato"/>
            </a:endParaRPr>
          </a:p>
        </p:txBody>
      </p:sp>
      <p:cxnSp>
        <p:nvCxnSpPr>
          <p:cNvPr id="311" name="Google Shape;311;p26"/>
          <p:cNvCxnSpPr/>
          <p:nvPr/>
        </p:nvCxnSpPr>
        <p:spPr>
          <a:xfrm>
            <a:off x="2213172" y="1387573"/>
            <a:ext cx="714300" cy="0"/>
          </a:xfrm>
          <a:prstGeom prst="straightConnector1">
            <a:avLst/>
          </a:prstGeom>
          <a:noFill/>
          <a:ln cap="flat" cmpd="sng" w="28575">
            <a:solidFill>
              <a:srgbClr val="037971"/>
            </a:solidFill>
            <a:prstDash val="solid"/>
            <a:round/>
            <a:headEnd len="sm" w="sm" type="none"/>
            <a:tailEnd len="med" w="med" type="oval"/>
          </a:ln>
        </p:spPr>
      </p:cxnSp>
      <p:sp>
        <p:nvSpPr>
          <p:cNvPr id="312" name="Google Shape;312;p26"/>
          <p:cNvSpPr txBox="1"/>
          <p:nvPr>
            <p:ph idx="1" type="subTitle"/>
          </p:nvPr>
        </p:nvSpPr>
        <p:spPr>
          <a:xfrm>
            <a:off x="3137025" y="1125000"/>
            <a:ext cx="5126700" cy="130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37971"/>
              </a:buClr>
              <a:buSzPts val="2000"/>
              <a:buFont typeface="Century Gothic"/>
              <a:buNone/>
              <a:defRPr b="1" sz="2000">
                <a:solidFill>
                  <a:srgbClr val="03797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3" name="Google Shape;313;p26"/>
          <p:cNvSpPr/>
          <p:nvPr>
            <p:ph idx="2" type="pic"/>
          </p:nvPr>
        </p:nvSpPr>
        <p:spPr>
          <a:xfrm>
            <a:off x="3257330" y="2431200"/>
            <a:ext cx="2094000" cy="2094000"/>
          </a:xfrm>
          <a:prstGeom prst="roundRect">
            <a:avLst>
              <a:gd fmla="val 7694" name="adj"/>
            </a:avLst>
          </a:prstGeom>
          <a:noFill/>
          <a:ln>
            <a:noFill/>
          </a:ln>
        </p:spPr>
      </p:sp>
      <p:sp>
        <p:nvSpPr>
          <p:cNvPr id="314" name="Google Shape;314;p26"/>
          <p:cNvSpPr txBox="1"/>
          <p:nvPr>
            <p:ph idx="3" type="subTitle"/>
          </p:nvPr>
        </p:nvSpPr>
        <p:spPr>
          <a:xfrm>
            <a:off x="3257325" y="4486428"/>
            <a:ext cx="2094000" cy="352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900"/>
              <a:buFont typeface="Lato Light"/>
              <a:buNone/>
              <a:defRPr sz="900">
                <a:solidFill>
                  <a:srgbClr val="037971"/>
                </a:solidFill>
                <a:latin typeface="Lato Light"/>
                <a:ea typeface="Lato Light"/>
                <a:cs typeface="Lato Light"/>
                <a:sym typeface="Lato Light"/>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ass activity ">
  <p:cSld name="CUSTOM_10">
    <p:spTree>
      <p:nvGrpSpPr>
        <p:cNvPr id="315" name="Shape 315"/>
        <p:cNvGrpSpPr/>
        <p:nvPr/>
      </p:nvGrpSpPr>
      <p:grpSpPr>
        <a:xfrm>
          <a:off x="0" y="0"/>
          <a:ext cx="0" cy="0"/>
          <a:chOff x="0" y="0"/>
          <a:chExt cx="0" cy="0"/>
        </a:xfrm>
      </p:grpSpPr>
      <p:sp>
        <p:nvSpPr>
          <p:cNvPr id="316" name="Google Shape;316;p27"/>
          <p:cNvSpPr/>
          <p:nvPr/>
        </p:nvSpPr>
        <p:spPr>
          <a:xfrm>
            <a:off x="6605425" y="792900"/>
            <a:ext cx="3557700" cy="3557700"/>
          </a:xfrm>
          <a:prstGeom prst="ellipse">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txBox="1"/>
          <p:nvPr/>
        </p:nvSpPr>
        <p:spPr>
          <a:xfrm>
            <a:off x="7062625" y="2393625"/>
            <a:ext cx="22131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1200">
                <a:solidFill>
                  <a:srgbClr val="FFFFFF"/>
                </a:solidFill>
                <a:latin typeface="Lato"/>
                <a:ea typeface="Lato"/>
                <a:cs typeface="Lato"/>
                <a:sym typeface="Lato"/>
              </a:rPr>
              <a:t>IN-CLASS ACTIVITY</a:t>
            </a:r>
            <a:endParaRPr b="1" sz="1200">
              <a:solidFill>
                <a:srgbClr val="FFFFFF"/>
              </a:solidFill>
              <a:latin typeface="Lato"/>
              <a:ea typeface="Lato"/>
              <a:cs typeface="Lato"/>
              <a:sym typeface="Lato"/>
            </a:endParaRPr>
          </a:p>
        </p:txBody>
      </p:sp>
      <p:cxnSp>
        <p:nvCxnSpPr>
          <p:cNvPr id="318" name="Google Shape;318;p27"/>
          <p:cNvCxnSpPr/>
          <p:nvPr/>
        </p:nvCxnSpPr>
        <p:spPr>
          <a:xfrm rot="10800000">
            <a:off x="6228673" y="2573250"/>
            <a:ext cx="679500" cy="0"/>
          </a:xfrm>
          <a:prstGeom prst="straightConnector1">
            <a:avLst/>
          </a:prstGeom>
          <a:noFill/>
          <a:ln cap="flat" cmpd="sng" w="28575">
            <a:solidFill>
              <a:srgbClr val="037971"/>
            </a:solidFill>
            <a:prstDash val="solid"/>
            <a:round/>
            <a:headEnd len="sm" w="sm" type="none"/>
            <a:tailEnd len="med" w="med" type="oval"/>
          </a:ln>
        </p:spPr>
      </p:cxnSp>
      <p:pic>
        <p:nvPicPr>
          <p:cNvPr id="319" name="Google Shape;319;p27"/>
          <p:cNvPicPr preferRelativeResize="0"/>
          <p:nvPr/>
        </p:nvPicPr>
        <p:blipFill rotWithShape="1">
          <a:blip r:embed="rId2">
            <a:alphaModFix/>
          </a:blip>
          <a:srcRect b="17566" l="32414" r="33402" t="26436"/>
          <a:stretch/>
        </p:blipFill>
        <p:spPr>
          <a:xfrm flipH="1" rot="73682">
            <a:off x="-328826" y="-311267"/>
            <a:ext cx="3187996" cy="3721030"/>
          </a:xfrm>
          <a:prstGeom prst="rect">
            <a:avLst/>
          </a:prstGeom>
          <a:noFill/>
          <a:ln>
            <a:noFill/>
          </a:ln>
        </p:spPr>
      </p:pic>
      <p:sp>
        <p:nvSpPr>
          <p:cNvPr id="320" name="Google Shape;320;p27"/>
          <p:cNvSpPr txBox="1"/>
          <p:nvPr>
            <p:ph idx="1" type="subTitle"/>
          </p:nvPr>
        </p:nvSpPr>
        <p:spPr>
          <a:xfrm>
            <a:off x="1117962" y="2309175"/>
            <a:ext cx="4898100" cy="13062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037971"/>
              </a:buClr>
              <a:buSzPts val="2000"/>
              <a:buFont typeface="Century Gothic"/>
              <a:buNone/>
              <a:defRPr b="1" sz="2000">
                <a:solidFill>
                  <a:srgbClr val="037971"/>
                </a:solidFill>
                <a:latin typeface="Century Gothic"/>
                <a:ea typeface="Century Gothic"/>
                <a:cs typeface="Century Gothic"/>
                <a:sym typeface="Century Gothic"/>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slide with title">
  <p:cSld name="CUSTOM_10_1">
    <p:spTree>
      <p:nvGrpSpPr>
        <p:cNvPr id="321" name="Shape 321"/>
        <p:cNvGrpSpPr/>
        <p:nvPr/>
      </p:nvGrpSpPr>
      <p:grpSpPr>
        <a:xfrm>
          <a:off x="0" y="0"/>
          <a:ext cx="0" cy="0"/>
          <a:chOff x="0" y="0"/>
          <a:chExt cx="0" cy="0"/>
        </a:xfrm>
      </p:grpSpPr>
      <p:sp>
        <p:nvSpPr>
          <p:cNvPr id="322" name="Google Shape;322;p28"/>
          <p:cNvSpPr/>
          <p:nvPr/>
        </p:nvSpPr>
        <p:spPr>
          <a:xfrm>
            <a:off x="-1033500" y="792900"/>
            <a:ext cx="3557700" cy="3557700"/>
          </a:xfrm>
          <a:prstGeom prst="ellipse">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txBox="1"/>
          <p:nvPr/>
        </p:nvSpPr>
        <p:spPr>
          <a:xfrm>
            <a:off x="-152400" y="2393625"/>
            <a:ext cx="2213100" cy="29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GB" sz="1200">
                <a:solidFill>
                  <a:schemeClr val="lt1"/>
                </a:solidFill>
                <a:latin typeface="Lato"/>
                <a:ea typeface="Lato"/>
                <a:cs typeface="Lato"/>
                <a:sym typeface="Lato"/>
              </a:rPr>
              <a:t>DISCUSSION</a:t>
            </a:r>
            <a:endParaRPr b="1" sz="1200">
              <a:solidFill>
                <a:schemeClr val="lt1"/>
              </a:solidFill>
              <a:latin typeface="Lato"/>
              <a:ea typeface="Lato"/>
              <a:cs typeface="Lato"/>
              <a:sym typeface="Lato"/>
            </a:endParaRPr>
          </a:p>
        </p:txBody>
      </p:sp>
      <p:cxnSp>
        <p:nvCxnSpPr>
          <p:cNvPr id="324" name="Google Shape;324;p28"/>
          <p:cNvCxnSpPr/>
          <p:nvPr/>
        </p:nvCxnSpPr>
        <p:spPr>
          <a:xfrm>
            <a:off x="2213172" y="2571748"/>
            <a:ext cx="714300" cy="0"/>
          </a:xfrm>
          <a:prstGeom prst="straightConnector1">
            <a:avLst/>
          </a:prstGeom>
          <a:noFill/>
          <a:ln cap="flat" cmpd="sng" w="28575">
            <a:solidFill>
              <a:srgbClr val="037971"/>
            </a:solidFill>
            <a:prstDash val="solid"/>
            <a:round/>
            <a:headEnd len="sm" w="sm" type="none"/>
            <a:tailEnd len="med" w="med" type="oval"/>
          </a:ln>
        </p:spPr>
      </p:cxnSp>
      <p:sp>
        <p:nvSpPr>
          <p:cNvPr id="325" name="Google Shape;325;p28"/>
          <p:cNvSpPr txBox="1"/>
          <p:nvPr>
            <p:ph idx="1" type="subTitle"/>
          </p:nvPr>
        </p:nvSpPr>
        <p:spPr>
          <a:xfrm>
            <a:off x="3137025" y="2309175"/>
            <a:ext cx="4898100" cy="130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37971"/>
              </a:buClr>
              <a:buSzPts val="2000"/>
              <a:buFont typeface="Century Gothic"/>
              <a:buNone/>
              <a:defRPr b="1" sz="2000">
                <a:solidFill>
                  <a:srgbClr val="03797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6" name="Google Shape;326;p28"/>
          <p:cNvSpPr txBox="1"/>
          <p:nvPr>
            <p:ph idx="2" type="subTitle"/>
          </p:nvPr>
        </p:nvSpPr>
        <p:spPr>
          <a:xfrm>
            <a:off x="3137025" y="1339275"/>
            <a:ext cx="3516000" cy="665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037971"/>
              </a:buClr>
              <a:buSzPts val="1400"/>
              <a:buFont typeface="Century Gothic"/>
              <a:buNone/>
              <a:defRPr sz="1400">
                <a:solidFill>
                  <a:srgbClr val="03797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27" name="Google Shape;327;p28"/>
          <p:cNvPicPr preferRelativeResize="0"/>
          <p:nvPr/>
        </p:nvPicPr>
        <p:blipFill rotWithShape="1">
          <a:blip r:embed="rId2">
            <a:alphaModFix/>
          </a:blip>
          <a:srcRect b="30109" l="40147" r="32461" t="25157"/>
          <a:stretch/>
        </p:blipFill>
        <p:spPr>
          <a:xfrm rot="-8030039">
            <a:off x="6749533" y="847520"/>
            <a:ext cx="2471132" cy="294123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lection slide">
  <p:cSld name="CUSTOM_4_1_1">
    <p:spTree>
      <p:nvGrpSpPr>
        <p:cNvPr id="328" name="Shape 328"/>
        <p:cNvGrpSpPr/>
        <p:nvPr/>
      </p:nvGrpSpPr>
      <p:grpSpPr>
        <a:xfrm>
          <a:off x="0" y="0"/>
          <a:ext cx="0" cy="0"/>
          <a:chOff x="0" y="0"/>
          <a:chExt cx="0" cy="0"/>
        </a:xfrm>
      </p:grpSpPr>
      <p:sp>
        <p:nvSpPr>
          <p:cNvPr id="329" name="Google Shape;329;p29"/>
          <p:cNvSpPr txBox="1"/>
          <p:nvPr/>
        </p:nvSpPr>
        <p:spPr>
          <a:xfrm>
            <a:off x="3190050" y="997650"/>
            <a:ext cx="276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4FB09E"/>
                </a:solidFill>
                <a:latin typeface="Lato"/>
                <a:ea typeface="Lato"/>
                <a:cs typeface="Lato"/>
                <a:sym typeface="Lato"/>
              </a:rPr>
              <a:t>REFLECTION</a:t>
            </a:r>
            <a:endParaRPr b="1" sz="1200">
              <a:solidFill>
                <a:srgbClr val="4FB09E"/>
              </a:solidFill>
              <a:latin typeface="Lato"/>
              <a:ea typeface="Lato"/>
              <a:cs typeface="Lato"/>
              <a:sym typeface="Lato"/>
            </a:endParaRPr>
          </a:p>
        </p:txBody>
      </p:sp>
      <p:sp>
        <p:nvSpPr>
          <p:cNvPr id="330" name="Google Shape;330;p29"/>
          <p:cNvSpPr txBox="1"/>
          <p:nvPr>
            <p:ph idx="1" type="subTitle"/>
          </p:nvPr>
        </p:nvSpPr>
        <p:spPr>
          <a:xfrm>
            <a:off x="1913400" y="1296750"/>
            <a:ext cx="5317200" cy="78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1600"/>
              <a:buFont typeface="Century Gothic"/>
              <a:buNone/>
              <a:defRPr b="1" sz="1600">
                <a:solidFill>
                  <a:srgbClr val="037971"/>
                </a:solidFill>
                <a:latin typeface="Century Gothic"/>
                <a:ea typeface="Century Gothic"/>
                <a:cs typeface="Century Gothic"/>
                <a:sym typeface="Century Gothic"/>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331" name="Google Shape;331;p29"/>
          <p:cNvSpPr txBox="1"/>
          <p:nvPr/>
        </p:nvSpPr>
        <p:spPr>
          <a:xfrm>
            <a:off x="76203" y="4831482"/>
            <a:ext cx="656700" cy="2769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200">
                <a:solidFill>
                  <a:srgbClr val="888888"/>
                </a:solidFill>
                <a:latin typeface="Lato"/>
                <a:ea typeface="Lato"/>
                <a:cs typeface="Lato"/>
                <a:sym typeface="Lato"/>
              </a:rPr>
              <a:t>‹#›</a:t>
            </a:fld>
            <a:endParaRPr sz="1000">
              <a:latin typeface="Lato"/>
              <a:ea typeface="Lato"/>
              <a:cs typeface="Lato"/>
              <a:sym typeface="Lato"/>
            </a:endParaRPr>
          </a:p>
        </p:txBody>
      </p:sp>
      <p:sp>
        <p:nvSpPr>
          <p:cNvPr id="332" name="Google Shape;332;p29"/>
          <p:cNvSpPr txBox="1"/>
          <p:nvPr>
            <p:ph idx="2" type="subTitle"/>
          </p:nvPr>
        </p:nvSpPr>
        <p:spPr>
          <a:xfrm>
            <a:off x="1913400" y="2331150"/>
            <a:ext cx="5317200" cy="78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1600"/>
              <a:buFont typeface="Century Gothic"/>
              <a:buNone/>
              <a:defRPr b="1" sz="1600">
                <a:solidFill>
                  <a:srgbClr val="037971"/>
                </a:solidFill>
                <a:latin typeface="Century Gothic"/>
                <a:ea typeface="Century Gothic"/>
                <a:cs typeface="Century Gothic"/>
                <a:sym typeface="Century Gothic"/>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333" name="Google Shape;333;p29"/>
          <p:cNvSpPr txBox="1"/>
          <p:nvPr>
            <p:ph idx="3" type="subTitle"/>
          </p:nvPr>
        </p:nvSpPr>
        <p:spPr>
          <a:xfrm>
            <a:off x="1913400" y="3365550"/>
            <a:ext cx="5317200" cy="78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1600"/>
              <a:buFont typeface="Century Gothic"/>
              <a:buNone/>
              <a:defRPr b="1" sz="1600">
                <a:solidFill>
                  <a:srgbClr val="037971"/>
                </a:solidFill>
                <a:latin typeface="Century Gothic"/>
                <a:ea typeface="Century Gothic"/>
                <a:cs typeface="Century Gothic"/>
                <a:sym typeface="Century Gothic"/>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334" name="Google Shape;334;p29"/>
          <p:cNvPicPr preferRelativeResize="0"/>
          <p:nvPr/>
        </p:nvPicPr>
        <p:blipFill rotWithShape="1">
          <a:blip r:embed="rId2">
            <a:alphaModFix/>
          </a:blip>
          <a:srcRect b="17566" l="32414" r="33402" t="26436"/>
          <a:stretch/>
        </p:blipFill>
        <p:spPr>
          <a:xfrm flipH="1" rot="-1351255">
            <a:off x="-872501" y="-566197"/>
            <a:ext cx="3187996" cy="3721026"/>
          </a:xfrm>
          <a:prstGeom prst="rect">
            <a:avLst/>
          </a:prstGeom>
          <a:noFill/>
          <a:ln>
            <a:noFill/>
          </a:ln>
        </p:spPr>
      </p:pic>
      <p:pic>
        <p:nvPicPr>
          <p:cNvPr id="335" name="Google Shape;335;p29"/>
          <p:cNvPicPr preferRelativeResize="0"/>
          <p:nvPr/>
        </p:nvPicPr>
        <p:blipFill rotWithShape="1">
          <a:blip r:embed="rId3">
            <a:alphaModFix/>
          </a:blip>
          <a:srcRect b="30109" l="40147" r="32461" t="25157"/>
          <a:stretch/>
        </p:blipFill>
        <p:spPr>
          <a:xfrm rot="-8030039">
            <a:off x="6558983" y="1524920"/>
            <a:ext cx="2471132" cy="2941234"/>
          </a:xfrm>
          <a:prstGeom prst="rect">
            <a:avLst/>
          </a:prstGeom>
          <a:noFill/>
          <a:ln>
            <a:noFill/>
          </a:ln>
        </p:spPr>
      </p:pic>
      <p:pic>
        <p:nvPicPr>
          <p:cNvPr id="336" name="Google Shape;336;p29"/>
          <p:cNvPicPr preferRelativeResize="0"/>
          <p:nvPr/>
        </p:nvPicPr>
        <p:blipFill rotWithShape="1">
          <a:blip r:embed="rId2">
            <a:alphaModFix/>
          </a:blip>
          <a:srcRect b="60885" l="47388" r="33403" t="26436"/>
          <a:stretch/>
        </p:blipFill>
        <p:spPr>
          <a:xfrm flipH="1" rot="-8828553">
            <a:off x="7322923" y="4973316"/>
            <a:ext cx="1783506" cy="84631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3x4">
  <p:cSld name="CUSTOM_6">
    <p:spTree>
      <p:nvGrpSpPr>
        <p:cNvPr id="337" name="Shape 337"/>
        <p:cNvGrpSpPr/>
        <p:nvPr/>
      </p:nvGrpSpPr>
      <p:grpSpPr>
        <a:xfrm>
          <a:off x="0" y="0"/>
          <a:ext cx="0" cy="0"/>
          <a:chOff x="0" y="0"/>
          <a:chExt cx="0" cy="0"/>
        </a:xfrm>
      </p:grpSpPr>
      <p:graphicFrame>
        <p:nvGraphicFramePr>
          <p:cNvPr id="338" name="Google Shape;338;p30"/>
          <p:cNvGraphicFramePr/>
          <p:nvPr/>
        </p:nvGraphicFramePr>
        <p:xfrm>
          <a:off x="1584425" y="2191886"/>
          <a:ext cx="3000000" cy="3000000"/>
        </p:xfrm>
        <a:graphic>
          <a:graphicData uri="http://schemas.openxmlformats.org/drawingml/2006/table">
            <a:tbl>
              <a:tblPr>
                <a:noFill/>
                <a:tableStyleId>{59AEC583-6B6C-4A50-83E1-57C7EF94C50D}</a:tableStyleId>
              </a:tblPr>
              <a:tblGrid>
                <a:gridCol w="2017125"/>
                <a:gridCol w="2017125"/>
                <a:gridCol w="2017125"/>
              </a:tblGrid>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r>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bl>
          </a:graphicData>
        </a:graphic>
      </p:graphicFrame>
      <p:sp>
        <p:nvSpPr>
          <p:cNvPr id="339" name="Google Shape;339;p30"/>
          <p:cNvSpPr txBox="1"/>
          <p:nvPr>
            <p:ph type="title"/>
          </p:nvPr>
        </p:nvSpPr>
        <p:spPr>
          <a:xfrm>
            <a:off x="1508213" y="1284386"/>
            <a:ext cx="4034400" cy="7551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2400"/>
              <a:buFont typeface="Century Gothic"/>
              <a:buNone/>
              <a:defRPr b="1" sz="2400">
                <a:solidFill>
                  <a:srgbClr val="03797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0" name="Google Shape;340;p30"/>
          <p:cNvSpPr txBox="1"/>
          <p:nvPr>
            <p:ph idx="1" type="body"/>
          </p:nvPr>
        </p:nvSpPr>
        <p:spPr>
          <a:xfrm>
            <a:off x="1578275" y="21918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41" name="Google Shape;341;p30"/>
          <p:cNvSpPr txBox="1"/>
          <p:nvPr>
            <p:ph idx="2" type="body"/>
          </p:nvPr>
        </p:nvSpPr>
        <p:spPr>
          <a:xfrm>
            <a:off x="3598513" y="21918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42" name="Google Shape;342;p30"/>
          <p:cNvSpPr txBox="1"/>
          <p:nvPr>
            <p:ph idx="3" type="body"/>
          </p:nvPr>
        </p:nvSpPr>
        <p:spPr>
          <a:xfrm>
            <a:off x="5621713" y="21918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43" name="Google Shape;343;p30"/>
          <p:cNvSpPr txBox="1"/>
          <p:nvPr>
            <p:ph idx="4" type="body"/>
          </p:nvPr>
        </p:nvSpPr>
        <p:spPr>
          <a:xfrm>
            <a:off x="1578275" y="25881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44" name="Google Shape;344;p30"/>
          <p:cNvSpPr txBox="1"/>
          <p:nvPr>
            <p:ph idx="5" type="body"/>
          </p:nvPr>
        </p:nvSpPr>
        <p:spPr>
          <a:xfrm>
            <a:off x="3598513" y="25881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45" name="Google Shape;345;p30"/>
          <p:cNvSpPr txBox="1"/>
          <p:nvPr>
            <p:ph idx="6" type="body"/>
          </p:nvPr>
        </p:nvSpPr>
        <p:spPr>
          <a:xfrm>
            <a:off x="5621713" y="25881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46" name="Google Shape;346;p30"/>
          <p:cNvSpPr txBox="1"/>
          <p:nvPr>
            <p:ph idx="7" type="body"/>
          </p:nvPr>
        </p:nvSpPr>
        <p:spPr>
          <a:xfrm>
            <a:off x="1578275" y="29844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47" name="Google Shape;347;p30"/>
          <p:cNvSpPr txBox="1"/>
          <p:nvPr>
            <p:ph idx="8" type="body"/>
          </p:nvPr>
        </p:nvSpPr>
        <p:spPr>
          <a:xfrm>
            <a:off x="3598513" y="29844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48" name="Google Shape;348;p30"/>
          <p:cNvSpPr txBox="1"/>
          <p:nvPr>
            <p:ph idx="9" type="body"/>
          </p:nvPr>
        </p:nvSpPr>
        <p:spPr>
          <a:xfrm>
            <a:off x="5621713" y="298447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49" name="Google Shape;349;p30"/>
          <p:cNvSpPr txBox="1"/>
          <p:nvPr>
            <p:ph idx="13" type="body"/>
          </p:nvPr>
        </p:nvSpPr>
        <p:spPr>
          <a:xfrm>
            <a:off x="1578275" y="338052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50" name="Google Shape;350;p30"/>
          <p:cNvSpPr txBox="1"/>
          <p:nvPr>
            <p:ph idx="14" type="body"/>
          </p:nvPr>
        </p:nvSpPr>
        <p:spPr>
          <a:xfrm>
            <a:off x="3598513" y="338052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51" name="Google Shape;351;p30"/>
          <p:cNvSpPr txBox="1"/>
          <p:nvPr>
            <p:ph idx="15" type="body"/>
          </p:nvPr>
        </p:nvSpPr>
        <p:spPr>
          <a:xfrm>
            <a:off x="5621713" y="3380525"/>
            <a:ext cx="20232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pic>
        <p:nvPicPr>
          <p:cNvPr id="352" name="Google Shape;352;p30"/>
          <p:cNvPicPr preferRelativeResize="0"/>
          <p:nvPr/>
        </p:nvPicPr>
        <p:blipFill rotWithShape="1">
          <a:blip r:embed="rId2">
            <a:alphaModFix/>
          </a:blip>
          <a:srcRect b="17566" l="32414" r="33402" t="26436"/>
          <a:stretch/>
        </p:blipFill>
        <p:spPr>
          <a:xfrm rot="-9448745">
            <a:off x="6687849" y="1377353"/>
            <a:ext cx="3187996" cy="3721026"/>
          </a:xfrm>
          <a:prstGeom prst="rect">
            <a:avLst/>
          </a:prstGeom>
          <a:noFill/>
          <a:ln>
            <a:noFill/>
          </a:ln>
        </p:spPr>
      </p:pic>
      <p:pic>
        <p:nvPicPr>
          <p:cNvPr id="353" name="Google Shape;353;p30"/>
          <p:cNvPicPr preferRelativeResize="0"/>
          <p:nvPr/>
        </p:nvPicPr>
        <p:blipFill rotWithShape="1">
          <a:blip r:embed="rId3">
            <a:alphaModFix/>
          </a:blip>
          <a:srcRect b="30109" l="40147" r="32461" t="25157"/>
          <a:stretch/>
        </p:blipFill>
        <p:spPr>
          <a:xfrm flipH="1" rot="10799942">
            <a:off x="-227989" y="-477968"/>
            <a:ext cx="2430629" cy="28869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2">
  <p:cSld name="CUSTOM_9_2">
    <p:spTree>
      <p:nvGrpSpPr>
        <p:cNvPr id="33" name="Shape 33"/>
        <p:cNvGrpSpPr/>
        <p:nvPr/>
      </p:nvGrpSpPr>
      <p:grpSpPr>
        <a:xfrm>
          <a:off x="0" y="0"/>
          <a:ext cx="0" cy="0"/>
          <a:chOff x="0" y="0"/>
          <a:chExt cx="0" cy="0"/>
        </a:xfrm>
      </p:grpSpPr>
      <p:sp>
        <p:nvSpPr>
          <p:cNvPr id="34" name="Google Shape;34;p4"/>
          <p:cNvSpPr/>
          <p:nvPr/>
        </p:nvSpPr>
        <p:spPr>
          <a:xfrm>
            <a:off x="0" y="-3325"/>
            <a:ext cx="9144000" cy="5150100"/>
          </a:xfrm>
          <a:prstGeom prst="rect">
            <a:avLst/>
          </a:prstGeom>
          <a:solidFill>
            <a:srgbClr val="B5E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1649100" y="1509238"/>
            <a:ext cx="2694300" cy="2907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 name="Google Shape;36;p4"/>
          <p:cNvSpPr/>
          <p:nvPr>
            <p:ph idx="2" type="pic"/>
          </p:nvPr>
        </p:nvSpPr>
        <p:spPr>
          <a:xfrm>
            <a:off x="1649100" y="726313"/>
            <a:ext cx="2694300" cy="2694300"/>
          </a:xfrm>
          <a:prstGeom prst="ellipse">
            <a:avLst/>
          </a:prstGeom>
          <a:noFill/>
          <a:ln>
            <a:noFill/>
          </a:ln>
        </p:spPr>
      </p:sp>
      <p:sp>
        <p:nvSpPr>
          <p:cNvPr id="37" name="Google Shape;37;p4"/>
          <p:cNvSpPr txBox="1"/>
          <p:nvPr>
            <p:ph type="title"/>
          </p:nvPr>
        </p:nvSpPr>
        <p:spPr>
          <a:xfrm>
            <a:off x="1819775" y="3573013"/>
            <a:ext cx="23712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800"/>
              <a:buFont typeface="Century Gothic"/>
              <a:buNone/>
              <a:defRPr b="1" sz="18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4"/>
          <p:cNvSpPr txBox="1"/>
          <p:nvPr>
            <p:ph idx="1" type="subTitle"/>
          </p:nvPr>
        </p:nvSpPr>
        <p:spPr>
          <a:xfrm>
            <a:off x="1819775" y="3829538"/>
            <a:ext cx="23712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Lato"/>
              <a:buNone/>
              <a:defRPr sz="12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4"/>
          <p:cNvSpPr/>
          <p:nvPr/>
        </p:nvSpPr>
        <p:spPr>
          <a:xfrm>
            <a:off x="4800600" y="1509238"/>
            <a:ext cx="2694300" cy="2907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 name="Google Shape;40;p4"/>
          <p:cNvSpPr/>
          <p:nvPr>
            <p:ph idx="3" type="pic"/>
          </p:nvPr>
        </p:nvSpPr>
        <p:spPr>
          <a:xfrm>
            <a:off x="4800600" y="726313"/>
            <a:ext cx="2694300" cy="2694300"/>
          </a:xfrm>
          <a:prstGeom prst="ellipse">
            <a:avLst/>
          </a:prstGeom>
          <a:noFill/>
          <a:ln>
            <a:noFill/>
          </a:ln>
        </p:spPr>
      </p:sp>
      <p:sp>
        <p:nvSpPr>
          <p:cNvPr id="41" name="Google Shape;41;p4"/>
          <p:cNvSpPr txBox="1"/>
          <p:nvPr>
            <p:ph idx="4" type="title"/>
          </p:nvPr>
        </p:nvSpPr>
        <p:spPr>
          <a:xfrm>
            <a:off x="4971275" y="3573013"/>
            <a:ext cx="23712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800"/>
              <a:buFont typeface="Century Gothic"/>
              <a:buNone/>
              <a:defRPr b="1" sz="18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 name="Google Shape;42;p4"/>
          <p:cNvSpPr txBox="1"/>
          <p:nvPr>
            <p:ph idx="5" type="subTitle"/>
          </p:nvPr>
        </p:nvSpPr>
        <p:spPr>
          <a:xfrm>
            <a:off x="4971275" y="3829538"/>
            <a:ext cx="23712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Lato"/>
              <a:buNone/>
              <a:defRPr sz="12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Google Shape;91;p1" id="43" name="Google Shape;43;p4"/>
          <p:cNvPicPr preferRelativeResize="0"/>
          <p:nvPr/>
        </p:nvPicPr>
        <p:blipFill rotWithShape="1">
          <a:blip r:embed="rId2">
            <a:alphaModFix/>
          </a:blip>
          <a:srcRect b="0" l="0" r="0" t="0"/>
          <a:stretch/>
        </p:blipFill>
        <p:spPr>
          <a:xfrm>
            <a:off x="8200105" y="4680138"/>
            <a:ext cx="856350" cy="396883"/>
          </a:xfrm>
          <a:prstGeom prst="rect">
            <a:avLst/>
          </a:prstGeom>
          <a:noFill/>
          <a:ln>
            <a:noFill/>
          </a:ln>
        </p:spPr>
      </p:pic>
      <p:sp>
        <p:nvSpPr>
          <p:cNvPr id="44" name="Google Shape;44;p4"/>
          <p:cNvSpPr txBox="1"/>
          <p:nvPr/>
        </p:nvSpPr>
        <p:spPr>
          <a:xfrm>
            <a:off x="76203" y="4831482"/>
            <a:ext cx="656700" cy="2463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000">
                <a:solidFill>
                  <a:schemeClr val="lt1"/>
                </a:solidFill>
                <a:latin typeface="Lato"/>
                <a:ea typeface="Lato"/>
                <a:cs typeface="Lato"/>
                <a:sym typeface="Lato"/>
              </a:rPr>
              <a:t>‹#›</a:t>
            </a:fld>
            <a:endParaRPr sz="800">
              <a:solidFill>
                <a:schemeClr val="lt1"/>
              </a:solidFill>
              <a:latin typeface="Lato"/>
              <a:ea typeface="Lato"/>
              <a:cs typeface="Lato"/>
              <a:sym typeface="La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3x3">
  <p:cSld name="CUSTOM_6_2">
    <p:spTree>
      <p:nvGrpSpPr>
        <p:cNvPr id="354" name="Shape 354"/>
        <p:cNvGrpSpPr/>
        <p:nvPr/>
      </p:nvGrpSpPr>
      <p:grpSpPr>
        <a:xfrm>
          <a:off x="0" y="0"/>
          <a:ext cx="0" cy="0"/>
          <a:chOff x="0" y="0"/>
          <a:chExt cx="0" cy="0"/>
        </a:xfrm>
      </p:grpSpPr>
      <p:graphicFrame>
        <p:nvGraphicFramePr>
          <p:cNvPr id="355" name="Google Shape;355;p31"/>
          <p:cNvGraphicFramePr/>
          <p:nvPr/>
        </p:nvGraphicFramePr>
        <p:xfrm>
          <a:off x="2185850" y="2311011"/>
          <a:ext cx="3000000" cy="3000000"/>
        </p:xfrm>
        <a:graphic>
          <a:graphicData uri="http://schemas.openxmlformats.org/drawingml/2006/table">
            <a:tbl>
              <a:tblPr>
                <a:noFill/>
                <a:tableStyleId>{59AEC583-6B6C-4A50-83E1-57C7EF94C50D}</a:tableStyleId>
              </a:tblPr>
              <a:tblGrid>
                <a:gridCol w="2424250"/>
                <a:gridCol w="2424250"/>
              </a:tblGrid>
              <a:tr h="47632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r>
              <a:tr h="47632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r h="47632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bl>
          </a:graphicData>
        </a:graphic>
      </p:graphicFrame>
      <p:sp>
        <p:nvSpPr>
          <p:cNvPr id="356" name="Google Shape;356;p31"/>
          <p:cNvSpPr txBox="1"/>
          <p:nvPr>
            <p:ph type="title"/>
          </p:nvPr>
        </p:nvSpPr>
        <p:spPr>
          <a:xfrm>
            <a:off x="2109638" y="1403511"/>
            <a:ext cx="4034400" cy="7551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2400"/>
              <a:buFont typeface="Century Gothic"/>
              <a:buNone/>
              <a:defRPr b="1" sz="2400">
                <a:solidFill>
                  <a:srgbClr val="03797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57" name="Google Shape;357;p31"/>
          <p:cNvPicPr preferRelativeResize="0"/>
          <p:nvPr/>
        </p:nvPicPr>
        <p:blipFill rotWithShape="1">
          <a:blip r:embed="rId2">
            <a:alphaModFix/>
          </a:blip>
          <a:srcRect b="17566" l="32414" r="33402" t="26436"/>
          <a:stretch/>
        </p:blipFill>
        <p:spPr>
          <a:xfrm rot="-9448745">
            <a:off x="6687849" y="1377353"/>
            <a:ext cx="3187996" cy="3721026"/>
          </a:xfrm>
          <a:prstGeom prst="rect">
            <a:avLst/>
          </a:prstGeom>
          <a:noFill/>
          <a:ln>
            <a:noFill/>
          </a:ln>
        </p:spPr>
      </p:pic>
      <p:pic>
        <p:nvPicPr>
          <p:cNvPr id="358" name="Google Shape;358;p31"/>
          <p:cNvPicPr preferRelativeResize="0"/>
          <p:nvPr/>
        </p:nvPicPr>
        <p:blipFill rotWithShape="1">
          <a:blip r:embed="rId3">
            <a:alphaModFix/>
          </a:blip>
          <a:srcRect b="30109" l="40147" r="32461" t="25157"/>
          <a:stretch/>
        </p:blipFill>
        <p:spPr>
          <a:xfrm flipH="1" rot="10799942">
            <a:off x="-227989" y="-477968"/>
            <a:ext cx="2430629" cy="2886980"/>
          </a:xfrm>
          <a:prstGeom prst="rect">
            <a:avLst/>
          </a:prstGeom>
          <a:noFill/>
          <a:ln>
            <a:noFill/>
          </a:ln>
        </p:spPr>
      </p:pic>
      <p:sp>
        <p:nvSpPr>
          <p:cNvPr id="359" name="Google Shape;359;p31"/>
          <p:cNvSpPr txBox="1"/>
          <p:nvPr>
            <p:ph idx="1" type="body"/>
          </p:nvPr>
        </p:nvSpPr>
        <p:spPr>
          <a:xfrm>
            <a:off x="2202652" y="2373600"/>
            <a:ext cx="24075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60" name="Google Shape;360;p31"/>
          <p:cNvSpPr txBox="1"/>
          <p:nvPr>
            <p:ph idx="2" type="body"/>
          </p:nvPr>
        </p:nvSpPr>
        <p:spPr>
          <a:xfrm>
            <a:off x="4610152" y="2373600"/>
            <a:ext cx="24075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61" name="Google Shape;361;p31"/>
          <p:cNvSpPr txBox="1"/>
          <p:nvPr>
            <p:ph idx="3" type="body"/>
          </p:nvPr>
        </p:nvSpPr>
        <p:spPr>
          <a:xfrm>
            <a:off x="2202652" y="2827338"/>
            <a:ext cx="24075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62" name="Google Shape;362;p31"/>
          <p:cNvSpPr txBox="1"/>
          <p:nvPr>
            <p:ph idx="4" type="body"/>
          </p:nvPr>
        </p:nvSpPr>
        <p:spPr>
          <a:xfrm>
            <a:off x="4610152" y="2827338"/>
            <a:ext cx="24075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63" name="Google Shape;363;p31"/>
          <p:cNvSpPr txBox="1"/>
          <p:nvPr>
            <p:ph idx="5" type="body"/>
          </p:nvPr>
        </p:nvSpPr>
        <p:spPr>
          <a:xfrm>
            <a:off x="2202652" y="3281088"/>
            <a:ext cx="24075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64" name="Google Shape;364;p31"/>
          <p:cNvSpPr txBox="1"/>
          <p:nvPr>
            <p:ph idx="6" type="body"/>
          </p:nvPr>
        </p:nvSpPr>
        <p:spPr>
          <a:xfrm>
            <a:off x="4610152" y="3281088"/>
            <a:ext cx="24075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4x4">
  <p:cSld name="CUSTOM_6_1">
    <p:spTree>
      <p:nvGrpSpPr>
        <p:cNvPr id="365" name="Shape 365"/>
        <p:cNvGrpSpPr/>
        <p:nvPr/>
      </p:nvGrpSpPr>
      <p:grpSpPr>
        <a:xfrm>
          <a:off x="0" y="0"/>
          <a:ext cx="0" cy="0"/>
          <a:chOff x="0" y="0"/>
          <a:chExt cx="0" cy="0"/>
        </a:xfrm>
      </p:grpSpPr>
      <p:graphicFrame>
        <p:nvGraphicFramePr>
          <p:cNvPr id="366" name="Google Shape;366;p32"/>
          <p:cNvGraphicFramePr/>
          <p:nvPr/>
        </p:nvGraphicFramePr>
        <p:xfrm>
          <a:off x="1287325" y="2178161"/>
          <a:ext cx="3000000" cy="3000000"/>
        </p:xfrm>
        <a:graphic>
          <a:graphicData uri="http://schemas.openxmlformats.org/drawingml/2006/table">
            <a:tbl>
              <a:tblPr>
                <a:noFill/>
                <a:tableStyleId>{59AEC583-6B6C-4A50-83E1-57C7EF94C50D}</a:tableStyleId>
              </a:tblPr>
              <a:tblGrid>
                <a:gridCol w="1658725"/>
                <a:gridCol w="1658725"/>
                <a:gridCol w="1658725"/>
                <a:gridCol w="1658725"/>
              </a:tblGrid>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CE1D7"/>
                    </a:solidFill>
                  </a:tcPr>
                </a:tc>
              </a:tr>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r h="396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ACE1D7"/>
                    </a:solidFill>
                  </a:tcPr>
                </a:tc>
              </a:tr>
            </a:tbl>
          </a:graphicData>
        </a:graphic>
      </p:graphicFrame>
      <p:sp>
        <p:nvSpPr>
          <p:cNvPr id="367" name="Google Shape;367;p32"/>
          <p:cNvSpPr txBox="1"/>
          <p:nvPr>
            <p:ph type="title"/>
          </p:nvPr>
        </p:nvSpPr>
        <p:spPr>
          <a:xfrm>
            <a:off x="1221778" y="1270661"/>
            <a:ext cx="4034400" cy="7551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2400"/>
              <a:buFont typeface="Century Gothic"/>
              <a:buNone/>
              <a:defRPr b="1" sz="2400">
                <a:solidFill>
                  <a:srgbClr val="03797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68" name="Google Shape;368;p32"/>
          <p:cNvPicPr preferRelativeResize="0"/>
          <p:nvPr/>
        </p:nvPicPr>
        <p:blipFill rotWithShape="1">
          <a:blip r:embed="rId2">
            <a:alphaModFix/>
          </a:blip>
          <a:srcRect b="17566" l="32414" r="33402" t="26436"/>
          <a:stretch/>
        </p:blipFill>
        <p:spPr>
          <a:xfrm rot="-9448745">
            <a:off x="6687849" y="1377353"/>
            <a:ext cx="3187996" cy="3721026"/>
          </a:xfrm>
          <a:prstGeom prst="rect">
            <a:avLst/>
          </a:prstGeom>
          <a:noFill/>
          <a:ln>
            <a:noFill/>
          </a:ln>
        </p:spPr>
      </p:pic>
      <p:pic>
        <p:nvPicPr>
          <p:cNvPr id="369" name="Google Shape;369;p32"/>
          <p:cNvPicPr preferRelativeResize="0"/>
          <p:nvPr/>
        </p:nvPicPr>
        <p:blipFill rotWithShape="1">
          <a:blip r:embed="rId3">
            <a:alphaModFix/>
          </a:blip>
          <a:srcRect b="30109" l="40147" r="32461" t="25157"/>
          <a:stretch/>
        </p:blipFill>
        <p:spPr>
          <a:xfrm flipH="1" rot="10799942">
            <a:off x="-227989" y="-477968"/>
            <a:ext cx="2430629" cy="2886980"/>
          </a:xfrm>
          <a:prstGeom prst="rect">
            <a:avLst/>
          </a:prstGeom>
          <a:noFill/>
          <a:ln>
            <a:noFill/>
          </a:ln>
        </p:spPr>
      </p:pic>
      <p:sp>
        <p:nvSpPr>
          <p:cNvPr id="370" name="Google Shape;370;p32"/>
          <p:cNvSpPr txBox="1"/>
          <p:nvPr>
            <p:ph idx="1" type="body"/>
          </p:nvPr>
        </p:nvSpPr>
        <p:spPr>
          <a:xfrm>
            <a:off x="1287326" y="21781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71" name="Google Shape;371;p32"/>
          <p:cNvSpPr txBox="1"/>
          <p:nvPr>
            <p:ph idx="2" type="body"/>
          </p:nvPr>
        </p:nvSpPr>
        <p:spPr>
          <a:xfrm>
            <a:off x="2946051" y="21781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72" name="Google Shape;372;p32"/>
          <p:cNvSpPr txBox="1"/>
          <p:nvPr>
            <p:ph idx="3" type="body"/>
          </p:nvPr>
        </p:nvSpPr>
        <p:spPr>
          <a:xfrm>
            <a:off x="4604751" y="21781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73" name="Google Shape;373;p32"/>
          <p:cNvSpPr txBox="1"/>
          <p:nvPr>
            <p:ph idx="4" type="body"/>
          </p:nvPr>
        </p:nvSpPr>
        <p:spPr>
          <a:xfrm>
            <a:off x="6263451" y="21781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1pPr>
            <a:lvl2pPr indent="-311150" lvl="1" marL="914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2pPr>
            <a:lvl3pPr indent="-311150" lvl="2" marL="1371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3pPr>
            <a:lvl4pPr indent="-311150" lvl="3" marL="1828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4pPr>
            <a:lvl5pPr indent="-311150" lvl="4" marL="22860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5pPr>
            <a:lvl6pPr indent="-311150" lvl="5" marL="27432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6pPr>
            <a:lvl7pPr indent="-311150" lvl="6" marL="32004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7pPr>
            <a:lvl8pPr indent="-311150" lvl="7" marL="36576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8pPr>
            <a:lvl9pPr indent="-311150" lvl="8" marL="4114800" rtl="0">
              <a:spcBef>
                <a:spcPts val="0"/>
              </a:spcBef>
              <a:spcAft>
                <a:spcPts val="0"/>
              </a:spcAft>
              <a:buClr>
                <a:srgbClr val="037971"/>
              </a:buClr>
              <a:buSzPts val="1300"/>
              <a:buFont typeface="Lato"/>
              <a:buChar char="■"/>
              <a:defRPr b="1" sz="1300">
                <a:solidFill>
                  <a:srgbClr val="037971"/>
                </a:solidFill>
                <a:latin typeface="Lato"/>
                <a:ea typeface="Lato"/>
                <a:cs typeface="Lato"/>
                <a:sym typeface="Lato"/>
              </a:defRPr>
            </a:lvl9pPr>
          </a:lstStyle>
          <a:p/>
        </p:txBody>
      </p:sp>
      <p:sp>
        <p:nvSpPr>
          <p:cNvPr id="374" name="Google Shape;374;p32"/>
          <p:cNvSpPr txBox="1"/>
          <p:nvPr>
            <p:ph idx="5" type="body"/>
          </p:nvPr>
        </p:nvSpPr>
        <p:spPr>
          <a:xfrm>
            <a:off x="1287326" y="25744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75" name="Google Shape;375;p32"/>
          <p:cNvSpPr txBox="1"/>
          <p:nvPr>
            <p:ph idx="6" type="body"/>
          </p:nvPr>
        </p:nvSpPr>
        <p:spPr>
          <a:xfrm>
            <a:off x="2946051" y="25744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76" name="Google Shape;376;p32"/>
          <p:cNvSpPr txBox="1"/>
          <p:nvPr>
            <p:ph idx="7" type="body"/>
          </p:nvPr>
        </p:nvSpPr>
        <p:spPr>
          <a:xfrm>
            <a:off x="4604751" y="25744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77" name="Google Shape;377;p32"/>
          <p:cNvSpPr txBox="1"/>
          <p:nvPr>
            <p:ph idx="8" type="body"/>
          </p:nvPr>
        </p:nvSpPr>
        <p:spPr>
          <a:xfrm>
            <a:off x="6263451" y="25744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78" name="Google Shape;378;p32"/>
          <p:cNvSpPr txBox="1"/>
          <p:nvPr>
            <p:ph idx="9" type="body"/>
          </p:nvPr>
        </p:nvSpPr>
        <p:spPr>
          <a:xfrm>
            <a:off x="1287363" y="29707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79" name="Google Shape;379;p32"/>
          <p:cNvSpPr txBox="1"/>
          <p:nvPr>
            <p:ph idx="13" type="body"/>
          </p:nvPr>
        </p:nvSpPr>
        <p:spPr>
          <a:xfrm>
            <a:off x="2946088" y="29707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80" name="Google Shape;380;p32"/>
          <p:cNvSpPr txBox="1"/>
          <p:nvPr>
            <p:ph idx="14" type="body"/>
          </p:nvPr>
        </p:nvSpPr>
        <p:spPr>
          <a:xfrm>
            <a:off x="4604788" y="29707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81" name="Google Shape;381;p32"/>
          <p:cNvSpPr txBox="1"/>
          <p:nvPr>
            <p:ph idx="15" type="body"/>
          </p:nvPr>
        </p:nvSpPr>
        <p:spPr>
          <a:xfrm>
            <a:off x="6263488" y="297075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82" name="Google Shape;382;p32"/>
          <p:cNvSpPr txBox="1"/>
          <p:nvPr>
            <p:ph idx="16" type="body"/>
          </p:nvPr>
        </p:nvSpPr>
        <p:spPr>
          <a:xfrm>
            <a:off x="1287363" y="336680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83" name="Google Shape;383;p32"/>
          <p:cNvSpPr txBox="1"/>
          <p:nvPr>
            <p:ph idx="17" type="body"/>
          </p:nvPr>
        </p:nvSpPr>
        <p:spPr>
          <a:xfrm>
            <a:off x="2946088" y="336680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84" name="Google Shape;384;p32"/>
          <p:cNvSpPr txBox="1"/>
          <p:nvPr>
            <p:ph idx="18" type="body"/>
          </p:nvPr>
        </p:nvSpPr>
        <p:spPr>
          <a:xfrm>
            <a:off x="4604788" y="336680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
        <p:nvSpPr>
          <p:cNvPr id="385" name="Google Shape;385;p32"/>
          <p:cNvSpPr txBox="1"/>
          <p:nvPr>
            <p:ph idx="19" type="body"/>
          </p:nvPr>
        </p:nvSpPr>
        <p:spPr>
          <a:xfrm>
            <a:off x="6263488" y="3366800"/>
            <a:ext cx="1658700" cy="39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1pPr>
            <a:lvl2pPr indent="-311150" lvl="1" marL="914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2pPr>
            <a:lvl3pPr indent="-311150" lvl="2" marL="1371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3pPr>
            <a:lvl4pPr indent="-311150" lvl="3" marL="1828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4pPr>
            <a:lvl5pPr indent="-311150" lvl="4" marL="22860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5pPr>
            <a:lvl6pPr indent="-311150" lvl="5" marL="27432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6pPr>
            <a:lvl7pPr indent="-311150" lvl="6" marL="32004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7pPr>
            <a:lvl8pPr indent="-311150" lvl="7" marL="36576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8pPr>
            <a:lvl9pPr indent="-311150" lvl="8" marL="4114800" rtl="0">
              <a:spcBef>
                <a:spcPts val="0"/>
              </a:spcBef>
              <a:spcAft>
                <a:spcPts val="0"/>
              </a:spcAft>
              <a:buClr>
                <a:srgbClr val="037971"/>
              </a:buClr>
              <a:buSzPts val="1300"/>
              <a:buFont typeface="Lato Light"/>
              <a:buChar char="■"/>
              <a:defRPr sz="1300">
                <a:solidFill>
                  <a:srgbClr val="037971"/>
                </a:solidFill>
                <a:latin typeface="Lato Light"/>
                <a:ea typeface="Lato Light"/>
                <a:cs typeface="Lato Light"/>
                <a:sym typeface="Lato Light"/>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5/1">
  <p:cSld name="CUSTOM_7">
    <p:spTree>
      <p:nvGrpSpPr>
        <p:cNvPr id="386" name="Shape 386"/>
        <p:cNvGrpSpPr/>
        <p:nvPr/>
      </p:nvGrpSpPr>
      <p:grpSpPr>
        <a:xfrm>
          <a:off x="0" y="0"/>
          <a:ext cx="0" cy="0"/>
          <a:chOff x="0" y="0"/>
          <a:chExt cx="0" cy="0"/>
        </a:xfrm>
      </p:grpSpPr>
      <p:pic>
        <p:nvPicPr>
          <p:cNvPr id="387" name="Google Shape;387;p33"/>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388" name="Google Shape;388;p33"/>
          <p:cNvSpPr/>
          <p:nvPr/>
        </p:nvSpPr>
        <p:spPr>
          <a:xfrm>
            <a:off x="1497619" y="2202852"/>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9" name="Google Shape;389;p33"/>
          <p:cNvSpPr/>
          <p:nvPr/>
        </p:nvSpPr>
        <p:spPr>
          <a:xfrm>
            <a:off x="1497619" y="310685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0" name="Google Shape;390;p33"/>
          <p:cNvSpPr/>
          <p:nvPr/>
        </p:nvSpPr>
        <p:spPr>
          <a:xfrm>
            <a:off x="1497619" y="4010868"/>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1" name="Google Shape;391;p33"/>
          <p:cNvSpPr/>
          <p:nvPr/>
        </p:nvSpPr>
        <p:spPr>
          <a:xfrm>
            <a:off x="1497619" y="1281580"/>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2" name="Google Shape;392;p33"/>
          <p:cNvSpPr/>
          <p:nvPr/>
        </p:nvSpPr>
        <p:spPr>
          <a:xfrm>
            <a:off x="1497619" y="362455"/>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3" name="Google Shape;393;p33"/>
          <p:cNvSpPr txBox="1"/>
          <p:nvPr/>
        </p:nvSpPr>
        <p:spPr>
          <a:xfrm>
            <a:off x="1737662" y="523475"/>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sp>
        <p:nvSpPr>
          <p:cNvPr id="394" name="Google Shape;394;p33"/>
          <p:cNvSpPr txBox="1"/>
          <p:nvPr/>
        </p:nvSpPr>
        <p:spPr>
          <a:xfrm>
            <a:off x="1745906" y="145015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395" name="Google Shape;395;p33"/>
          <p:cNvSpPr txBox="1"/>
          <p:nvPr/>
        </p:nvSpPr>
        <p:spPr>
          <a:xfrm>
            <a:off x="1728019" y="2346282"/>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396" name="Google Shape;396;p33"/>
          <p:cNvSpPr txBox="1"/>
          <p:nvPr/>
        </p:nvSpPr>
        <p:spPr>
          <a:xfrm>
            <a:off x="1728047" y="3258159"/>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sp>
        <p:nvSpPr>
          <p:cNvPr id="397" name="Google Shape;397;p33"/>
          <p:cNvSpPr txBox="1"/>
          <p:nvPr/>
        </p:nvSpPr>
        <p:spPr>
          <a:xfrm>
            <a:off x="1728047" y="4170056"/>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5</a:t>
            </a:r>
            <a:endParaRPr b="1" i="0" sz="100" u="none" cap="none" strike="noStrike">
              <a:solidFill>
                <a:schemeClr val="dk1"/>
              </a:solidFill>
              <a:latin typeface="Century Gothic"/>
              <a:ea typeface="Century Gothic"/>
              <a:cs typeface="Century Gothic"/>
              <a:sym typeface="Century Gothic"/>
            </a:endParaRPr>
          </a:p>
        </p:txBody>
      </p:sp>
      <p:cxnSp>
        <p:nvCxnSpPr>
          <p:cNvPr id="398" name="Google Shape;398;p33"/>
          <p:cNvCxnSpPr/>
          <p:nvPr/>
        </p:nvCxnSpPr>
        <p:spPr>
          <a:xfrm>
            <a:off x="2131547" y="167541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399" name="Google Shape;399;p33"/>
          <p:cNvCxnSpPr/>
          <p:nvPr/>
        </p:nvCxnSpPr>
        <p:spPr>
          <a:xfrm>
            <a:off x="2131547" y="2580525"/>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00" name="Google Shape;400;p33"/>
          <p:cNvCxnSpPr/>
          <p:nvPr/>
        </p:nvCxnSpPr>
        <p:spPr>
          <a:xfrm>
            <a:off x="2131547" y="348335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01" name="Google Shape;401;p33"/>
          <p:cNvCxnSpPr/>
          <p:nvPr/>
        </p:nvCxnSpPr>
        <p:spPr>
          <a:xfrm>
            <a:off x="2131547" y="4386169"/>
            <a:ext cx="1465800" cy="0"/>
          </a:xfrm>
          <a:prstGeom prst="straightConnector1">
            <a:avLst/>
          </a:prstGeom>
          <a:noFill/>
          <a:ln cap="flat" cmpd="sng" w="28575">
            <a:solidFill>
              <a:srgbClr val="ACE1D7"/>
            </a:solidFill>
            <a:prstDash val="solid"/>
            <a:round/>
            <a:headEnd len="sm" w="sm" type="none"/>
            <a:tailEnd len="med" w="med" type="oval"/>
          </a:ln>
        </p:spPr>
      </p:cxnSp>
      <p:pic>
        <p:nvPicPr>
          <p:cNvPr id="402" name="Google Shape;402;p33"/>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403" name="Google Shape;403;p33"/>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404" name="Google Shape;404;p33"/>
          <p:cNvSpPr txBox="1"/>
          <p:nvPr>
            <p:ph idx="1" type="subTitle"/>
          </p:nvPr>
        </p:nvSpPr>
        <p:spPr>
          <a:xfrm>
            <a:off x="4500576" y="597883"/>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5" name="Google Shape;405;p33"/>
          <p:cNvSpPr txBox="1"/>
          <p:nvPr>
            <p:ph idx="2" type="subTitle"/>
          </p:nvPr>
        </p:nvSpPr>
        <p:spPr>
          <a:xfrm>
            <a:off x="3699296" y="1526117"/>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6" name="Google Shape;406;p33"/>
          <p:cNvSpPr txBox="1"/>
          <p:nvPr>
            <p:ph idx="3" type="subTitle"/>
          </p:nvPr>
        </p:nvSpPr>
        <p:spPr>
          <a:xfrm>
            <a:off x="3699296" y="2436627"/>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7" name="Google Shape;407;p33"/>
          <p:cNvSpPr txBox="1"/>
          <p:nvPr>
            <p:ph idx="4" type="subTitle"/>
          </p:nvPr>
        </p:nvSpPr>
        <p:spPr>
          <a:xfrm>
            <a:off x="3699296" y="3366080"/>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8" name="Google Shape;408;p33"/>
          <p:cNvSpPr txBox="1"/>
          <p:nvPr>
            <p:ph idx="5" type="subTitle"/>
          </p:nvPr>
        </p:nvSpPr>
        <p:spPr>
          <a:xfrm>
            <a:off x="3699296" y="4257249"/>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cxnSp>
        <p:nvCxnSpPr>
          <p:cNvPr id="409" name="Google Shape;409;p33"/>
          <p:cNvCxnSpPr/>
          <p:nvPr/>
        </p:nvCxnSpPr>
        <p:spPr>
          <a:xfrm>
            <a:off x="2256013" y="752763"/>
            <a:ext cx="2155800" cy="0"/>
          </a:xfrm>
          <a:prstGeom prst="straightConnector1">
            <a:avLst/>
          </a:prstGeom>
          <a:noFill/>
          <a:ln cap="flat" cmpd="sng" w="28575">
            <a:solidFill>
              <a:srgbClr val="037971"/>
            </a:solidFill>
            <a:prstDash val="solid"/>
            <a:round/>
            <a:headEnd len="sm" w="sm" type="none"/>
            <a:tailEnd len="med" w="med" type="oval"/>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5/2">
  <p:cSld name="CUSTOM_7_1">
    <p:spTree>
      <p:nvGrpSpPr>
        <p:cNvPr id="410" name="Shape 410"/>
        <p:cNvGrpSpPr/>
        <p:nvPr/>
      </p:nvGrpSpPr>
      <p:grpSpPr>
        <a:xfrm>
          <a:off x="0" y="0"/>
          <a:ext cx="0" cy="0"/>
          <a:chOff x="0" y="0"/>
          <a:chExt cx="0" cy="0"/>
        </a:xfrm>
      </p:grpSpPr>
      <p:pic>
        <p:nvPicPr>
          <p:cNvPr id="411" name="Google Shape;411;p34"/>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412" name="Google Shape;412;p34"/>
          <p:cNvSpPr/>
          <p:nvPr/>
        </p:nvSpPr>
        <p:spPr>
          <a:xfrm>
            <a:off x="1506231" y="2202852"/>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3" name="Google Shape;413;p34"/>
          <p:cNvSpPr/>
          <p:nvPr/>
        </p:nvSpPr>
        <p:spPr>
          <a:xfrm>
            <a:off x="1506231" y="310685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4" name="Google Shape;414;p34"/>
          <p:cNvSpPr/>
          <p:nvPr/>
        </p:nvSpPr>
        <p:spPr>
          <a:xfrm>
            <a:off x="1506231" y="4010868"/>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5" name="Google Shape;415;p34"/>
          <p:cNvSpPr/>
          <p:nvPr/>
        </p:nvSpPr>
        <p:spPr>
          <a:xfrm>
            <a:off x="1506231" y="1281580"/>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416" name="Google Shape;416;p34"/>
          <p:cNvSpPr/>
          <p:nvPr/>
        </p:nvSpPr>
        <p:spPr>
          <a:xfrm>
            <a:off x="1506231" y="36245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7" name="Google Shape;417;p34"/>
          <p:cNvSpPr txBox="1"/>
          <p:nvPr/>
        </p:nvSpPr>
        <p:spPr>
          <a:xfrm>
            <a:off x="1746274" y="523475"/>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sp>
        <p:nvSpPr>
          <p:cNvPr id="418" name="Google Shape;418;p34"/>
          <p:cNvSpPr txBox="1"/>
          <p:nvPr/>
        </p:nvSpPr>
        <p:spPr>
          <a:xfrm>
            <a:off x="1754519" y="145015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419" name="Google Shape;419;p34"/>
          <p:cNvSpPr txBox="1"/>
          <p:nvPr/>
        </p:nvSpPr>
        <p:spPr>
          <a:xfrm>
            <a:off x="1736631" y="2346282"/>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420" name="Google Shape;420;p34"/>
          <p:cNvSpPr txBox="1"/>
          <p:nvPr/>
        </p:nvSpPr>
        <p:spPr>
          <a:xfrm>
            <a:off x="1736659" y="3258159"/>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sp>
        <p:nvSpPr>
          <p:cNvPr id="421" name="Google Shape;421;p34"/>
          <p:cNvSpPr txBox="1"/>
          <p:nvPr/>
        </p:nvSpPr>
        <p:spPr>
          <a:xfrm>
            <a:off x="1736659" y="4170056"/>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5</a:t>
            </a:r>
            <a:endParaRPr b="1" i="0" sz="100" u="none" cap="none" strike="noStrike">
              <a:solidFill>
                <a:schemeClr val="dk1"/>
              </a:solidFill>
              <a:latin typeface="Century Gothic"/>
              <a:ea typeface="Century Gothic"/>
              <a:cs typeface="Century Gothic"/>
              <a:sym typeface="Century Gothic"/>
            </a:endParaRPr>
          </a:p>
        </p:txBody>
      </p:sp>
      <p:cxnSp>
        <p:nvCxnSpPr>
          <p:cNvPr id="422" name="Google Shape;422;p34"/>
          <p:cNvCxnSpPr/>
          <p:nvPr/>
        </p:nvCxnSpPr>
        <p:spPr>
          <a:xfrm>
            <a:off x="2140160" y="76616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23" name="Google Shape;423;p34"/>
          <p:cNvCxnSpPr/>
          <p:nvPr/>
        </p:nvCxnSpPr>
        <p:spPr>
          <a:xfrm>
            <a:off x="2140160" y="2580525"/>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24" name="Google Shape;424;p34"/>
          <p:cNvCxnSpPr/>
          <p:nvPr/>
        </p:nvCxnSpPr>
        <p:spPr>
          <a:xfrm>
            <a:off x="2140160" y="348335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25" name="Google Shape;425;p34"/>
          <p:cNvCxnSpPr/>
          <p:nvPr/>
        </p:nvCxnSpPr>
        <p:spPr>
          <a:xfrm>
            <a:off x="2140160" y="4386169"/>
            <a:ext cx="1465800" cy="0"/>
          </a:xfrm>
          <a:prstGeom prst="straightConnector1">
            <a:avLst/>
          </a:prstGeom>
          <a:noFill/>
          <a:ln cap="flat" cmpd="sng" w="28575">
            <a:solidFill>
              <a:srgbClr val="ACE1D7"/>
            </a:solidFill>
            <a:prstDash val="solid"/>
            <a:round/>
            <a:headEnd len="sm" w="sm" type="none"/>
            <a:tailEnd len="med" w="med" type="oval"/>
          </a:ln>
        </p:spPr>
      </p:cxnSp>
      <p:pic>
        <p:nvPicPr>
          <p:cNvPr id="426" name="Google Shape;426;p34"/>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427" name="Google Shape;427;p34"/>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428" name="Google Shape;428;p34"/>
          <p:cNvSpPr txBox="1"/>
          <p:nvPr>
            <p:ph idx="1" type="subTitle"/>
          </p:nvPr>
        </p:nvSpPr>
        <p:spPr>
          <a:xfrm>
            <a:off x="4491964" y="1519755"/>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9" name="Google Shape;429;p34"/>
          <p:cNvSpPr txBox="1"/>
          <p:nvPr>
            <p:ph idx="2" type="subTitle"/>
          </p:nvPr>
        </p:nvSpPr>
        <p:spPr>
          <a:xfrm>
            <a:off x="3707909" y="621802"/>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30" name="Google Shape;430;p34"/>
          <p:cNvSpPr txBox="1"/>
          <p:nvPr>
            <p:ph idx="3" type="subTitle"/>
          </p:nvPr>
        </p:nvSpPr>
        <p:spPr>
          <a:xfrm>
            <a:off x="3707909" y="2436627"/>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31" name="Google Shape;431;p34"/>
          <p:cNvSpPr txBox="1"/>
          <p:nvPr>
            <p:ph idx="4" type="subTitle"/>
          </p:nvPr>
        </p:nvSpPr>
        <p:spPr>
          <a:xfrm>
            <a:off x="3707909" y="3366080"/>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32" name="Google Shape;432;p34"/>
          <p:cNvSpPr txBox="1"/>
          <p:nvPr>
            <p:ph idx="5" type="subTitle"/>
          </p:nvPr>
        </p:nvSpPr>
        <p:spPr>
          <a:xfrm>
            <a:off x="3707909" y="4257249"/>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cxnSp>
        <p:nvCxnSpPr>
          <p:cNvPr id="433" name="Google Shape;433;p34"/>
          <p:cNvCxnSpPr/>
          <p:nvPr/>
        </p:nvCxnSpPr>
        <p:spPr>
          <a:xfrm>
            <a:off x="2247400" y="1674634"/>
            <a:ext cx="2155800" cy="0"/>
          </a:xfrm>
          <a:prstGeom prst="straightConnector1">
            <a:avLst/>
          </a:prstGeom>
          <a:noFill/>
          <a:ln cap="flat" cmpd="sng" w="28575">
            <a:solidFill>
              <a:srgbClr val="037971"/>
            </a:solidFill>
            <a:prstDash val="solid"/>
            <a:round/>
            <a:headEnd len="sm" w="sm" type="none"/>
            <a:tailEnd len="med" w="med" type="oval"/>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5/3">
  <p:cSld name="CUSTOM_7_1_1">
    <p:spTree>
      <p:nvGrpSpPr>
        <p:cNvPr id="434" name="Shape 434"/>
        <p:cNvGrpSpPr/>
        <p:nvPr/>
      </p:nvGrpSpPr>
      <p:grpSpPr>
        <a:xfrm>
          <a:off x="0" y="0"/>
          <a:ext cx="0" cy="0"/>
          <a:chOff x="0" y="0"/>
          <a:chExt cx="0" cy="0"/>
        </a:xfrm>
      </p:grpSpPr>
      <p:pic>
        <p:nvPicPr>
          <p:cNvPr id="435" name="Google Shape;435;p35"/>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436" name="Google Shape;436;p35"/>
          <p:cNvSpPr/>
          <p:nvPr/>
        </p:nvSpPr>
        <p:spPr>
          <a:xfrm>
            <a:off x="1506231" y="2202852"/>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7" name="Google Shape;437;p35"/>
          <p:cNvSpPr/>
          <p:nvPr/>
        </p:nvSpPr>
        <p:spPr>
          <a:xfrm>
            <a:off x="1506231" y="310685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8" name="Google Shape;438;p35"/>
          <p:cNvSpPr/>
          <p:nvPr/>
        </p:nvSpPr>
        <p:spPr>
          <a:xfrm>
            <a:off x="1506231" y="4010868"/>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9" name="Google Shape;439;p35"/>
          <p:cNvSpPr/>
          <p:nvPr/>
        </p:nvSpPr>
        <p:spPr>
          <a:xfrm>
            <a:off x="1506231" y="1281580"/>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440" name="Google Shape;440;p35"/>
          <p:cNvSpPr/>
          <p:nvPr/>
        </p:nvSpPr>
        <p:spPr>
          <a:xfrm>
            <a:off x="1506231" y="36245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1" name="Google Shape;441;p35"/>
          <p:cNvSpPr txBox="1"/>
          <p:nvPr/>
        </p:nvSpPr>
        <p:spPr>
          <a:xfrm>
            <a:off x="1746274" y="523475"/>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sp>
        <p:nvSpPr>
          <p:cNvPr id="442" name="Google Shape;442;p35"/>
          <p:cNvSpPr txBox="1"/>
          <p:nvPr/>
        </p:nvSpPr>
        <p:spPr>
          <a:xfrm>
            <a:off x="1754519" y="145015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443" name="Google Shape;443;p35"/>
          <p:cNvSpPr txBox="1"/>
          <p:nvPr/>
        </p:nvSpPr>
        <p:spPr>
          <a:xfrm>
            <a:off x="1736631" y="2346282"/>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444" name="Google Shape;444;p35"/>
          <p:cNvSpPr txBox="1"/>
          <p:nvPr/>
        </p:nvSpPr>
        <p:spPr>
          <a:xfrm>
            <a:off x="1736659" y="3258159"/>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sp>
        <p:nvSpPr>
          <p:cNvPr id="445" name="Google Shape;445;p35"/>
          <p:cNvSpPr txBox="1"/>
          <p:nvPr/>
        </p:nvSpPr>
        <p:spPr>
          <a:xfrm>
            <a:off x="1736659" y="4170056"/>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5</a:t>
            </a:r>
            <a:endParaRPr b="1" i="0" sz="100" u="none" cap="none" strike="noStrike">
              <a:solidFill>
                <a:schemeClr val="dk1"/>
              </a:solidFill>
              <a:latin typeface="Century Gothic"/>
              <a:ea typeface="Century Gothic"/>
              <a:cs typeface="Century Gothic"/>
              <a:sym typeface="Century Gothic"/>
            </a:endParaRPr>
          </a:p>
        </p:txBody>
      </p:sp>
      <p:cxnSp>
        <p:nvCxnSpPr>
          <p:cNvPr id="446" name="Google Shape;446;p35"/>
          <p:cNvCxnSpPr/>
          <p:nvPr/>
        </p:nvCxnSpPr>
        <p:spPr>
          <a:xfrm>
            <a:off x="2140160" y="76616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47" name="Google Shape;447;p35"/>
          <p:cNvCxnSpPr/>
          <p:nvPr/>
        </p:nvCxnSpPr>
        <p:spPr>
          <a:xfrm>
            <a:off x="2140160" y="1670288"/>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48" name="Google Shape;448;p35"/>
          <p:cNvCxnSpPr/>
          <p:nvPr/>
        </p:nvCxnSpPr>
        <p:spPr>
          <a:xfrm>
            <a:off x="2140160" y="348335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49" name="Google Shape;449;p35"/>
          <p:cNvCxnSpPr/>
          <p:nvPr/>
        </p:nvCxnSpPr>
        <p:spPr>
          <a:xfrm>
            <a:off x="2140160" y="4386169"/>
            <a:ext cx="1465800" cy="0"/>
          </a:xfrm>
          <a:prstGeom prst="straightConnector1">
            <a:avLst/>
          </a:prstGeom>
          <a:noFill/>
          <a:ln cap="flat" cmpd="sng" w="28575">
            <a:solidFill>
              <a:srgbClr val="ACE1D7"/>
            </a:solidFill>
            <a:prstDash val="solid"/>
            <a:round/>
            <a:headEnd len="sm" w="sm" type="none"/>
            <a:tailEnd len="med" w="med" type="oval"/>
          </a:ln>
        </p:spPr>
      </p:cxnSp>
      <p:pic>
        <p:nvPicPr>
          <p:cNvPr id="450" name="Google Shape;450;p35"/>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451" name="Google Shape;451;p35"/>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452" name="Google Shape;452;p35"/>
          <p:cNvSpPr txBox="1"/>
          <p:nvPr>
            <p:ph idx="1" type="subTitle"/>
          </p:nvPr>
        </p:nvSpPr>
        <p:spPr>
          <a:xfrm>
            <a:off x="4491964" y="2420787"/>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3" name="Google Shape;453;p35"/>
          <p:cNvSpPr txBox="1"/>
          <p:nvPr>
            <p:ph idx="2" type="subTitle"/>
          </p:nvPr>
        </p:nvSpPr>
        <p:spPr>
          <a:xfrm>
            <a:off x="3707909" y="621802"/>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54" name="Google Shape;454;p35"/>
          <p:cNvSpPr txBox="1"/>
          <p:nvPr>
            <p:ph idx="3" type="subTitle"/>
          </p:nvPr>
        </p:nvSpPr>
        <p:spPr>
          <a:xfrm>
            <a:off x="3707909" y="1526390"/>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55" name="Google Shape;455;p35"/>
          <p:cNvSpPr txBox="1"/>
          <p:nvPr>
            <p:ph idx="4" type="subTitle"/>
          </p:nvPr>
        </p:nvSpPr>
        <p:spPr>
          <a:xfrm>
            <a:off x="3707909" y="3366080"/>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56" name="Google Shape;456;p35"/>
          <p:cNvSpPr txBox="1"/>
          <p:nvPr>
            <p:ph idx="5" type="subTitle"/>
          </p:nvPr>
        </p:nvSpPr>
        <p:spPr>
          <a:xfrm>
            <a:off x="3707909" y="4257249"/>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cxnSp>
        <p:nvCxnSpPr>
          <p:cNvPr id="457" name="Google Shape;457;p35"/>
          <p:cNvCxnSpPr/>
          <p:nvPr/>
        </p:nvCxnSpPr>
        <p:spPr>
          <a:xfrm>
            <a:off x="2247400" y="2575666"/>
            <a:ext cx="2155800" cy="0"/>
          </a:xfrm>
          <a:prstGeom prst="straightConnector1">
            <a:avLst/>
          </a:prstGeom>
          <a:noFill/>
          <a:ln cap="flat" cmpd="sng" w="28575">
            <a:solidFill>
              <a:srgbClr val="037971"/>
            </a:solidFill>
            <a:prstDash val="solid"/>
            <a:round/>
            <a:headEnd len="sm" w="sm" type="none"/>
            <a:tailEnd len="med" w="med" type="oval"/>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5/4">
  <p:cSld name="CUSTOM_7_1_1_1">
    <p:spTree>
      <p:nvGrpSpPr>
        <p:cNvPr id="458" name="Shape 458"/>
        <p:cNvGrpSpPr/>
        <p:nvPr/>
      </p:nvGrpSpPr>
      <p:grpSpPr>
        <a:xfrm>
          <a:off x="0" y="0"/>
          <a:ext cx="0" cy="0"/>
          <a:chOff x="0" y="0"/>
          <a:chExt cx="0" cy="0"/>
        </a:xfrm>
      </p:grpSpPr>
      <p:pic>
        <p:nvPicPr>
          <p:cNvPr id="459" name="Google Shape;459;p36"/>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460" name="Google Shape;460;p36"/>
          <p:cNvSpPr/>
          <p:nvPr/>
        </p:nvSpPr>
        <p:spPr>
          <a:xfrm>
            <a:off x="1506231" y="2202852"/>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1" name="Google Shape;461;p36"/>
          <p:cNvSpPr/>
          <p:nvPr/>
        </p:nvSpPr>
        <p:spPr>
          <a:xfrm>
            <a:off x="1506231" y="3106855"/>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2" name="Google Shape;462;p36"/>
          <p:cNvSpPr/>
          <p:nvPr/>
        </p:nvSpPr>
        <p:spPr>
          <a:xfrm>
            <a:off x="1506231" y="4010868"/>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3" name="Google Shape;463;p36"/>
          <p:cNvSpPr/>
          <p:nvPr/>
        </p:nvSpPr>
        <p:spPr>
          <a:xfrm>
            <a:off x="1506231" y="1281580"/>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464" name="Google Shape;464;p36"/>
          <p:cNvSpPr/>
          <p:nvPr/>
        </p:nvSpPr>
        <p:spPr>
          <a:xfrm>
            <a:off x="1506231" y="36245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5" name="Google Shape;465;p36"/>
          <p:cNvSpPr txBox="1"/>
          <p:nvPr/>
        </p:nvSpPr>
        <p:spPr>
          <a:xfrm>
            <a:off x="1746274" y="523475"/>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sp>
        <p:nvSpPr>
          <p:cNvPr id="466" name="Google Shape;466;p36"/>
          <p:cNvSpPr txBox="1"/>
          <p:nvPr/>
        </p:nvSpPr>
        <p:spPr>
          <a:xfrm>
            <a:off x="1754519" y="145015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467" name="Google Shape;467;p36"/>
          <p:cNvSpPr txBox="1"/>
          <p:nvPr/>
        </p:nvSpPr>
        <p:spPr>
          <a:xfrm>
            <a:off x="1736631" y="2346282"/>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468" name="Google Shape;468;p36"/>
          <p:cNvSpPr txBox="1"/>
          <p:nvPr/>
        </p:nvSpPr>
        <p:spPr>
          <a:xfrm>
            <a:off x="1736659" y="3258159"/>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sp>
        <p:nvSpPr>
          <p:cNvPr id="469" name="Google Shape;469;p36"/>
          <p:cNvSpPr txBox="1"/>
          <p:nvPr/>
        </p:nvSpPr>
        <p:spPr>
          <a:xfrm>
            <a:off x="1736659" y="4170056"/>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5</a:t>
            </a:r>
            <a:endParaRPr b="1" i="0" sz="100" u="none" cap="none" strike="noStrike">
              <a:solidFill>
                <a:schemeClr val="dk1"/>
              </a:solidFill>
              <a:latin typeface="Century Gothic"/>
              <a:ea typeface="Century Gothic"/>
              <a:cs typeface="Century Gothic"/>
              <a:sym typeface="Century Gothic"/>
            </a:endParaRPr>
          </a:p>
        </p:txBody>
      </p:sp>
      <p:cxnSp>
        <p:nvCxnSpPr>
          <p:cNvPr id="470" name="Google Shape;470;p36"/>
          <p:cNvCxnSpPr/>
          <p:nvPr/>
        </p:nvCxnSpPr>
        <p:spPr>
          <a:xfrm>
            <a:off x="2140160" y="76616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71" name="Google Shape;471;p36"/>
          <p:cNvCxnSpPr/>
          <p:nvPr/>
        </p:nvCxnSpPr>
        <p:spPr>
          <a:xfrm>
            <a:off x="2140160" y="1670288"/>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72" name="Google Shape;472;p36"/>
          <p:cNvCxnSpPr/>
          <p:nvPr/>
        </p:nvCxnSpPr>
        <p:spPr>
          <a:xfrm>
            <a:off x="2140160" y="2595210"/>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73" name="Google Shape;473;p36"/>
          <p:cNvCxnSpPr/>
          <p:nvPr/>
        </p:nvCxnSpPr>
        <p:spPr>
          <a:xfrm>
            <a:off x="2140160" y="4386169"/>
            <a:ext cx="1465800" cy="0"/>
          </a:xfrm>
          <a:prstGeom prst="straightConnector1">
            <a:avLst/>
          </a:prstGeom>
          <a:noFill/>
          <a:ln cap="flat" cmpd="sng" w="28575">
            <a:solidFill>
              <a:srgbClr val="ACE1D7"/>
            </a:solidFill>
            <a:prstDash val="solid"/>
            <a:round/>
            <a:headEnd len="sm" w="sm" type="none"/>
            <a:tailEnd len="med" w="med" type="oval"/>
          </a:ln>
        </p:spPr>
      </p:cxnSp>
      <p:pic>
        <p:nvPicPr>
          <p:cNvPr id="474" name="Google Shape;474;p36"/>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475" name="Google Shape;475;p36"/>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476" name="Google Shape;476;p36"/>
          <p:cNvSpPr txBox="1"/>
          <p:nvPr>
            <p:ph idx="1" type="subTitle"/>
          </p:nvPr>
        </p:nvSpPr>
        <p:spPr>
          <a:xfrm>
            <a:off x="4491964" y="3341224"/>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7" name="Google Shape;477;p36"/>
          <p:cNvSpPr txBox="1"/>
          <p:nvPr>
            <p:ph idx="2" type="subTitle"/>
          </p:nvPr>
        </p:nvSpPr>
        <p:spPr>
          <a:xfrm>
            <a:off x="3707909" y="621802"/>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78" name="Google Shape;478;p36"/>
          <p:cNvSpPr txBox="1"/>
          <p:nvPr>
            <p:ph idx="3" type="subTitle"/>
          </p:nvPr>
        </p:nvSpPr>
        <p:spPr>
          <a:xfrm>
            <a:off x="3707909" y="1526390"/>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79" name="Google Shape;479;p36"/>
          <p:cNvSpPr txBox="1"/>
          <p:nvPr>
            <p:ph idx="4" type="subTitle"/>
          </p:nvPr>
        </p:nvSpPr>
        <p:spPr>
          <a:xfrm>
            <a:off x="3707909" y="2477933"/>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80" name="Google Shape;480;p36"/>
          <p:cNvSpPr txBox="1"/>
          <p:nvPr>
            <p:ph idx="5" type="subTitle"/>
          </p:nvPr>
        </p:nvSpPr>
        <p:spPr>
          <a:xfrm>
            <a:off x="3707909" y="4257249"/>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cxnSp>
        <p:nvCxnSpPr>
          <p:cNvPr id="481" name="Google Shape;481;p36"/>
          <p:cNvCxnSpPr/>
          <p:nvPr/>
        </p:nvCxnSpPr>
        <p:spPr>
          <a:xfrm>
            <a:off x="2247400" y="3496103"/>
            <a:ext cx="2155800" cy="0"/>
          </a:xfrm>
          <a:prstGeom prst="straightConnector1">
            <a:avLst/>
          </a:prstGeom>
          <a:noFill/>
          <a:ln cap="flat" cmpd="sng" w="28575">
            <a:solidFill>
              <a:srgbClr val="037971"/>
            </a:solidFill>
            <a:prstDash val="solid"/>
            <a:round/>
            <a:headEnd len="sm" w="sm" type="none"/>
            <a:tailEnd len="med" w="med" type="oval"/>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5/5">
  <p:cSld name="CUSTOM_7_1_1_1_1">
    <p:spTree>
      <p:nvGrpSpPr>
        <p:cNvPr id="482" name="Shape 482"/>
        <p:cNvGrpSpPr/>
        <p:nvPr/>
      </p:nvGrpSpPr>
      <p:grpSpPr>
        <a:xfrm>
          <a:off x="0" y="0"/>
          <a:ext cx="0" cy="0"/>
          <a:chOff x="0" y="0"/>
          <a:chExt cx="0" cy="0"/>
        </a:xfrm>
      </p:grpSpPr>
      <p:pic>
        <p:nvPicPr>
          <p:cNvPr id="483" name="Google Shape;483;p37"/>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484" name="Google Shape;484;p37"/>
          <p:cNvSpPr/>
          <p:nvPr/>
        </p:nvSpPr>
        <p:spPr>
          <a:xfrm>
            <a:off x="1506231" y="2206702"/>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5" name="Google Shape;485;p37"/>
          <p:cNvSpPr/>
          <p:nvPr/>
        </p:nvSpPr>
        <p:spPr>
          <a:xfrm>
            <a:off x="1506231" y="311070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6" name="Google Shape;486;p37"/>
          <p:cNvSpPr/>
          <p:nvPr/>
        </p:nvSpPr>
        <p:spPr>
          <a:xfrm>
            <a:off x="1506231" y="4014718"/>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7" name="Google Shape;487;p37"/>
          <p:cNvSpPr/>
          <p:nvPr/>
        </p:nvSpPr>
        <p:spPr>
          <a:xfrm>
            <a:off x="1506231" y="1285430"/>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488" name="Google Shape;488;p37"/>
          <p:cNvSpPr/>
          <p:nvPr/>
        </p:nvSpPr>
        <p:spPr>
          <a:xfrm>
            <a:off x="1506231" y="366305"/>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9" name="Google Shape;489;p37"/>
          <p:cNvSpPr txBox="1"/>
          <p:nvPr/>
        </p:nvSpPr>
        <p:spPr>
          <a:xfrm>
            <a:off x="1746274" y="527325"/>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sp>
        <p:nvSpPr>
          <p:cNvPr id="490" name="Google Shape;490;p37"/>
          <p:cNvSpPr txBox="1"/>
          <p:nvPr/>
        </p:nvSpPr>
        <p:spPr>
          <a:xfrm>
            <a:off x="1754519" y="145400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491" name="Google Shape;491;p37"/>
          <p:cNvSpPr txBox="1"/>
          <p:nvPr/>
        </p:nvSpPr>
        <p:spPr>
          <a:xfrm>
            <a:off x="1736631" y="2350132"/>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492" name="Google Shape;492;p37"/>
          <p:cNvSpPr txBox="1"/>
          <p:nvPr/>
        </p:nvSpPr>
        <p:spPr>
          <a:xfrm>
            <a:off x="1736659" y="3262009"/>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sp>
        <p:nvSpPr>
          <p:cNvPr id="493" name="Google Shape;493;p37"/>
          <p:cNvSpPr txBox="1"/>
          <p:nvPr/>
        </p:nvSpPr>
        <p:spPr>
          <a:xfrm>
            <a:off x="1736659" y="4173906"/>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5</a:t>
            </a:r>
            <a:endParaRPr b="1" i="0" sz="100" u="none" cap="none" strike="noStrike">
              <a:solidFill>
                <a:schemeClr val="dk1"/>
              </a:solidFill>
              <a:latin typeface="Century Gothic"/>
              <a:ea typeface="Century Gothic"/>
              <a:cs typeface="Century Gothic"/>
              <a:sym typeface="Century Gothic"/>
            </a:endParaRPr>
          </a:p>
        </p:txBody>
      </p:sp>
      <p:cxnSp>
        <p:nvCxnSpPr>
          <p:cNvPr id="494" name="Google Shape;494;p37"/>
          <p:cNvCxnSpPr/>
          <p:nvPr/>
        </p:nvCxnSpPr>
        <p:spPr>
          <a:xfrm>
            <a:off x="2140160" y="770016"/>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95" name="Google Shape;495;p37"/>
          <p:cNvCxnSpPr/>
          <p:nvPr/>
        </p:nvCxnSpPr>
        <p:spPr>
          <a:xfrm>
            <a:off x="2140160" y="1674138"/>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96" name="Google Shape;496;p37"/>
          <p:cNvCxnSpPr/>
          <p:nvPr/>
        </p:nvCxnSpPr>
        <p:spPr>
          <a:xfrm>
            <a:off x="2140160" y="2599060"/>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497" name="Google Shape;497;p37"/>
          <p:cNvCxnSpPr/>
          <p:nvPr/>
        </p:nvCxnSpPr>
        <p:spPr>
          <a:xfrm>
            <a:off x="2140160" y="3504215"/>
            <a:ext cx="1465800" cy="0"/>
          </a:xfrm>
          <a:prstGeom prst="straightConnector1">
            <a:avLst/>
          </a:prstGeom>
          <a:noFill/>
          <a:ln cap="flat" cmpd="sng" w="28575">
            <a:solidFill>
              <a:srgbClr val="ACE1D7"/>
            </a:solidFill>
            <a:prstDash val="solid"/>
            <a:round/>
            <a:headEnd len="sm" w="sm" type="none"/>
            <a:tailEnd len="med" w="med" type="oval"/>
          </a:ln>
        </p:spPr>
      </p:cxnSp>
      <p:pic>
        <p:nvPicPr>
          <p:cNvPr id="498" name="Google Shape;498;p37"/>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499" name="Google Shape;499;p37"/>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500" name="Google Shape;500;p37"/>
          <p:cNvSpPr txBox="1"/>
          <p:nvPr>
            <p:ph idx="1" type="subTitle"/>
          </p:nvPr>
        </p:nvSpPr>
        <p:spPr>
          <a:xfrm>
            <a:off x="4491964" y="4253390"/>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1" name="Google Shape;501;p37"/>
          <p:cNvSpPr txBox="1"/>
          <p:nvPr>
            <p:ph idx="2" type="subTitle"/>
          </p:nvPr>
        </p:nvSpPr>
        <p:spPr>
          <a:xfrm>
            <a:off x="3707909" y="625652"/>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02" name="Google Shape;502;p37"/>
          <p:cNvSpPr txBox="1"/>
          <p:nvPr>
            <p:ph idx="3" type="subTitle"/>
          </p:nvPr>
        </p:nvSpPr>
        <p:spPr>
          <a:xfrm>
            <a:off x="3707909" y="1530240"/>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03" name="Google Shape;503;p37"/>
          <p:cNvSpPr txBox="1"/>
          <p:nvPr>
            <p:ph idx="4" type="subTitle"/>
          </p:nvPr>
        </p:nvSpPr>
        <p:spPr>
          <a:xfrm>
            <a:off x="3707909" y="2481783"/>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04" name="Google Shape;504;p37"/>
          <p:cNvSpPr txBox="1"/>
          <p:nvPr>
            <p:ph idx="5" type="subTitle"/>
          </p:nvPr>
        </p:nvSpPr>
        <p:spPr>
          <a:xfrm>
            <a:off x="3707909" y="3375295"/>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cxnSp>
        <p:nvCxnSpPr>
          <p:cNvPr id="505" name="Google Shape;505;p37"/>
          <p:cNvCxnSpPr/>
          <p:nvPr/>
        </p:nvCxnSpPr>
        <p:spPr>
          <a:xfrm>
            <a:off x="2247400" y="4408269"/>
            <a:ext cx="2155800" cy="0"/>
          </a:xfrm>
          <a:prstGeom prst="straightConnector1">
            <a:avLst/>
          </a:prstGeom>
          <a:noFill/>
          <a:ln cap="flat" cmpd="sng" w="28575">
            <a:solidFill>
              <a:srgbClr val="037971"/>
            </a:solidFill>
            <a:prstDash val="solid"/>
            <a:round/>
            <a:headEnd len="sm" w="sm" type="none"/>
            <a:tailEnd len="med" w="med" type="oval"/>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4/1">
  <p:cSld name="CUSTOM_7_1_1_1_1_1">
    <p:spTree>
      <p:nvGrpSpPr>
        <p:cNvPr id="506" name="Shape 506"/>
        <p:cNvGrpSpPr/>
        <p:nvPr/>
      </p:nvGrpSpPr>
      <p:grpSpPr>
        <a:xfrm>
          <a:off x="0" y="0"/>
          <a:ext cx="0" cy="0"/>
          <a:chOff x="0" y="0"/>
          <a:chExt cx="0" cy="0"/>
        </a:xfrm>
      </p:grpSpPr>
      <p:pic>
        <p:nvPicPr>
          <p:cNvPr id="507" name="Google Shape;507;p38"/>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508" name="Google Shape;508;p38"/>
          <p:cNvSpPr/>
          <p:nvPr/>
        </p:nvSpPr>
        <p:spPr>
          <a:xfrm>
            <a:off x="1421419" y="2711687"/>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9" name="Google Shape;509;p38"/>
          <p:cNvSpPr/>
          <p:nvPr/>
        </p:nvSpPr>
        <p:spPr>
          <a:xfrm>
            <a:off x="1421419" y="3789246"/>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0" name="Google Shape;510;p38"/>
          <p:cNvSpPr/>
          <p:nvPr/>
        </p:nvSpPr>
        <p:spPr>
          <a:xfrm>
            <a:off x="1421419" y="1630601"/>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511" name="Google Shape;511;p38"/>
          <p:cNvSpPr txBox="1"/>
          <p:nvPr/>
        </p:nvSpPr>
        <p:spPr>
          <a:xfrm>
            <a:off x="1669706" y="179917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512" name="Google Shape;512;p38"/>
          <p:cNvSpPr txBox="1"/>
          <p:nvPr/>
        </p:nvSpPr>
        <p:spPr>
          <a:xfrm>
            <a:off x="1651819" y="2855117"/>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513" name="Google Shape;513;p38"/>
          <p:cNvSpPr txBox="1"/>
          <p:nvPr/>
        </p:nvSpPr>
        <p:spPr>
          <a:xfrm>
            <a:off x="1651847" y="3940550"/>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cxnSp>
        <p:nvCxnSpPr>
          <p:cNvPr id="514" name="Google Shape;514;p38"/>
          <p:cNvCxnSpPr/>
          <p:nvPr/>
        </p:nvCxnSpPr>
        <p:spPr>
          <a:xfrm>
            <a:off x="2055347" y="2019309"/>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15" name="Google Shape;515;p38"/>
          <p:cNvCxnSpPr/>
          <p:nvPr/>
        </p:nvCxnSpPr>
        <p:spPr>
          <a:xfrm>
            <a:off x="2055347" y="3104045"/>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16" name="Google Shape;516;p38"/>
          <p:cNvCxnSpPr/>
          <p:nvPr/>
        </p:nvCxnSpPr>
        <p:spPr>
          <a:xfrm>
            <a:off x="2055347" y="4182755"/>
            <a:ext cx="1465800" cy="0"/>
          </a:xfrm>
          <a:prstGeom prst="straightConnector1">
            <a:avLst/>
          </a:prstGeom>
          <a:noFill/>
          <a:ln cap="flat" cmpd="sng" w="28575">
            <a:solidFill>
              <a:srgbClr val="ACE1D7"/>
            </a:solidFill>
            <a:prstDash val="solid"/>
            <a:round/>
            <a:headEnd len="sm" w="sm" type="none"/>
            <a:tailEnd len="med" w="med" type="oval"/>
          </a:ln>
        </p:spPr>
      </p:cxnSp>
      <p:pic>
        <p:nvPicPr>
          <p:cNvPr id="517" name="Google Shape;517;p38"/>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518" name="Google Shape;518;p38"/>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519" name="Google Shape;519;p38"/>
          <p:cNvSpPr txBox="1"/>
          <p:nvPr>
            <p:ph idx="1" type="subTitle"/>
          </p:nvPr>
        </p:nvSpPr>
        <p:spPr>
          <a:xfrm>
            <a:off x="3623096" y="1875411"/>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20" name="Google Shape;520;p38"/>
          <p:cNvSpPr txBox="1"/>
          <p:nvPr>
            <p:ph idx="2" type="subTitle"/>
          </p:nvPr>
        </p:nvSpPr>
        <p:spPr>
          <a:xfrm>
            <a:off x="3623096" y="2986768"/>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21" name="Google Shape;521;p38"/>
          <p:cNvSpPr txBox="1"/>
          <p:nvPr>
            <p:ph idx="3" type="subTitle"/>
          </p:nvPr>
        </p:nvSpPr>
        <p:spPr>
          <a:xfrm>
            <a:off x="3623096" y="4053836"/>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22" name="Google Shape;522;p38"/>
          <p:cNvSpPr/>
          <p:nvPr/>
        </p:nvSpPr>
        <p:spPr>
          <a:xfrm>
            <a:off x="1421419" y="565880"/>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3" name="Google Shape;523;p38"/>
          <p:cNvSpPr txBox="1"/>
          <p:nvPr/>
        </p:nvSpPr>
        <p:spPr>
          <a:xfrm>
            <a:off x="1661462" y="726900"/>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sp>
        <p:nvSpPr>
          <p:cNvPr id="524" name="Google Shape;524;p38"/>
          <p:cNvSpPr txBox="1"/>
          <p:nvPr>
            <p:ph idx="4" type="subTitle"/>
          </p:nvPr>
        </p:nvSpPr>
        <p:spPr>
          <a:xfrm>
            <a:off x="4424375" y="801300"/>
            <a:ext cx="37725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525" name="Google Shape;525;p38"/>
          <p:cNvCxnSpPr/>
          <p:nvPr/>
        </p:nvCxnSpPr>
        <p:spPr>
          <a:xfrm>
            <a:off x="2179813" y="956188"/>
            <a:ext cx="2155800" cy="0"/>
          </a:xfrm>
          <a:prstGeom prst="straightConnector1">
            <a:avLst/>
          </a:prstGeom>
          <a:noFill/>
          <a:ln cap="flat" cmpd="sng" w="28575">
            <a:solidFill>
              <a:srgbClr val="037971"/>
            </a:solidFill>
            <a:prstDash val="solid"/>
            <a:round/>
            <a:headEnd len="sm" w="sm" type="none"/>
            <a:tailEnd len="med" w="med" type="oval"/>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4/2">
  <p:cSld name="CUSTOM_7_1_1_1_1_1_1">
    <p:spTree>
      <p:nvGrpSpPr>
        <p:cNvPr id="526" name="Shape 526"/>
        <p:cNvGrpSpPr/>
        <p:nvPr/>
      </p:nvGrpSpPr>
      <p:grpSpPr>
        <a:xfrm>
          <a:off x="0" y="0"/>
          <a:ext cx="0" cy="0"/>
          <a:chOff x="0" y="0"/>
          <a:chExt cx="0" cy="0"/>
        </a:xfrm>
      </p:grpSpPr>
      <p:pic>
        <p:nvPicPr>
          <p:cNvPr id="527" name="Google Shape;527;p39"/>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528" name="Google Shape;528;p39"/>
          <p:cNvSpPr/>
          <p:nvPr/>
        </p:nvSpPr>
        <p:spPr>
          <a:xfrm>
            <a:off x="1421419" y="2711687"/>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9" name="Google Shape;529;p39"/>
          <p:cNvSpPr/>
          <p:nvPr/>
        </p:nvSpPr>
        <p:spPr>
          <a:xfrm>
            <a:off x="1421419" y="3789246"/>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0" name="Google Shape;530;p39"/>
          <p:cNvSpPr/>
          <p:nvPr/>
        </p:nvSpPr>
        <p:spPr>
          <a:xfrm>
            <a:off x="1421419" y="1630601"/>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531" name="Google Shape;531;p39"/>
          <p:cNvSpPr txBox="1"/>
          <p:nvPr/>
        </p:nvSpPr>
        <p:spPr>
          <a:xfrm>
            <a:off x="1669706" y="179917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532" name="Google Shape;532;p39"/>
          <p:cNvSpPr txBox="1"/>
          <p:nvPr/>
        </p:nvSpPr>
        <p:spPr>
          <a:xfrm>
            <a:off x="1651819" y="2855117"/>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533" name="Google Shape;533;p39"/>
          <p:cNvSpPr txBox="1"/>
          <p:nvPr/>
        </p:nvSpPr>
        <p:spPr>
          <a:xfrm>
            <a:off x="1651847" y="3940550"/>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cxnSp>
        <p:nvCxnSpPr>
          <p:cNvPr id="534" name="Google Shape;534;p39"/>
          <p:cNvCxnSpPr/>
          <p:nvPr/>
        </p:nvCxnSpPr>
        <p:spPr>
          <a:xfrm>
            <a:off x="2055347" y="960498"/>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35" name="Google Shape;535;p39"/>
          <p:cNvCxnSpPr/>
          <p:nvPr/>
        </p:nvCxnSpPr>
        <p:spPr>
          <a:xfrm>
            <a:off x="2055347" y="3104045"/>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36" name="Google Shape;536;p39"/>
          <p:cNvCxnSpPr/>
          <p:nvPr/>
        </p:nvCxnSpPr>
        <p:spPr>
          <a:xfrm>
            <a:off x="2055347" y="4182755"/>
            <a:ext cx="1465800" cy="0"/>
          </a:xfrm>
          <a:prstGeom prst="straightConnector1">
            <a:avLst/>
          </a:prstGeom>
          <a:noFill/>
          <a:ln cap="flat" cmpd="sng" w="28575">
            <a:solidFill>
              <a:srgbClr val="ACE1D7"/>
            </a:solidFill>
            <a:prstDash val="solid"/>
            <a:round/>
            <a:headEnd len="sm" w="sm" type="none"/>
            <a:tailEnd len="med" w="med" type="oval"/>
          </a:ln>
        </p:spPr>
      </p:cxnSp>
      <p:pic>
        <p:nvPicPr>
          <p:cNvPr id="537" name="Google Shape;537;p39"/>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538" name="Google Shape;538;p39"/>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539" name="Google Shape;539;p39"/>
          <p:cNvSpPr txBox="1"/>
          <p:nvPr>
            <p:ph idx="1" type="subTitle"/>
          </p:nvPr>
        </p:nvSpPr>
        <p:spPr>
          <a:xfrm>
            <a:off x="3623096" y="816599"/>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40" name="Google Shape;540;p39"/>
          <p:cNvSpPr txBox="1"/>
          <p:nvPr>
            <p:ph idx="2" type="subTitle"/>
          </p:nvPr>
        </p:nvSpPr>
        <p:spPr>
          <a:xfrm>
            <a:off x="3623096" y="2986768"/>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41" name="Google Shape;541;p39"/>
          <p:cNvSpPr txBox="1"/>
          <p:nvPr>
            <p:ph idx="3" type="subTitle"/>
          </p:nvPr>
        </p:nvSpPr>
        <p:spPr>
          <a:xfrm>
            <a:off x="3623096" y="4053836"/>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42" name="Google Shape;542;p39"/>
          <p:cNvSpPr/>
          <p:nvPr/>
        </p:nvSpPr>
        <p:spPr>
          <a:xfrm>
            <a:off x="1421419" y="565880"/>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3" name="Google Shape;543;p39"/>
          <p:cNvSpPr txBox="1"/>
          <p:nvPr/>
        </p:nvSpPr>
        <p:spPr>
          <a:xfrm>
            <a:off x="1661462" y="726900"/>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cxnSp>
        <p:nvCxnSpPr>
          <p:cNvPr id="544" name="Google Shape;544;p39"/>
          <p:cNvCxnSpPr/>
          <p:nvPr/>
        </p:nvCxnSpPr>
        <p:spPr>
          <a:xfrm>
            <a:off x="2179813" y="1997604"/>
            <a:ext cx="2155800" cy="0"/>
          </a:xfrm>
          <a:prstGeom prst="straightConnector1">
            <a:avLst/>
          </a:prstGeom>
          <a:noFill/>
          <a:ln cap="flat" cmpd="sng" w="28575">
            <a:solidFill>
              <a:srgbClr val="037971"/>
            </a:solidFill>
            <a:prstDash val="solid"/>
            <a:round/>
            <a:headEnd len="sm" w="sm" type="none"/>
            <a:tailEnd len="med" w="med" type="oval"/>
          </a:ln>
        </p:spPr>
      </p:cxnSp>
      <p:sp>
        <p:nvSpPr>
          <p:cNvPr id="545" name="Google Shape;545;p39"/>
          <p:cNvSpPr txBox="1"/>
          <p:nvPr>
            <p:ph idx="4" type="subTitle"/>
          </p:nvPr>
        </p:nvSpPr>
        <p:spPr>
          <a:xfrm>
            <a:off x="4424375" y="1825961"/>
            <a:ext cx="37725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4/3">
  <p:cSld name="CUSTOM_7_1_1_1_1_1_1_1">
    <p:spTree>
      <p:nvGrpSpPr>
        <p:cNvPr id="546" name="Shape 546"/>
        <p:cNvGrpSpPr/>
        <p:nvPr/>
      </p:nvGrpSpPr>
      <p:grpSpPr>
        <a:xfrm>
          <a:off x="0" y="0"/>
          <a:ext cx="0" cy="0"/>
          <a:chOff x="0" y="0"/>
          <a:chExt cx="0" cy="0"/>
        </a:xfrm>
      </p:grpSpPr>
      <p:pic>
        <p:nvPicPr>
          <p:cNvPr id="547" name="Google Shape;547;p40"/>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548" name="Google Shape;548;p40"/>
          <p:cNvSpPr/>
          <p:nvPr/>
        </p:nvSpPr>
        <p:spPr>
          <a:xfrm>
            <a:off x="1421419" y="2711687"/>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9" name="Google Shape;549;p40"/>
          <p:cNvSpPr/>
          <p:nvPr/>
        </p:nvSpPr>
        <p:spPr>
          <a:xfrm>
            <a:off x="1421419" y="3789246"/>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0" name="Google Shape;550;p40"/>
          <p:cNvSpPr/>
          <p:nvPr/>
        </p:nvSpPr>
        <p:spPr>
          <a:xfrm>
            <a:off x="1421419" y="1630601"/>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551" name="Google Shape;551;p40"/>
          <p:cNvSpPr txBox="1"/>
          <p:nvPr/>
        </p:nvSpPr>
        <p:spPr>
          <a:xfrm>
            <a:off x="1669706" y="179917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552" name="Google Shape;552;p40"/>
          <p:cNvSpPr txBox="1"/>
          <p:nvPr/>
        </p:nvSpPr>
        <p:spPr>
          <a:xfrm>
            <a:off x="1651819" y="2855117"/>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553" name="Google Shape;553;p40"/>
          <p:cNvSpPr txBox="1"/>
          <p:nvPr/>
        </p:nvSpPr>
        <p:spPr>
          <a:xfrm>
            <a:off x="1651847" y="3940550"/>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cxnSp>
        <p:nvCxnSpPr>
          <p:cNvPr id="554" name="Google Shape;554;p40"/>
          <p:cNvCxnSpPr/>
          <p:nvPr/>
        </p:nvCxnSpPr>
        <p:spPr>
          <a:xfrm>
            <a:off x="2055347" y="960498"/>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55" name="Google Shape;555;p40"/>
          <p:cNvCxnSpPr/>
          <p:nvPr/>
        </p:nvCxnSpPr>
        <p:spPr>
          <a:xfrm>
            <a:off x="2055347" y="2014520"/>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56" name="Google Shape;556;p40"/>
          <p:cNvCxnSpPr/>
          <p:nvPr/>
        </p:nvCxnSpPr>
        <p:spPr>
          <a:xfrm>
            <a:off x="2055347" y="4182755"/>
            <a:ext cx="1465800" cy="0"/>
          </a:xfrm>
          <a:prstGeom prst="straightConnector1">
            <a:avLst/>
          </a:prstGeom>
          <a:noFill/>
          <a:ln cap="flat" cmpd="sng" w="28575">
            <a:solidFill>
              <a:srgbClr val="ACE1D7"/>
            </a:solidFill>
            <a:prstDash val="solid"/>
            <a:round/>
            <a:headEnd len="sm" w="sm" type="none"/>
            <a:tailEnd len="med" w="med" type="oval"/>
          </a:ln>
        </p:spPr>
      </p:cxnSp>
      <p:pic>
        <p:nvPicPr>
          <p:cNvPr id="557" name="Google Shape;557;p40"/>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558" name="Google Shape;558;p40"/>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559" name="Google Shape;559;p40"/>
          <p:cNvSpPr txBox="1"/>
          <p:nvPr>
            <p:ph idx="1" type="subTitle"/>
          </p:nvPr>
        </p:nvSpPr>
        <p:spPr>
          <a:xfrm>
            <a:off x="3623096" y="816599"/>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60" name="Google Shape;560;p40"/>
          <p:cNvSpPr txBox="1"/>
          <p:nvPr>
            <p:ph idx="2" type="subTitle"/>
          </p:nvPr>
        </p:nvSpPr>
        <p:spPr>
          <a:xfrm>
            <a:off x="3623096" y="1897243"/>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61" name="Google Shape;561;p40"/>
          <p:cNvSpPr txBox="1"/>
          <p:nvPr>
            <p:ph idx="3" type="subTitle"/>
          </p:nvPr>
        </p:nvSpPr>
        <p:spPr>
          <a:xfrm>
            <a:off x="3623096" y="4053836"/>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62" name="Google Shape;562;p40"/>
          <p:cNvSpPr/>
          <p:nvPr/>
        </p:nvSpPr>
        <p:spPr>
          <a:xfrm>
            <a:off x="1421419" y="565880"/>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3" name="Google Shape;563;p40"/>
          <p:cNvSpPr txBox="1"/>
          <p:nvPr/>
        </p:nvSpPr>
        <p:spPr>
          <a:xfrm>
            <a:off x="1661462" y="726900"/>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cxnSp>
        <p:nvCxnSpPr>
          <p:cNvPr id="564" name="Google Shape;564;p40"/>
          <p:cNvCxnSpPr/>
          <p:nvPr/>
        </p:nvCxnSpPr>
        <p:spPr>
          <a:xfrm>
            <a:off x="2179813" y="3083245"/>
            <a:ext cx="2155800" cy="0"/>
          </a:xfrm>
          <a:prstGeom prst="straightConnector1">
            <a:avLst/>
          </a:prstGeom>
          <a:noFill/>
          <a:ln cap="flat" cmpd="sng" w="28575">
            <a:solidFill>
              <a:srgbClr val="037971"/>
            </a:solidFill>
            <a:prstDash val="solid"/>
            <a:round/>
            <a:headEnd len="sm" w="sm" type="none"/>
            <a:tailEnd len="med" w="med" type="oval"/>
          </a:ln>
        </p:spPr>
      </p:cxnSp>
      <p:sp>
        <p:nvSpPr>
          <p:cNvPr id="565" name="Google Shape;565;p40"/>
          <p:cNvSpPr txBox="1"/>
          <p:nvPr>
            <p:ph idx="4" type="subTitle"/>
          </p:nvPr>
        </p:nvSpPr>
        <p:spPr>
          <a:xfrm>
            <a:off x="4424375" y="2909277"/>
            <a:ext cx="37725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4">
  <p:cSld name="CUSTOM_9_1">
    <p:spTree>
      <p:nvGrpSpPr>
        <p:cNvPr id="45" name="Shape 45"/>
        <p:cNvGrpSpPr/>
        <p:nvPr/>
      </p:nvGrpSpPr>
      <p:grpSpPr>
        <a:xfrm>
          <a:off x="0" y="0"/>
          <a:ext cx="0" cy="0"/>
          <a:chOff x="0" y="0"/>
          <a:chExt cx="0" cy="0"/>
        </a:xfrm>
      </p:grpSpPr>
      <p:sp>
        <p:nvSpPr>
          <p:cNvPr id="46" name="Google Shape;46;p5"/>
          <p:cNvSpPr/>
          <p:nvPr/>
        </p:nvSpPr>
        <p:spPr>
          <a:xfrm>
            <a:off x="0" y="-3325"/>
            <a:ext cx="9144000" cy="5150100"/>
          </a:xfrm>
          <a:prstGeom prst="rect">
            <a:avLst/>
          </a:prstGeom>
          <a:solidFill>
            <a:srgbClr val="B5E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288188" y="1807129"/>
            <a:ext cx="2035500" cy="2196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 name="Google Shape;48;p5"/>
          <p:cNvSpPr/>
          <p:nvPr>
            <p:ph idx="2" type="pic"/>
          </p:nvPr>
        </p:nvSpPr>
        <p:spPr>
          <a:xfrm>
            <a:off x="288188" y="1139412"/>
            <a:ext cx="2035500" cy="2035500"/>
          </a:xfrm>
          <a:prstGeom prst="ellipse">
            <a:avLst/>
          </a:prstGeom>
          <a:noFill/>
          <a:ln>
            <a:noFill/>
          </a:ln>
        </p:spPr>
      </p:sp>
      <p:sp>
        <p:nvSpPr>
          <p:cNvPr id="49" name="Google Shape;49;p5"/>
          <p:cNvSpPr txBox="1"/>
          <p:nvPr>
            <p:ph type="title"/>
          </p:nvPr>
        </p:nvSpPr>
        <p:spPr>
          <a:xfrm>
            <a:off x="440600" y="3261413"/>
            <a:ext cx="17307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400"/>
              <a:buFont typeface="Century Gothic"/>
              <a:buNone/>
              <a:defRPr b="1" sz="14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5"/>
          <p:cNvSpPr txBox="1"/>
          <p:nvPr>
            <p:ph idx="1" type="subTitle"/>
          </p:nvPr>
        </p:nvSpPr>
        <p:spPr>
          <a:xfrm>
            <a:off x="440600" y="3498542"/>
            <a:ext cx="17307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000"/>
              <a:buFont typeface="Lato"/>
              <a:buNone/>
              <a:defRPr sz="10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Google Shape;91;p1" id="51" name="Google Shape;51;p5"/>
          <p:cNvPicPr preferRelativeResize="0"/>
          <p:nvPr/>
        </p:nvPicPr>
        <p:blipFill rotWithShape="1">
          <a:blip r:embed="rId2">
            <a:alphaModFix/>
          </a:blip>
          <a:srcRect b="0" l="0" r="0" t="0"/>
          <a:stretch/>
        </p:blipFill>
        <p:spPr>
          <a:xfrm>
            <a:off x="8200105" y="4680138"/>
            <a:ext cx="856350" cy="396883"/>
          </a:xfrm>
          <a:prstGeom prst="rect">
            <a:avLst/>
          </a:prstGeom>
          <a:noFill/>
          <a:ln>
            <a:noFill/>
          </a:ln>
        </p:spPr>
      </p:pic>
      <p:sp>
        <p:nvSpPr>
          <p:cNvPr id="52" name="Google Shape;52;p5"/>
          <p:cNvSpPr txBox="1"/>
          <p:nvPr/>
        </p:nvSpPr>
        <p:spPr>
          <a:xfrm>
            <a:off x="76203" y="4831482"/>
            <a:ext cx="656700" cy="2463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000">
                <a:solidFill>
                  <a:schemeClr val="lt1"/>
                </a:solidFill>
                <a:latin typeface="Lato"/>
                <a:ea typeface="Lato"/>
                <a:cs typeface="Lato"/>
                <a:sym typeface="Lato"/>
              </a:rPr>
              <a:t>‹#›</a:t>
            </a:fld>
            <a:endParaRPr sz="800">
              <a:solidFill>
                <a:schemeClr val="lt1"/>
              </a:solidFill>
              <a:latin typeface="Lato"/>
              <a:ea typeface="Lato"/>
              <a:cs typeface="Lato"/>
              <a:sym typeface="Lato"/>
            </a:endParaRPr>
          </a:p>
        </p:txBody>
      </p:sp>
      <p:sp>
        <p:nvSpPr>
          <p:cNvPr id="53" name="Google Shape;53;p5"/>
          <p:cNvSpPr/>
          <p:nvPr/>
        </p:nvSpPr>
        <p:spPr>
          <a:xfrm>
            <a:off x="2465564" y="1807129"/>
            <a:ext cx="2035500" cy="2196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 name="Google Shape;54;p5"/>
          <p:cNvSpPr/>
          <p:nvPr>
            <p:ph idx="3" type="pic"/>
          </p:nvPr>
        </p:nvSpPr>
        <p:spPr>
          <a:xfrm>
            <a:off x="2465564" y="1139412"/>
            <a:ext cx="2035500" cy="2035500"/>
          </a:xfrm>
          <a:prstGeom prst="ellipse">
            <a:avLst/>
          </a:prstGeom>
          <a:noFill/>
          <a:ln>
            <a:noFill/>
          </a:ln>
        </p:spPr>
      </p:sp>
      <p:sp>
        <p:nvSpPr>
          <p:cNvPr id="55" name="Google Shape;55;p5"/>
          <p:cNvSpPr/>
          <p:nvPr/>
        </p:nvSpPr>
        <p:spPr>
          <a:xfrm>
            <a:off x="4642940" y="1807129"/>
            <a:ext cx="2035500" cy="2196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 name="Google Shape;56;p5"/>
          <p:cNvSpPr/>
          <p:nvPr>
            <p:ph idx="4" type="pic"/>
          </p:nvPr>
        </p:nvSpPr>
        <p:spPr>
          <a:xfrm>
            <a:off x="4642940" y="1139412"/>
            <a:ext cx="2035500" cy="2035500"/>
          </a:xfrm>
          <a:prstGeom prst="ellipse">
            <a:avLst/>
          </a:prstGeom>
          <a:noFill/>
          <a:ln>
            <a:noFill/>
          </a:ln>
        </p:spPr>
      </p:sp>
      <p:sp>
        <p:nvSpPr>
          <p:cNvPr id="57" name="Google Shape;57;p5"/>
          <p:cNvSpPr/>
          <p:nvPr/>
        </p:nvSpPr>
        <p:spPr>
          <a:xfrm>
            <a:off x="6820316" y="1807129"/>
            <a:ext cx="2035500" cy="2196900"/>
          </a:xfrm>
          <a:prstGeom prst="roundRect">
            <a:avLst>
              <a:gd fmla="val 16667" name="adj"/>
            </a:avLst>
          </a:prstGeom>
          <a:solidFill>
            <a:srgbClr val="93D8C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5"/>
          <p:cNvSpPr/>
          <p:nvPr>
            <p:ph idx="5" type="pic"/>
          </p:nvPr>
        </p:nvSpPr>
        <p:spPr>
          <a:xfrm>
            <a:off x="6820316" y="1139412"/>
            <a:ext cx="2035500" cy="2035500"/>
          </a:xfrm>
          <a:prstGeom prst="ellipse">
            <a:avLst/>
          </a:prstGeom>
          <a:noFill/>
          <a:ln>
            <a:noFill/>
          </a:ln>
        </p:spPr>
      </p:sp>
      <p:sp>
        <p:nvSpPr>
          <p:cNvPr id="59" name="Google Shape;59;p5"/>
          <p:cNvSpPr txBox="1"/>
          <p:nvPr>
            <p:ph idx="6" type="title"/>
          </p:nvPr>
        </p:nvSpPr>
        <p:spPr>
          <a:xfrm>
            <a:off x="2617975" y="3261413"/>
            <a:ext cx="17307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400"/>
              <a:buFont typeface="Century Gothic"/>
              <a:buNone/>
              <a:defRPr b="1" sz="14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5"/>
          <p:cNvSpPr txBox="1"/>
          <p:nvPr>
            <p:ph idx="7" type="subTitle"/>
          </p:nvPr>
        </p:nvSpPr>
        <p:spPr>
          <a:xfrm>
            <a:off x="2617975" y="3498542"/>
            <a:ext cx="17307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000"/>
              <a:buFont typeface="Lato"/>
              <a:buNone/>
              <a:defRPr sz="10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 name="Google Shape;61;p5"/>
          <p:cNvSpPr txBox="1"/>
          <p:nvPr>
            <p:ph idx="8" type="title"/>
          </p:nvPr>
        </p:nvSpPr>
        <p:spPr>
          <a:xfrm>
            <a:off x="4795350" y="3261413"/>
            <a:ext cx="17307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400"/>
              <a:buFont typeface="Century Gothic"/>
              <a:buNone/>
              <a:defRPr b="1" sz="14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5"/>
          <p:cNvSpPr txBox="1"/>
          <p:nvPr>
            <p:ph idx="9" type="subTitle"/>
          </p:nvPr>
        </p:nvSpPr>
        <p:spPr>
          <a:xfrm>
            <a:off x="4795350" y="3498542"/>
            <a:ext cx="17307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000"/>
              <a:buFont typeface="Lato"/>
              <a:buNone/>
              <a:defRPr sz="10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5"/>
          <p:cNvSpPr txBox="1"/>
          <p:nvPr>
            <p:ph idx="13" type="title"/>
          </p:nvPr>
        </p:nvSpPr>
        <p:spPr>
          <a:xfrm>
            <a:off x="6972725" y="3261413"/>
            <a:ext cx="1730700" cy="322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1400"/>
              <a:buFont typeface="Century Gothic"/>
              <a:buNone/>
              <a:defRPr b="1" sz="1400">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5"/>
          <p:cNvSpPr txBox="1"/>
          <p:nvPr>
            <p:ph idx="14" type="subTitle"/>
          </p:nvPr>
        </p:nvSpPr>
        <p:spPr>
          <a:xfrm>
            <a:off x="6972725" y="3498542"/>
            <a:ext cx="1730700" cy="27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000"/>
              <a:buFont typeface="Lato"/>
              <a:buNone/>
              <a:defRPr sz="1000">
                <a:solidFill>
                  <a:schemeClr val="lt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overview 4/4">
  <p:cSld name="CUSTOM_7_1_1_1_1_1_1_1_1">
    <p:spTree>
      <p:nvGrpSpPr>
        <p:cNvPr id="566" name="Shape 566"/>
        <p:cNvGrpSpPr/>
        <p:nvPr/>
      </p:nvGrpSpPr>
      <p:grpSpPr>
        <a:xfrm>
          <a:off x="0" y="0"/>
          <a:ext cx="0" cy="0"/>
          <a:chOff x="0" y="0"/>
          <a:chExt cx="0" cy="0"/>
        </a:xfrm>
      </p:grpSpPr>
      <p:pic>
        <p:nvPicPr>
          <p:cNvPr id="567" name="Google Shape;567;p41"/>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sp>
        <p:nvSpPr>
          <p:cNvPr id="568" name="Google Shape;568;p41"/>
          <p:cNvSpPr/>
          <p:nvPr/>
        </p:nvSpPr>
        <p:spPr>
          <a:xfrm>
            <a:off x="1421419" y="2711687"/>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9" name="Google Shape;569;p41"/>
          <p:cNvSpPr/>
          <p:nvPr/>
        </p:nvSpPr>
        <p:spPr>
          <a:xfrm>
            <a:off x="1421419" y="3789246"/>
            <a:ext cx="758400" cy="753000"/>
          </a:xfrm>
          <a:prstGeom prst="ellipse">
            <a:avLst/>
          </a:prstGeom>
          <a:solidFill>
            <a:srgbClr val="03797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0" name="Google Shape;570;p41"/>
          <p:cNvSpPr/>
          <p:nvPr/>
        </p:nvSpPr>
        <p:spPr>
          <a:xfrm>
            <a:off x="1421419" y="1630601"/>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37971"/>
              </a:solidFill>
              <a:latin typeface="Arial"/>
              <a:ea typeface="Arial"/>
              <a:cs typeface="Arial"/>
              <a:sym typeface="Arial"/>
            </a:endParaRPr>
          </a:p>
        </p:txBody>
      </p:sp>
      <p:sp>
        <p:nvSpPr>
          <p:cNvPr id="571" name="Google Shape;571;p41"/>
          <p:cNvSpPr txBox="1"/>
          <p:nvPr/>
        </p:nvSpPr>
        <p:spPr>
          <a:xfrm>
            <a:off x="1669706" y="1799174"/>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2</a:t>
            </a:r>
            <a:endParaRPr b="1" i="0" sz="100" u="none" cap="none" strike="noStrike">
              <a:solidFill>
                <a:schemeClr val="dk1"/>
              </a:solidFill>
              <a:latin typeface="Century Gothic"/>
              <a:ea typeface="Century Gothic"/>
              <a:cs typeface="Century Gothic"/>
              <a:sym typeface="Century Gothic"/>
            </a:endParaRPr>
          </a:p>
        </p:txBody>
      </p:sp>
      <p:sp>
        <p:nvSpPr>
          <p:cNvPr id="572" name="Google Shape;572;p41"/>
          <p:cNvSpPr txBox="1"/>
          <p:nvPr/>
        </p:nvSpPr>
        <p:spPr>
          <a:xfrm>
            <a:off x="1651819" y="2855117"/>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3</a:t>
            </a:r>
            <a:endParaRPr b="1" i="0" sz="100" u="none" cap="none" strike="noStrike">
              <a:solidFill>
                <a:schemeClr val="dk1"/>
              </a:solidFill>
              <a:latin typeface="Century Gothic"/>
              <a:ea typeface="Century Gothic"/>
              <a:cs typeface="Century Gothic"/>
              <a:sym typeface="Century Gothic"/>
            </a:endParaRPr>
          </a:p>
        </p:txBody>
      </p:sp>
      <p:sp>
        <p:nvSpPr>
          <p:cNvPr id="573" name="Google Shape;573;p41"/>
          <p:cNvSpPr txBox="1"/>
          <p:nvPr/>
        </p:nvSpPr>
        <p:spPr>
          <a:xfrm>
            <a:off x="1651847" y="3940550"/>
            <a:ext cx="585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chemeClr val="lt1"/>
                </a:solidFill>
                <a:latin typeface="Century Gothic"/>
                <a:ea typeface="Century Gothic"/>
                <a:cs typeface="Century Gothic"/>
                <a:sym typeface="Century Gothic"/>
              </a:rPr>
              <a:t>4</a:t>
            </a:r>
            <a:endParaRPr b="1" i="0" sz="100" u="none" cap="none" strike="noStrike">
              <a:solidFill>
                <a:schemeClr val="dk1"/>
              </a:solidFill>
              <a:latin typeface="Century Gothic"/>
              <a:ea typeface="Century Gothic"/>
              <a:cs typeface="Century Gothic"/>
              <a:sym typeface="Century Gothic"/>
            </a:endParaRPr>
          </a:p>
        </p:txBody>
      </p:sp>
      <p:cxnSp>
        <p:nvCxnSpPr>
          <p:cNvPr id="574" name="Google Shape;574;p41"/>
          <p:cNvCxnSpPr/>
          <p:nvPr/>
        </p:nvCxnSpPr>
        <p:spPr>
          <a:xfrm>
            <a:off x="2055347" y="960498"/>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75" name="Google Shape;575;p41"/>
          <p:cNvCxnSpPr/>
          <p:nvPr/>
        </p:nvCxnSpPr>
        <p:spPr>
          <a:xfrm>
            <a:off x="2055347" y="2014520"/>
            <a:ext cx="1465800" cy="0"/>
          </a:xfrm>
          <a:prstGeom prst="straightConnector1">
            <a:avLst/>
          </a:prstGeom>
          <a:noFill/>
          <a:ln cap="flat" cmpd="sng" w="28575">
            <a:solidFill>
              <a:srgbClr val="ACE1D7"/>
            </a:solidFill>
            <a:prstDash val="solid"/>
            <a:round/>
            <a:headEnd len="sm" w="sm" type="none"/>
            <a:tailEnd len="med" w="med" type="oval"/>
          </a:ln>
        </p:spPr>
      </p:cxnSp>
      <p:cxnSp>
        <p:nvCxnSpPr>
          <p:cNvPr id="576" name="Google Shape;576;p41"/>
          <p:cNvCxnSpPr/>
          <p:nvPr/>
        </p:nvCxnSpPr>
        <p:spPr>
          <a:xfrm>
            <a:off x="2055347" y="3088136"/>
            <a:ext cx="1465800" cy="0"/>
          </a:xfrm>
          <a:prstGeom prst="straightConnector1">
            <a:avLst/>
          </a:prstGeom>
          <a:noFill/>
          <a:ln cap="flat" cmpd="sng" w="28575">
            <a:solidFill>
              <a:srgbClr val="ACE1D7"/>
            </a:solidFill>
            <a:prstDash val="solid"/>
            <a:round/>
            <a:headEnd len="sm" w="sm" type="none"/>
            <a:tailEnd len="med" w="med" type="oval"/>
          </a:ln>
        </p:spPr>
      </p:cxnSp>
      <p:pic>
        <p:nvPicPr>
          <p:cNvPr id="577" name="Google Shape;577;p41"/>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578" name="Google Shape;578;p41"/>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
        <p:nvSpPr>
          <p:cNvPr id="579" name="Google Shape;579;p41"/>
          <p:cNvSpPr txBox="1"/>
          <p:nvPr>
            <p:ph idx="1" type="subTitle"/>
          </p:nvPr>
        </p:nvSpPr>
        <p:spPr>
          <a:xfrm>
            <a:off x="3623096" y="816599"/>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80" name="Google Shape;580;p41"/>
          <p:cNvSpPr txBox="1"/>
          <p:nvPr>
            <p:ph idx="2" type="subTitle"/>
          </p:nvPr>
        </p:nvSpPr>
        <p:spPr>
          <a:xfrm>
            <a:off x="3623096" y="1897243"/>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81" name="Google Shape;581;p41"/>
          <p:cNvSpPr txBox="1"/>
          <p:nvPr>
            <p:ph idx="3" type="subTitle"/>
          </p:nvPr>
        </p:nvSpPr>
        <p:spPr>
          <a:xfrm>
            <a:off x="3623096" y="2959217"/>
            <a:ext cx="31458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000"/>
              <a:buFont typeface="Lato Light"/>
              <a:buNone/>
              <a:defRPr sz="1000">
                <a:solidFill>
                  <a:srgbClr val="037971"/>
                </a:solidFill>
                <a:latin typeface="Lato Light"/>
                <a:ea typeface="Lato Light"/>
                <a:cs typeface="Lato Light"/>
                <a:sym typeface="La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82" name="Google Shape;582;p41"/>
          <p:cNvSpPr/>
          <p:nvPr/>
        </p:nvSpPr>
        <p:spPr>
          <a:xfrm>
            <a:off x="1421419" y="565880"/>
            <a:ext cx="758400" cy="753000"/>
          </a:xfrm>
          <a:prstGeom prst="ellipse">
            <a:avLst/>
          </a:prstGeom>
          <a:solidFill>
            <a:srgbClr val="ACE1D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3" name="Google Shape;583;p41"/>
          <p:cNvSpPr txBox="1"/>
          <p:nvPr/>
        </p:nvSpPr>
        <p:spPr>
          <a:xfrm>
            <a:off x="1661462" y="726900"/>
            <a:ext cx="3171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entury Gothic"/>
                <a:ea typeface="Century Gothic"/>
                <a:cs typeface="Century Gothic"/>
                <a:sym typeface="Century Gothic"/>
              </a:rPr>
              <a:t>1</a:t>
            </a:r>
            <a:endParaRPr b="1" i="0" sz="100" u="none" cap="none" strike="noStrike">
              <a:solidFill>
                <a:schemeClr val="dk1"/>
              </a:solidFill>
              <a:latin typeface="Century Gothic"/>
              <a:ea typeface="Century Gothic"/>
              <a:cs typeface="Century Gothic"/>
              <a:sym typeface="Century Gothic"/>
            </a:endParaRPr>
          </a:p>
        </p:txBody>
      </p:sp>
      <p:cxnSp>
        <p:nvCxnSpPr>
          <p:cNvPr id="584" name="Google Shape;584;p41"/>
          <p:cNvCxnSpPr/>
          <p:nvPr/>
        </p:nvCxnSpPr>
        <p:spPr>
          <a:xfrm>
            <a:off x="2179813" y="4172173"/>
            <a:ext cx="2155800" cy="0"/>
          </a:xfrm>
          <a:prstGeom prst="straightConnector1">
            <a:avLst/>
          </a:prstGeom>
          <a:noFill/>
          <a:ln cap="flat" cmpd="sng" w="28575">
            <a:solidFill>
              <a:srgbClr val="037971"/>
            </a:solidFill>
            <a:prstDash val="solid"/>
            <a:round/>
            <a:headEnd len="sm" w="sm" type="none"/>
            <a:tailEnd len="med" w="med" type="oval"/>
          </a:ln>
        </p:spPr>
      </p:cxnSp>
      <p:sp>
        <p:nvSpPr>
          <p:cNvPr id="585" name="Google Shape;585;p41"/>
          <p:cNvSpPr txBox="1"/>
          <p:nvPr>
            <p:ph idx="4" type="subTitle"/>
          </p:nvPr>
        </p:nvSpPr>
        <p:spPr>
          <a:xfrm>
            <a:off x="4424375" y="4011734"/>
            <a:ext cx="3772500" cy="5238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1200"/>
              <a:buFont typeface="Lato Light"/>
              <a:buNone/>
              <a:defRPr sz="12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CUSTOM_5">
    <p:spTree>
      <p:nvGrpSpPr>
        <p:cNvPr id="586" name="Shape 586"/>
        <p:cNvGrpSpPr/>
        <p:nvPr/>
      </p:nvGrpSpPr>
      <p:grpSpPr>
        <a:xfrm>
          <a:off x="0" y="0"/>
          <a:ext cx="0" cy="0"/>
          <a:chOff x="0" y="0"/>
          <a:chExt cx="0" cy="0"/>
        </a:xfrm>
      </p:grpSpPr>
      <p:sp>
        <p:nvSpPr>
          <p:cNvPr id="587" name="Google Shape;587;p42"/>
          <p:cNvSpPr/>
          <p:nvPr/>
        </p:nvSpPr>
        <p:spPr>
          <a:xfrm>
            <a:off x="-57150" y="-3325"/>
            <a:ext cx="9201300" cy="5143500"/>
          </a:xfrm>
          <a:prstGeom prst="rect">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2"/>
          <p:cNvSpPr txBox="1"/>
          <p:nvPr/>
        </p:nvSpPr>
        <p:spPr>
          <a:xfrm>
            <a:off x="2738550" y="2185925"/>
            <a:ext cx="36099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chemeClr val="lt1"/>
                </a:solidFill>
                <a:latin typeface="Century Gothic"/>
                <a:ea typeface="Century Gothic"/>
                <a:cs typeface="Century Gothic"/>
                <a:sym typeface="Century Gothic"/>
              </a:rPr>
              <a:t>Thank you</a:t>
            </a:r>
            <a:endParaRPr b="1" sz="4000">
              <a:solidFill>
                <a:schemeClr val="lt1"/>
              </a:solidFill>
              <a:latin typeface="Century Gothic"/>
              <a:ea typeface="Century Gothic"/>
              <a:cs typeface="Century Gothic"/>
              <a:sym typeface="Century Gothic"/>
            </a:endParaRPr>
          </a:p>
        </p:txBody>
      </p:sp>
      <p:pic>
        <p:nvPicPr>
          <p:cNvPr id="589" name="Google Shape;589;p42"/>
          <p:cNvPicPr preferRelativeResize="0"/>
          <p:nvPr/>
        </p:nvPicPr>
        <p:blipFill>
          <a:blip r:embed="rId2">
            <a:alphaModFix/>
          </a:blip>
          <a:stretch>
            <a:fillRect/>
          </a:stretch>
        </p:blipFill>
        <p:spPr>
          <a:xfrm rot="-948234">
            <a:off x="5727174" y="2515240"/>
            <a:ext cx="5044975" cy="3667947"/>
          </a:xfrm>
          <a:prstGeom prst="rect">
            <a:avLst/>
          </a:prstGeom>
          <a:noFill/>
          <a:ln>
            <a:noFill/>
          </a:ln>
        </p:spPr>
      </p:pic>
      <p:pic>
        <p:nvPicPr>
          <p:cNvPr id="590" name="Google Shape;590;p42"/>
          <p:cNvPicPr preferRelativeResize="0"/>
          <p:nvPr/>
        </p:nvPicPr>
        <p:blipFill>
          <a:blip r:embed="rId3">
            <a:alphaModFix/>
          </a:blip>
          <a:stretch>
            <a:fillRect/>
          </a:stretch>
        </p:blipFill>
        <p:spPr>
          <a:xfrm rot="10800000">
            <a:off x="-2019298" y="-547112"/>
            <a:ext cx="6032773" cy="4386151"/>
          </a:xfrm>
          <a:prstGeom prst="rect">
            <a:avLst/>
          </a:prstGeom>
          <a:noFill/>
          <a:ln>
            <a:noFill/>
          </a:ln>
        </p:spPr>
      </p:pic>
      <p:pic>
        <p:nvPicPr>
          <p:cNvPr id="591" name="Google Shape;591;p42"/>
          <p:cNvPicPr preferRelativeResize="0"/>
          <p:nvPr/>
        </p:nvPicPr>
        <p:blipFill>
          <a:blip r:embed="rId4">
            <a:alphaModFix/>
          </a:blip>
          <a:stretch>
            <a:fillRect/>
          </a:stretch>
        </p:blipFill>
        <p:spPr>
          <a:xfrm>
            <a:off x="5004798" y="-117748"/>
            <a:ext cx="4851676" cy="3527426"/>
          </a:xfrm>
          <a:prstGeom prst="rect">
            <a:avLst/>
          </a:prstGeom>
          <a:noFill/>
          <a:ln>
            <a:noFill/>
          </a:ln>
        </p:spPr>
      </p:pic>
      <p:pic>
        <p:nvPicPr>
          <p:cNvPr descr="Google Shape;91;p1" id="592" name="Google Shape;592;p42"/>
          <p:cNvPicPr preferRelativeResize="0"/>
          <p:nvPr/>
        </p:nvPicPr>
        <p:blipFill rotWithShape="1">
          <a:blip r:embed="rId5">
            <a:alphaModFix/>
          </a:blip>
          <a:srcRect b="0" l="0" r="0" t="0"/>
          <a:stretch/>
        </p:blipFill>
        <p:spPr>
          <a:xfrm>
            <a:off x="8200105" y="4680138"/>
            <a:ext cx="856350" cy="396883"/>
          </a:xfrm>
          <a:prstGeom prst="rect">
            <a:avLst/>
          </a:prstGeom>
          <a:noFill/>
          <a:ln>
            <a:noFill/>
          </a:ln>
        </p:spPr>
      </p:pic>
      <p:sp>
        <p:nvSpPr>
          <p:cNvPr id="593" name="Google Shape;593;p42"/>
          <p:cNvSpPr txBox="1"/>
          <p:nvPr/>
        </p:nvSpPr>
        <p:spPr>
          <a:xfrm>
            <a:off x="76203" y="4831482"/>
            <a:ext cx="656700" cy="2769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200">
                <a:solidFill>
                  <a:srgbClr val="888888"/>
                </a:solidFill>
                <a:latin typeface="Lato"/>
                <a:ea typeface="Lato"/>
                <a:cs typeface="Lato"/>
                <a:sym typeface="Lato"/>
              </a:rPr>
              <a:t>‹#›</a:t>
            </a:fld>
            <a:endParaRPr sz="1000">
              <a:latin typeface="Lato"/>
              <a:ea typeface="Lato"/>
              <a:cs typeface="Lato"/>
              <a:sym typeface="Lat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TITLE_AND_BODY_1">
    <p:spTree>
      <p:nvGrpSpPr>
        <p:cNvPr id="594" name="Shape 594"/>
        <p:cNvGrpSpPr/>
        <p:nvPr/>
      </p:nvGrpSpPr>
      <p:grpSpPr>
        <a:xfrm>
          <a:off x="0" y="0"/>
          <a:ext cx="0" cy="0"/>
          <a:chOff x="0" y="0"/>
          <a:chExt cx="0" cy="0"/>
        </a:xfrm>
      </p:grpSpPr>
      <p:sp>
        <p:nvSpPr>
          <p:cNvPr id="595" name="Google Shape;595;p43"/>
          <p:cNvSpPr txBox="1"/>
          <p:nvPr>
            <p:ph idx="12" type="sldNum"/>
          </p:nvPr>
        </p:nvSpPr>
        <p:spPr>
          <a:xfrm>
            <a:off x="-244744" y="4832719"/>
            <a:ext cx="678600" cy="238500"/>
          </a:xfrm>
          <a:prstGeom prst="rect">
            <a:avLst/>
          </a:prstGeom>
          <a:noFill/>
          <a:ln>
            <a:noFill/>
          </a:ln>
        </p:spPr>
        <p:txBody>
          <a:bodyPr anchorCtr="0" anchor="ctr" bIns="34250" lIns="34250" spcFirstLastPara="1" rIns="34250" wrap="square" tIns="34250">
            <a:spAutoFit/>
          </a:bodyPr>
          <a:lstStyle>
            <a:lvl1pPr indent="0" lvl="0"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solidFill>
                <a:srgbClr val="000000"/>
              </a:solidFill>
            </a:endParaRPr>
          </a:p>
        </p:txBody>
      </p:sp>
      <p:pic>
        <p:nvPicPr>
          <p:cNvPr descr="A close up of a signDescription automatically generated" id="596" name="Google Shape;596;p43"/>
          <p:cNvPicPr preferRelativeResize="0"/>
          <p:nvPr/>
        </p:nvPicPr>
        <p:blipFill rotWithShape="1">
          <a:blip r:embed="rId2">
            <a:alphaModFix/>
          </a:blip>
          <a:srcRect b="0" l="0" r="0" t="0"/>
          <a:stretch/>
        </p:blipFill>
        <p:spPr>
          <a:xfrm>
            <a:off x="7795021" y="4498181"/>
            <a:ext cx="1237060" cy="55483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1">
  <p:cSld name="TITLE_AND_BODY_2">
    <p:spTree>
      <p:nvGrpSpPr>
        <p:cNvPr id="597" name="Shape 597"/>
        <p:cNvGrpSpPr/>
        <p:nvPr/>
      </p:nvGrpSpPr>
      <p:grpSpPr>
        <a:xfrm>
          <a:off x="0" y="0"/>
          <a:ext cx="0" cy="0"/>
          <a:chOff x="0" y="0"/>
          <a:chExt cx="0" cy="0"/>
        </a:xfrm>
      </p:grpSpPr>
      <p:sp>
        <p:nvSpPr>
          <p:cNvPr id="598" name="Google Shape;598;p44"/>
          <p:cNvSpPr txBox="1"/>
          <p:nvPr>
            <p:ph idx="12" type="sldNum"/>
          </p:nvPr>
        </p:nvSpPr>
        <p:spPr>
          <a:xfrm>
            <a:off x="-244744" y="4832719"/>
            <a:ext cx="678600" cy="238500"/>
          </a:xfrm>
          <a:prstGeom prst="rect">
            <a:avLst/>
          </a:prstGeom>
          <a:noFill/>
          <a:ln>
            <a:noFill/>
          </a:ln>
        </p:spPr>
        <p:txBody>
          <a:bodyPr anchorCtr="0" anchor="ctr" bIns="34250" lIns="34250" spcFirstLastPara="1" rIns="34250" wrap="square" tIns="34250">
            <a:spAutoFit/>
          </a:bodyPr>
          <a:lstStyle>
            <a:lvl1pPr indent="0" lvl="0"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900"/>
              <a:buFont typeface="Calibri"/>
              <a:buNone/>
              <a:defRPr b="1"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solidFill>
                <a:srgbClr val="000000"/>
              </a:solidFill>
            </a:endParaRPr>
          </a:p>
        </p:txBody>
      </p:sp>
      <p:pic>
        <p:nvPicPr>
          <p:cNvPr descr="A close up of a signDescription automatically generated" id="599" name="Google Shape;599;p44"/>
          <p:cNvPicPr preferRelativeResize="0"/>
          <p:nvPr/>
        </p:nvPicPr>
        <p:blipFill rotWithShape="1">
          <a:blip r:embed="rId2">
            <a:alphaModFix/>
          </a:blip>
          <a:srcRect b="0" l="0" r="0" t="0"/>
          <a:stretch/>
        </p:blipFill>
        <p:spPr>
          <a:xfrm>
            <a:off x="7795021" y="4498181"/>
            <a:ext cx="1237060" cy="55483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 big image">
  <p:cSld name="CUSTOM_1">
    <p:spTree>
      <p:nvGrpSpPr>
        <p:cNvPr id="65" name="Shape 65"/>
        <p:cNvGrpSpPr/>
        <p:nvPr/>
      </p:nvGrpSpPr>
      <p:grpSpPr>
        <a:xfrm>
          <a:off x="0" y="0"/>
          <a:ext cx="0" cy="0"/>
          <a:chOff x="0" y="0"/>
          <a:chExt cx="0" cy="0"/>
        </a:xfrm>
      </p:grpSpPr>
      <p:pic>
        <p:nvPicPr>
          <p:cNvPr id="66" name="Google Shape;66;p6"/>
          <p:cNvPicPr preferRelativeResize="0"/>
          <p:nvPr/>
        </p:nvPicPr>
        <p:blipFill rotWithShape="1">
          <a:blip r:embed="rId2">
            <a:alphaModFix/>
          </a:blip>
          <a:srcRect b="30109" l="40147" r="32461" t="25157"/>
          <a:stretch/>
        </p:blipFill>
        <p:spPr>
          <a:xfrm flipH="1" rot="10799942">
            <a:off x="-227989" y="-477968"/>
            <a:ext cx="2430629" cy="2886980"/>
          </a:xfrm>
          <a:prstGeom prst="rect">
            <a:avLst/>
          </a:prstGeom>
          <a:noFill/>
          <a:ln>
            <a:noFill/>
          </a:ln>
        </p:spPr>
      </p:pic>
      <p:sp>
        <p:nvSpPr>
          <p:cNvPr id="67" name="Google Shape;67;p6"/>
          <p:cNvSpPr txBox="1"/>
          <p:nvPr>
            <p:ph idx="1" type="subTitle"/>
          </p:nvPr>
        </p:nvSpPr>
        <p:spPr>
          <a:xfrm>
            <a:off x="1853525" y="4735641"/>
            <a:ext cx="5574300" cy="261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1100"/>
              <a:buFont typeface="Lato Light"/>
              <a:buNone/>
              <a:defRPr sz="1100">
                <a:solidFill>
                  <a:srgbClr val="03797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6"/>
          <p:cNvSpPr/>
          <p:nvPr>
            <p:ph idx="2" type="pic"/>
          </p:nvPr>
        </p:nvSpPr>
        <p:spPr>
          <a:xfrm>
            <a:off x="1284900" y="380400"/>
            <a:ext cx="6574200" cy="4382700"/>
          </a:xfrm>
          <a:prstGeom prst="roundRect">
            <a:avLst>
              <a:gd fmla="val 7746" name="adj"/>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 image with title">
  <p:cSld name="CUSTOM_1_1">
    <p:spTree>
      <p:nvGrpSpPr>
        <p:cNvPr id="69" name="Shape 69"/>
        <p:cNvGrpSpPr/>
        <p:nvPr/>
      </p:nvGrpSpPr>
      <p:grpSpPr>
        <a:xfrm>
          <a:off x="0" y="0"/>
          <a:ext cx="0" cy="0"/>
          <a:chOff x="0" y="0"/>
          <a:chExt cx="0" cy="0"/>
        </a:xfrm>
      </p:grpSpPr>
      <p:pic>
        <p:nvPicPr>
          <p:cNvPr id="70" name="Google Shape;70;p7"/>
          <p:cNvPicPr preferRelativeResize="0"/>
          <p:nvPr/>
        </p:nvPicPr>
        <p:blipFill rotWithShape="1">
          <a:blip r:embed="rId2">
            <a:alphaModFix/>
          </a:blip>
          <a:srcRect b="30109" l="40147" r="32461" t="25157"/>
          <a:stretch/>
        </p:blipFill>
        <p:spPr>
          <a:xfrm flipH="1" rot="10799942">
            <a:off x="-227989" y="-477968"/>
            <a:ext cx="2430629" cy="2886980"/>
          </a:xfrm>
          <a:prstGeom prst="rect">
            <a:avLst/>
          </a:prstGeom>
          <a:noFill/>
          <a:ln>
            <a:noFill/>
          </a:ln>
        </p:spPr>
      </p:pic>
      <p:sp>
        <p:nvSpPr>
          <p:cNvPr id="71" name="Google Shape;71;p7"/>
          <p:cNvSpPr/>
          <p:nvPr>
            <p:ph idx="2" type="pic"/>
          </p:nvPr>
        </p:nvSpPr>
        <p:spPr>
          <a:xfrm>
            <a:off x="1732950" y="1517100"/>
            <a:ext cx="5678100" cy="3321600"/>
          </a:xfrm>
          <a:prstGeom prst="roundRect">
            <a:avLst>
              <a:gd fmla="val 7746" name="adj"/>
            </a:avLst>
          </a:prstGeom>
          <a:noFill/>
          <a:ln>
            <a:noFill/>
          </a:ln>
        </p:spPr>
      </p:sp>
      <p:sp>
        <p:nvSpPr>
          <p:cNvPr id="72" name="Google Shape;72;p7"/>
          <p:cNvSpPr txBox="1"/>
          <p:nvPr>
            <p:ph type="title"/>
          </p:nvPr>
        </p:nvSpPr>
        <p:spPr>
          <a:xfrm>
            <a:off x="1513350" y="304800"/>
            <a:ext cx="6117300" cy="7551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rgbClr val="037971"/>
              </a:buClr>
              <a:buSzPts val="2400"/>
              <a:buFont typeface="Century Gothic"/>
              <a:buNone/>
              <a:defRPr b="1" sz="2400">
                <a:solidFill>
                  <a:srgbClr val="03797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7"/>
          <p:cNvSpPr txBox="1"/>
          <p:nvPr>
            <p:ph idx="1" type="subTitle"/>
          </p:nvPr>
        </p:nvSpPr>
        <p:spPr>
          <a:xfrm>
            <a:off x="1513344" y="1058929"/>
            <a:ext cx="6117300" cy="2769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37971"/>
              </a:buClr>
              <a:buSzPts val="1100"/>
              <a:buFont typeface="Lato Light"/>
              <a:buNone/>
              <a:defRPr sz="1100">
                <a:solidFill>
                  <a:srgbClr val="037971"/>
                </a:solidFill>
                <a:latin typeface="Lato Light"/>
                <a:ea typeface="Lato Light"/>
                <a:cs typeface="Lato Light"/>
                <a:sym typeface="Lato Ligh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 image with text">
  <p:cSld name="TITLE_1">
    <p:spTree>
      <p:nvGrpSpPr>
        <p:cNvPr id="74" name="Shape 74"/>
        <p:cNvGrpSpPr/>
        <p:nvPr/>
      </p:nvGrpSpPr>
      <p:grpSpPr>
        <a:xfrm>
          <a:off x="0" y="0"/>
          <a:ext cx="0" cy="0"/>
          <a:chOff x="0" y="0"/>
          <a:chExt cx="0" cy="0"/>
        </a:xfrm>
      </p:grpSpPr>
      <p:sp>
        <p:nvSpPr>
          <p:cNvPr id="75" name="Google Shape;75;p8"/>
          <p:cNvSpPr/>
          <p:nvPr>
            <p:ph idx="2" type="pic"/>
          </p:nvPr>
        </p:nvSpPr>
        <p:spPr>
          <a:xfrm>
            <a:off x="457200" y="457200"/>
            <a:ext cx="4230000" cy="4229100"/>
          </a:xfrm>
          <a:prstGeom prst="roundRect">
            <a:avLst>
              <a:gd fmla="val 7694" name="adj"/>
            </a:avLst>
          </a:prstGeom>
          <a:noFill/>
          <a:ln>
            <a:noFill/>
          </a:ln>
        </p:spPr>
      </p:sp>
      <p:pic>
        <p:nvPicPr>
          <p:cNvPr id="76" name="Google Shape;76;p8"/>
          <p:cNvPicPr preferRelativeResize="0"/>
          <p:nvPr/>
        </p:nvPicPr>
        <p:blipFill rotWithShape="1">
          <a:blip r:embed="rId2">
            <a:alphaModFix/>
          </a:blip>
          <a:srcRect b="30109" l="40147" r="32461" t="25157"/>
          <a:stretch/>
        </p:blipFill>
        <p:spPr>
          <a:xfrm flipH="1" rot="-2526096">
            <a:off x="6983173" y="-1007635"/>
            <a:ext cx="2430629" cy="2886988"/>
          </a:xfrm>
          <a:prstGeom prst="rect">
            <a:avLst/>
          </a:prstGeom>
          <a:noFill/>
          <a:ln>
            <a:noFill/>
          </a:ln>
        </p:spPr>
      </p:pic>
      <p:sp>
        <p:nvSpPr>
          <p:cNvPr id="77" name="Google Shape;77;p8"/>
          <p:cNvSpPr txBox="1"/>
          <p:nvPr>
            <p:ph type="title"/>
          </p:nvPr>
        </p:nvSpPr>
        <p:spPr>
          <a:xfrm>
            <a:off x="4992100" y="1278000"/>
            <a:ext cx="3816900" cy="7551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37971"/>
              </a:buClr>
              <a:buSzPts val="2400"/>
              <a:buFont typeface="Century Gothic"/>
              <a:buNone/>
              <a:defRPr b="1" sz="2400">
                <a:solidFill>
                  <a:srgbClr val="037971"/>
                </a:solidFill>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8"/>
          <p:cNvSpPr txBox="1"/>
          <p:nvPr>
            <p:ph idx="1" type="subTitle"/>
          </p:nvPr>
        </p:nvSpPr>
        <p:spPr>
          <a:xfrm>
            <a:off x="5019559" y="1023295"/>
            <a:ext cx="3816900" cy="276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FB09E"/>
              </a:buClr>
              <a:buSzPts val="1100"/>
              <a:buFont typeface="Lato"/>
              <a:buNone/>
              <a:defRPr b="1" sz="1100">
                <a:solidFill>
                  <a:srgbClr val="4FB09E"/>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8"/>
          <p:cNvSpPr txBox="1"/>
          <p:nvPr>
            <p:ph idx="3" type="body"/>
          </p:nvPr>
        </p:nvSpPr>
        <p:spPr>
          <a:xfrm>
            <a:off x="4965400" y="2156700"/>
            <a:ext cx="3407100" cy="19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1pPr>
            <a:lvl2pPr indent="-304800" lvl="1" marL="9144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2pPr>
            <a:lvl3pPr indent="-304800" lvl="2" marL="13716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3pPr>
            <a:lvl4pPr indent="-304800" lvl="3" marL="18288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4pPr>
            <a:lvl5pPr indent="-304800" lvl="4" marL="22860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5pPr>
            <a:lvl6pPr indent="-304800" lvl="5" marL="27432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6pPr>
            <a:lvl7pPr indent="-304800" lvl="6" marL="32004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7pPr>
            <a:lvl8pPr indent="-304800" lvl="7" marL="36576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8pPr>
            <a:lvl9pPr indent="-304800" lvl="8" marL="4114800" rtl="0">
              <a:spcBef>
                <a:spcPts val="0"/>
              </a:spcBef>
              <a:spcAft>
                <a:spcPts val="0"/>
              </a:spcAft>
              <a:buClr>
                <a:srgbClr val="037971"/>
              </a:buClr>
              <a:buSzPts val="1200"/>
              <a:buFont typeface="Lato Light"/>
              <a:buChar char="■"/>
              <a:defRPr sz="1200">
                <a:solidFill>
                  <a:srgbClr val="037971"/>
                </a:solidFill>
                <a:latin typeface="Lato Light"/>
                <a:ea typeface="Lato Light"/>
                <a:cs typeface="Lato Light"/>
                <a:sym typeface="Lato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s articles ">
  <p:cSld name="CUSTOM">
    <p:spTree>
      <p:nvGrpSpPr>
        <p:cNvPr id="80" name="Shape 80"/>
        <p:cNvGrpSpPr/>
        <p:nvPr/>
      </p:nvGrpSpPr>
      <p:grpSpPr>
        <a:xfrm>
          <a:off x="0" y="0"/>
          <a:ext cx="0" cy="0"/>
          <a:chOff x="0" y="0"/>
          <a:chExt cx="0" cy="0"/>
        </a:xfrm>
      </p:grpSpPr>
      <p:sp>
        <p:nvSpPr>
          <p:cNvPr id="81" name="Google Shape;81;p9"/>
          <p:cNvSpPr/>
          <p:nvPr/>
        </p:nvSpPr>
        <p:spPr>
          <a:xfrm>
            <a:off x="0" y="-3300"/>
            <a:ext cx="3006300" cy="5150100"/>
          </a:xfrm>
          <a:prstGeom prst="rect">
            <a:avLst/>
          </a:prstGeom>
          <a:solidFill>
            <a:srgbClr val="93D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txBox="1"/>
          <p:nvPr/>
        </p:nvSpPr>
        <p:spPr>
          <a:xfrm>
            <a:off x="76203" y="4831482"/>
            <a:ext cx="656700" cy="2769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200">
                <a:solidFill>
                  <a:srgbClr val="888888"/>
                </a:solidFill>
                <a:latin typeface="Lato"/>
                <a:ea typeface="Lato"/>
                <a:cs typeface="Lato"/>
                <a:sym typeface="Lato"/>
              </a:rPr>
              <a:t>‹#›</a:t>
            </a:fld>
            <a:endParaRPr sz="1000">
              <a:latin typeface="Lato"/>
              <a:ea typeface="Lato"/>
              <a:cs typeface="Lato"/>
              <a:sym typeface="Lato"/>
            </a:endParaRPr>
          </a:p>
        </p:txBody>
      </p:sp>
      <p:sp>
        <p:nvSpPr>
          <p:cNvPr id="83" name="Google Shape;83;p9"/>
          <p:cNvSpPr/>
          <p:nvPr>
            <p:ph idx="2" type="pic"/>
          </p:nvPr>
        </p:nvSpPr>
        <p:spPr>
          <a:xfrm>
            <a:off x="1421124" y="312024"/>
            <a:ext cx="6301500" cy="2279700"/>
          </a:xfrm>
          <a:prstGeom prst="rect">
            <a:avLst/>
          </a:prstGeom>
          <a:noFill/>
          <a:ln cap="flat" cmpd="sng" w="28575">
            <a:solidFill>
              <a:srgbClr val="4FB09E"/>
            </a:solidFill>
            <a:prstDash val="solid"/>
            <a:round/>
            <a:headEnd len="sm" w="sm" type="none"/>
            <a:tailEnd len="sm" w="sm" type="none"/>
          </a:ln>
        </p:spPr>
      </p:sp>
      <p:sp>
        <p:nvSpPr>
          <p:cNvPr id="84" name="Google Shape;84;p9"/>
          <p:cNvSpPr/>
          <p:nvPr>
            <p:ph idx="3" type="pic"/>
          </p:nvPr>
        </p:nvSpPr>
        <p:spPr>
          <a:xfrm>
            <a:off x="1421124" y="2872731"/>
            <a:ext cx="3006300" cy="1958700"/>
          </a:xfrm>
          <a:prstGeom prst="rect">
            <a:avLst/>
          </a:prstGeom>
          <a:noFill/>
          <a:ln cap="flat" cmpd="sng" w="28575">
            <a:solidFill>
              <a:srgbClr val="4FB09E"/>
            </a:solidFill>
            <a:prstDash val="solid"/>
            <a:round/>
            <a:headEnd len="sm" w="sm" type="none"/>
            <a:tailEnd len="sm" w="sm" type="none"/>
          </a:ln>
        </p:spPr>
      </p:sp>
      <p:sp>
        <p:nvSpPr>
          <p:cNvPr id="85" name="Google Shape;85;p9"/>
          <p:cNvSpPr/>
          <p:nvPr>
            <p:ph idx="4" type="pic"/>
          </p:nvPr>
        </p:nvSpPr>
        <p:spPr>
          <a:xfrm>
            <a:off x="4716588" y="2872731"/>
            <a:ext cx="3006300" cy="1958700"/>
          </a:xfrm>
          <a:prstGeom prst="rect">
            <a:avLst/>
          </a:prstGeom>
          <a:noFill/>
          <a:ln cap="flat" cmpd="sng" w="28575">
            <a:solidFill>
              <a:srgbClr val="4FB09E"/>
            </a:solidFill>
            <a:prstDash val="solid"/>
            <a:round/>
            <a:headEnd len="sm" w="sm" type="none"/>
            <a:tailEnd len="sm" w="sm" type="none"/>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images 4">
  <p:cSld name="CUSTOM_8">
    <p:spTree>
      <p:nvGrpSpPr>
        <p:cNvPr id="86" name="Shape 86"/>
        <p:cNvGrpSpPr/>
        <p:nvPr/>
      </p:nvGrpSpPr>
      <p:grpSpPr>
        <a:xfrm>
          <a:off x="0" y="0"/>
          <a:ext cx="0" cy="0"/>
          <a:chOff x="0" y="0"/>
          <a:chExt cx="0" cy="0"/>
        </a:xfrm>
      </p:grpSpPr>
      <p:sp>
        <p:nvSpPr>
          <p:cNvPr id="87" name="Google Shape;87;p10"/>
          <p:cNvSpPr/>
          <p:nvPr>
            <p:ph idx="2" type="pic"/>
          </p:nvPr>
        </p:nvSpPr>
        <p:spPr>
          <a:xfrm>
            <a:off x="2873655" y="295638"/>
            <a:ext cx="2200500" cy="2199900"/>
          </a:xfrm>
          <a:prstGeom prst="roundRect">
            <a:avLst>
              <a:gd fmla="val 7694" name="adj"/>
            </a:avLst>
          </a:prstGeom>
          <a:noFill/>
          <a:ln>
            <a:noFill/>
          </a:ln>
        </p:spPr>
      </p:sp>
      <p:sp>
        <p:nvSpPr>
          <p:cNvPr id="88" name="Google Shape;88;p10"/>
          <p:cNvSpPr/>
          <p:nvPr>
            <p:ph idx="3" type="pic"/>
          </p:nvPr>
        </p:nvSpPr>
        <p:spPr>
          <a:xfrm>
            <a:off x="4069825" y="2647956"/>
            <a:ext cx="2200500" cy="2199900"/>
          </a:xfrm>
          <a:prstGeom prst="roundRect">
            <a:avLst>
              <a:gd fmla="val 7694" name="adj"/>
            </a:avLst>
          </a:prstGeom>
          <a:noFill/>
          <a:ln>
            <a:noFill/>
          </a:ln>
        </p:spPr>
      </p:sp>
      <p:sp>
        <p:nvSpPr>
          <p:cNvPr id="89" name="Google Shape;89;p10"/>
          <p:cNvSpPr/>
          <p:nvPr>
            <p:ph idx="4" type="pic"/>
          </p:nvPr>
        </p:nvSpPr>
        <p:spPr>
          <a:xfrm>
            <a:off x="5226560" y="944971"/>
            <a:ext cx="1551000" cy="1550700"/>
          </a:xfrm>
          <a:prstGeom prst="roundRect">
            <a:avLst>
              <a:gd fmla="val 7694" name="adj"/>
            </a:avLst>
          </a:prstGeom>
          <a:noFill/>
          <a:ln>
            <a:noFill/>
          </a:ln>
        </p:spPr>
      </p:sp>
      <p:sp>
        <p:nvSpPr>
          <p:cNvPr id="90" name="Google Shape;90;p10"/>
          <p:cNvSpPr/>
          <p:nvPr>
            <p:ph idx="5" type="pic"/>
          </p:nvPr>
        </p:nvSpPr>
        <p:spPr>
          <a:xfrm>
            <a:off x="2366435" y="2647946"/>
            <a:ext cx="1551000" cy="1550700"/>
          </a:xfrm>
          <a:prstGeom prst="roundRect">
            <a:avLst>
              <a:gd fmla="val 7694" name="adj"/>
            </a:avLst>
          </a:prstGeom>
          <a:noFill/>
          <a:ln>
            <a:noFill/>
          </a:ln>
        </p:spPr>
      </p:sp>
      <p:pic>
        <p:nvPicPr>
          <p:cNvPr id="91" name="Google Shape;91;p10"/>
          <p:cNvPicPr preferRelativeResize="0"/>
          <p:nvPr/>
        </p:nvPicPr>
        <p:blipFill rotWithShape="1">
          <a:blip r:embed="rId2">
            <a:alphaModFix/>
          </a:blip>
          <a:srcRect b="30109" l="40147" r="32461" t="25157"/>
          <a:stretch/>
        </p:blipFill>
        <p:spPr>
          <a:xfrm flipH="1" rot="7979128">
            <a:off x="-500924" y="1318484"/>
            <a:ext cx="2503913" cy="2974047"/>
          </a:xfrm>
          <a:prstGeom prst="rect">
            <a:avLst/>
          </a:prstGeom>
          <a:noFill/>
          <a:ln>
            <a:noFill/>
          </a:ln>
        </p:spPr>
      </p:pic>
      <p:pic>
        <p:nvPicPr>
          <p:cNvPr id="92" name="Google Shape;92;p10"/>
          <p:cNvPicPr preferRelativeResize="0"/>
          <p:nvPr/>
        </p:nvPicPr>
        <p:blipFill rotWithShape="1">
          <a:blip r:embed="rId3">
            <a:alphaModFix/>
          </a:blip>
          <a:srcRect b="17566" l="32414" r="33402" t="26436"/>
          <a:stretch/>
        </p:blipFill>
        <p:spPr>
          <a:xfrm rot="-9412297">
            <a:off x="6614150" y="-1159905"/>
            <a:ext cx="3194344" cy="3805685"/>
          </a:xfrm>
          <a:prstGeom prst="rect">
            <a:avLst/>
          </a:prstGeom>
          <a:noFill/>
          <a:ln>
            <a:noFill/>
          </a:ln>
        </p:spPr>
      </p:pic>
      <p:pic>
        <p:nvPicPr>
          <p:cNvPr id="93" name="Google Shape;93;p10"/>
          <p:cNvPicPr preferRelativeResize="0"/>
          <p:nvPr/>
        </p:nvPicPr>
        <p:blipFill rotWithShape="1">
          <a:blip r:embed="rId3">
            <a:alphaModFix/>
          </a:blip>
          <a:srcRect b="60885" l="47388" r="33403" t="26436"/>
          <a:stretch/>
        </p:blipFill>
        <p:spPr>
          <a:xfrm rot="8781780">
            <a:off x="-406388" y="4850352"/>
            <a:ext cx="1795026" cy="861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slideLayout" Target="../slideLayouts/slideLayout43.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45"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pic>
        <p:nvPicPr>
          <p:cNvPr descr="Google Shape;91;p1" id="8" name="Google Shape;8;p1"/>
          <p:cNvPicPr preferRelativeResize="0"/>
          <p:nvPr/>
        </p:nvPicPr>
        <p:blipFill rotWithShape="1">
          <a:blip r:embed="rId1">
            <a:alphaModFix/>
          </a:blip>
          <a:srcRect b="0" l="0" r="0" t="0"/>
          <a:stretch/>
        </p:blipFill>
        <p:spPr>
          <a:xfrm>
            <a:off x="8200105" y="4680138"/>
            <a:ext cx="856350" cy="396883"/>
          </a:xfrm>
          <a:prstGeom prst="rect">
            <a:avLst/>
          </a:prstGeom>
          <a:noFill/>
          <a:ln>
            <a:noFill/>
          </a:ln>
        </p:spPr>
      </p:pic>
      <p:sp>
        <p:nvSpPr>
          <p:cNvPr id="9" name="Google Shape;9;p1"/>
          <p:cNvSpPr txBox="1"/>
          <p:nvPr/>
        </p:nvSpPr>
        <p:spPr>
          <a:xfrm>
            <a:off x="76203" y="4831482"/>
            <a:ext cx="656700" cy="246300"/>
          </a:xfrm>
          <a:prstGeom prst="rect">
            <a:avLst/>
          </a:prstGeom>
          <a:noFill/>
          <a:ln>
            <a:noFill/>
          </a:ln>
        </p:spPr>
        <p:txBody>
          <a:bodyPr anchorCtr="0" anchor="ctr" bIns="45675" lIns="45675" spcFirstLastPara="1" rIns="45675" wrap="square" tIns="45675">
            <a:spAutoFit/>
          </a:bodyPr>
          <a:lstStyle/>
          <a:p>
            <a:pPr indent="0" lvl="0" marL="0" rtl="0" algn="l">
              <a:spcBef>
                <a:spcPts val="0"/>
              </a:spcBef>
              <a:spcAft>
                <a:spcPts val="0"/>
              </a:spcAft>
              <a:buNone/>
            </a:pPr>
            <a:fld id="{00000000-1234-1234-1234-123412341234}" type="slidenum">
              <a:rPr lang="en-GB" sz="1000">
                <a:solidFill>
                  <a:srgbClr val="888888"/>
                </a:solidFill>
                <a:latin typeface="Lato"/>
                <a:ea typeface="Lato"/>
                <a:cs typeface="Lato"/>
                <a:sym typeface="Lato"/>
              </a:rPr>
              <a:t>‹#›</a:t>
            </a:fld>
            <a:endParaRPr sz="800">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www.youtube.com/watch?v=tNCnCEIfnkA"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5"/>
          <p:cNvSpPr txBox="1"/>
          <p:nvPr>
            <p:ph idx="2" type="subTitle"/>
          </p:nvPr>
        </p:nvSpPr>
        <p:spPr>
          <a:xfrm>
            <a:off x="3674850" y="3004838"/>
            <a:ext cx="4827600" cy="396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GB"/>
              <a:t>Art  - Module 2</a:t>
            </a:r>
            <a:endParaRPr/>
          </a:p>
        </p:txBody>
      </p:sp>
      <p:sp>
        <p:nvSpPr>
          <p:cNvPr id="605" name="Google Shape;605;p45"/>
          <p:cNvSpPr txBox="1"/>
          <p:nvPr>
            <p:ph idx="1" type="subTitle"/>
          </p:nvPr>
        </p:nvSpPr>
        <p:spPr>
          <a:xfrm rot="-5400000">
            <a:off x="-1897525" y="2413800"/>
            <a:ext cx="5162400" cy="315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GB"/>
              <a:t>UnPlastic Art  Package</a:t>
            </a:r>
            <a:endParaRPr/>
          </a:p>
        </p:txBody>
      </p:sp>
      <p:sp>
        <p:nvSpPr>
          <p:cNvPr id="606" name="Google Shape;606;p45"/>
          <p:cNvSpPr txBox="1"/>
          <p:nvPr>
            <p:ph type="title"/>
          </p:nvPr>
        </p:nvSpPr>
        <p:spPr>
          <a:xfrm>
            <a:off x="3601800" y="1052707"/>
            <a:ext cx="4973700" cy="186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Activity</a:t>
            </a:r>
            <a:endParaRPr/>
          </a:p>
          <a:p>
            <a:pPr indent="0" lvl="0" marL="0" rtl="0" algn="ctr">
              <a:spcBef>
                <a:spcPts val="0"/>
              </a:spcBef>
              <a:spcAft>
                <a:spcPts val="0"/>
              </a:spcAft>
              <a:buNone/>
            </a:pPr>
            <a:r>
              <a:rPr lang="en-GB"/>
              <a:t>P</a:t>
            </a:r>
            <a:r>
              <a:rPr lang="en-GB"/>
              <a:t>ower of </a:t>
            </a:r>
            <a:br>
              <a:rPr lang="en-GB"/>
            </a:br>
            <a:r>
              <a:rPr lang="en-GB"/>
              <a:t>political art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46"/>
          <p:cNvSpPr txBox="1"/>
          <p:nvPr>
            <p:ph type="title"/>
          </p:nvPr>
        </p:nvSpPr>
        <p:spPr>
          <a:xfrm>
            <a:off x="1513350" y="304800"/>
            <a:ext cx="6117300" cy="75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Political Art for Plastic Pollution</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pic>
        <p:nvPicPr>
          <p:cNvPr descr="This film was created with plastic waste collected from the streets of Bangkok, Thailand. By 2050, scientists predict there will be more plastic in the ocean than fish. Plastic pollution is a global problem that everyone can help solve. #CleanSeas #BeatPlasticPollution&#10;&#10;A film by Wonderfruit (www.wonderfruit.co) and nice monster (www.nicemonster.tv)" id="612" name="Google Shape;612;p46" title="Plastic Ocean">
            <a:hlinkClick r:id="rId3"/>
          </p:cNvPr>
          <p:cNvPicPr preferRelativeResize="0"/>
          <p:nvPr/>
        </p:nvPicPr>
        <p:blipFill>
          <a:blip r:embed="rId4">
            <a:alphaModFix/>
          </a:blip>
          <a:stretch>
            <a:fillRect/>
          </a:stretch>
        </p:blipFill>
        <p:spPr>
          <a:xfrm>
            <a:off x="2052150" y="1058925"/>
            <a:ext cx="5039708" cy="3779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