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16" r:id="rId4"/>
    <p:sldMasterId id="2147483817" r:id="rId5"/>
    <p:sldMasterId id="2147483818" r:id="rId6"/>
    <p:sldMasterId id="2147483819" r:id="rId7"/>
    <p:sldMasterId id="214748382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Lst>
  <p:sldSz cy="6858000" cx="12192000"/>
  <p:notesSz cx="6858000" cy="9144000"/>
  <p:embeddedFontLst>
    <p:embeddedFont>
      <p:font typeface="Lato"/>
      <p:regular r:id="rId44"/>
      <p:bold r:id="rId45"/>
      <p:italic r:id="rId46"/>
      <p:boldItalic r:id="rId47"/>
    </p:embeddedFont>
    <p:embeddedFont>
      <p:font typeface="Lato Light"/>
      <p:regular r:id="rId48"/>
      <p:bold r:id="rId49"/>
      <p:italic r:id="rId50"/>
      <p:boldItalic r:id="rId51"/>
    </p:embeddedFont>
    <p:embeddedFont>
      <p:font typeface="Century Gothic"/>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891C29-DE48-4D96-A6CB-D7654F5454EA}">
  <a:tblStyle styleId="{13891C29-DE48-4D96-A6CB-D7654F5454E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font" Target="fonts/Lato-regular.fntdata"/><Relationship Id="rId43" Type="http://schemas.openxmlformats.org/officeDocument/2006/relationships/slide" Target="slides/slide34.xml"/><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LatoLight-regular.fntdata"/><Relationship Id="rId47" Type="http://schemas.openxmlformats.org/officeDocument/2006/relationships/font" Target="fonts/Lato-boldItalic.fntdata"/><Relationship Id="rId49" Type="http://schemas.openxmlformats.org/officeDocument/2006/relationships/font" Target="fonts/LatoLigh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LatoLight-boldItalic.fntdata"/><Relationship Id="rId50" Type="http://schemas.openxmlformats.org/officeDocument/2006/relationships/font" Target="fonts/LatoLight-italic.fntdata"/><Relationship Id="rId53" Type="http://schemas.openxmlformats.org/officeDocument/2006/relationships/font" Target="fonts/CenturyGothic-bold.fntdata"/><Relationship Id="rId52" Type="http://schemas.openxmlformats.org/officeDocument/2006/relationships/font" Target="fonts/CenturyGothic-regular.fntdata"/><Relationship Id="rId11" Type="http://schemas.openxmlformats.org/officeDocument/2006/relationships/slide" Target="slides/slide2.xml"/><Relationship Id="rId55" Type="http://schemas.openxmlformats.org/officeDocument/2006/relationships/font" Target="fonts/CenturyGothic-boldItalic.fntdata"/><Relationship Id="rId10" Type="http://schemas.openxmlformats.org/officeDocument/2006/relationships/slide" Target="slides/slide1.xml"/><Relationship Id="rId54" Type="http://schemas.openxmlformats.org/officeDocument/2006/relationships/font" Target="fonts/CenturyGothic-italic.fntdata"/><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be5692be5a_0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be5692be5a_0_2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1bc2f01b26d_1_11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Nanoplastics are even smaller, measuring less than 1 micrometer (μm).</a:t>
            </a:r>
            <a:br>
              <a:rPr lang="en-US"/>
            </a:br>
            <a:endParaRPr/>
          </a:p>
          <a:p>
            <a:pPr indent="-317500" lvl="0" marL="457200" rtl="0" algn="l">
              <a:spcBef>
                <a:spcPts val="0"/>
              </a:spcBef>
              <a:spcAft>
                <a:spcPts val="0"/>
              </a:spcAft>
              <a:buSzPts val="1400"/>
              <a:buChar char="●"/>
            </a:pPr>
            <a:r>
              <a:rPr lang="en-US"/>
              <a:t>These categories help researchers understand how plastics interact with organisms and ecosystems.</a:t>
            </a:r>
            <a:br>
              <a:rPr lang="en-US"/>
            </a:br>
            <a:endParaRPr/>
          </a:p>
          <a:p>
            <a:pPr indent="-317500" lvl="0" marL="457200" rtl="0" algn="l">
              <a:spcBef>
                <a:spcPts val="0"/>
              </a:spcBef>
              <a:spcAft>
                <a:spcPts val="0"/>
              </a:spcAft>
              <a:buSzPts val="1400"/>
              <a:buChar char="●"/>
            </a:pPr>
            <a:r>
              <a:rPr lang="en-US"/>
              <a:t>The difference between a 5.5 mm macroplastic and a 4.4 mm microplastic is minimal.</a:t>
            </a:r>
            <a:br>
              <a:rPr lang="en-US"/>
            </a:br>
            <a:endParaRPr/>
          </a:p>
          <a:p>
            <a:pPr indent="-317500" lvl="0" marL="457200" rtl="0" algn="l">
              <a:spcBef>
                <a:spcPts val="0"/>
              </a:spcBef>
              <a:spcAft>
                <a:spcPts val="0"/>
              </a:spcAft>
              <a:buSzPts val="1400"/>
              <a:buChar char="●"/>
            </a:pPr>
            <a:r>
              <a:rPr lang="en-US"/>
              <a:t>In contrast, the difference between a 1 mm microplastic and a 50 nm nanoplastic is significant due to their interactions and behaviors.</a:t>
            </a:r>
            <a:endParaRPr/>
          </a:p>
        </p:txBody>
      </p:sp>
      <p:sp>
        <p:nvSpPr>
          <p:cNvPr id="2488" name="Google Shape;2488;g1bc2f01b26d_1_1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7" name="Shape 2507"/>
        <p:cNvGrpSpPr/>
        <p:nvPr/>
      </p:nvGrpSpPr>
      <p:grpSpPr>
        <a:xfrm>
          <a:off x="0" y="0"/>
          <a:ext cx="0" cy="0"/>
          <a:chOff x="0" y="0"/>
          <a:chExt cx="0" cy="0"/>
        </a:xfrm>
      </p:grpSpPr>
      <p:sp>
        <p:nvSpPr>
          <p:cNvPr id="2508" name="Google Shape;2508;g1098f1227dd_1_3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9" name="Google Shape;2509;g1098f1227dd_1_30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just">
              <a:lnSpc>
                <a:spcPct val="150000"/>
              </a:lnSpc>
              <a:spcBef>
                <a:spcPts val="0"/>
              </a:spcBef>
              <a:spcAft>
                <a:spcPts val="0"/>
              </a:spcAft>
              <a:buClr>
                <a:schemeClr val="dk1"/>
              </a:buClr>
              <a:buSzPts val="1100"/>
              <a:buFont typeface="Arial"/>
              <a:buNone/>
            </a:pPr>
            <a:r>
              <a:rPr b="1" lang="en-US" sz="1100">
                <a:solidFill>
                  <a:srgbClr val="434343"/>
                </a:solidFill>
                <a:latin typeface="Lato"/>
                <a:ea typeface="Lato"/>
                <a:cs typeface="Lato"/>
                <a:sym typeface="Lato"/>
              </a:rPr>
              <a:t>Answer</a:t>
            </a:r>
            <a:endParaRPr sz="1100">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US" sz="1100">
                <a:solidFill>
                  <a:srgbClr val="434343"/>
                </a:solidFill>
                <a:latin typeface="Lato"/>
                <a:ea typeface="Lato"/>
                <a:cs typeface="Lato"/>
                <a:sym typeface="Lato"/>
              </a:rPr>
              <a:t>Because they were created this way, or because larger plastics broke down into smaller pieces. Primary microplastics are pieces of plastic that were purposefully created in that size (smaller than 5 mm in diameter) and added to a product. Once the product is used the microplastic particles can end up in the environment. Secondary microplastics are different, as they were not initially created as microplastics, but instead were created at a larger size. This larger piece of plastic,  a macroplastic, can degrade in the environment and result in microplastic.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gc5622244a1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Andere nodig</a:t>
            </a:r>
            <a:endParaRPr/>
          </a:p>
        </p:txBody>
      </p:sp>
      <p:sp>
        <p:nvSpPr>
          <p:cNvPr id="2514" name="Google Shape;2514;gc5622244a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g1bc2f01b26d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7" name="Google Shape;2527;g1bc2f01b26d_1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answer is in 3 parts. Check presenter notes on each of the following slides.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1bc2f01b26d_1_1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1bc2f01b26d_1_12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1 - Abundant everywhere</a:t>
            </a:r>
            <a:endParaRPr/>
          </a:p>
          <a:p>
            <a:pPr indent="-317500" lvl="0" marL="457200" rtl="0" algn="l">
              <a:spcBef>
                <a:spcPts val="0"/>
              </a:spcBef>
              <a:spcAft>
                <a:spcPts val="0"/>
              </a:spcAft>
              <a:buSzPts val="1400"/>
              <a:buChar char="●"/>
            </a:pPr>
            <a:r>
              <a:rPr lang="en-US"/>
              <a:t>Microplastics are a concern due to their small size and widespread presence.</a:t>
            </a:r>
            <a:br>
              <a:rPr lang="en-US"/>
            </a:br>
            <a:endParaRPr/>
          </a:p>
          <a:p>
            <a:pPr indent="-317500" lvl="0" marL="457200" rtl="0" algn="l">
              <a:spcBef>
                <a:spcPts val="0"/>
              </a:spcBef>
              <a:spcAft>
                <a:spcPts val="0"/>
              </a:spcAft>
              <a:buSzPts val="1400"/>
              <a:buChar char="●"/>
            </a:pPr>
            <a:r>
              <a:rPr lang="en-US"/>
              <a:t>They are found globally—even in remote regions like the polar areas—transported by wind and ocean currents.</a:t>
            </a:r>
            <a:br>
              <a:rPr lang="en-US"/>
            </a:br>
            <a:endParaRPr/>
          </a:p>
          <a:p>
            <a:pPr indent="-317500" lvl="0" marL="457200" rtl="0" algn="l">
              <a:spcBef>
                <a:spcPts val="0"/>
              </a:spcBef>
              <a:spcAft>
                <a:spcPts val="0"/>
              </a:spcAft>
              <a:buSzPts val="1400"/>
              <a:buChar char="●"/>
            </a:pPr>
            <a:r>
              <a:rPr lang="en-US"/>
              <a:t>Microplastics are present in the air, drinking water, beer, salt, honey, soil, rivers, and oceans.</a:t>
            </a:r>
            <a:br>
              <a:rPr lang="en-US"/>
            </a:br>
            <a:endParaRPr/>
          </a:p>
          <a:p>
            <a:pPr indent="-317500" lvl="0" marL="457200" rtl="0" algn="l">
              <a:spcBef>
                <a:spcPts val="0"/>
              </a:spcBef>
              <a:spcAft>
                <a:spcPts val="0"/>
              </a:spcAft>
              <a:buSzPts val="1400"/>
              <a:buChar char="●"/>
            </a:pPr>
            <a:r>
              <a:rPr lang="en-US"/>
              <a:t>Wind can carry microplastics into the air due to their light weight and small size.</a:t>
            </a:r>
            <a:br>
              <a:rPr lang="en-US"/>
            </a:br>
            <a:endParaRPr/>
          </a:p>
          <a:p>
            <a:pPr indent="-317500" lvl="0" marL="457200" rtl="0" algn="l">
              <a:spcBef>
                <a:spcPts val="0"/>
              </a:spcBef>
              <a:spcAft>
                <a:spcPts val="0"/>
              </a:spcAft>
              <a:buSzPts val="1400"/>
              <a:buChar char="●"/>
            </a:pPr>
            <a:r>
              <a:rPr lang="en-US"/>
              <a:t>They enter drinking water through runoff, wastewater, and degraded plastics; they also come from manufacturing processes and household activities like washing clothes.</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g1bc2f01b26d_1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3" name="Google Shape;2543;g1bc2f01b26d_1_12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just">
              <a:lnSpc>
                <a:spcPct val="150000"/>
              </a:lnSpc>
              <a:spcBef>
                <a:spcPts val="0"/>
              </a:spcBef>
              <a:spcAft>
                <a:spcPts val="600"/>
              </a:spcAft>
              <a:buClr>
                <a:schemeClr val="dk1"/>
              </a:buClr>
              <a:buSzPts val="1100"/>
              <a:buFont typeface="Arial"/>
              <a:buNone/>
            </a:pPr>
            <a:r>
              <a:rPr lang="en-US" sz="1100">
                <a:solidFill>
                  <a:srgbClr val="434343"/>
                </a:solidFill>
                <a:latin typeface="Lato"/>
                <a:ea typeface="Lato"/>
                <a:cs typeface="Lato"/>
                <a:sym typeface="Lato"/>
              </a:rPr>
              <a:t>2 - Because of their size, we </a:t>
            </a:r>
            <a:r>
              <a:rPr b="1" lang="en-US" sz="1100">
                <a:solidFill>
                  <a:srgbClr val="434343"/>
                </a:solidFill>
                <a:latin typeface="Lato"/>
                <a:ea typeface="Lato"/>
                <a:cs typeface="Lato"/>
                <a:sym typeface="Lato"/>
              </a:rPr>
              <a:t>do not always see them</a:t>
            </a:r>
            <a:r>
              <a:rPr lang="en-US" sz="1100">
                <a:solidFill>
                  <a:srgbClr val="434343"/>
                </a:solidFill>
                <a:latin typeface="Lato"/>
                <a:ea typeface="Lato"/>
                <a:cs typeface="Lato"/>
                <a:sym typeface="Lato"/>
              </a:rPr>
              <a:t> but they are present in our food and water. We, therefore </a:t>
            </a:r>
            <a:r>
              <a:rPr b="1" lang="en-US" sz="1100">
                <a:solidFill>
                  <a:srgbClr val="434343"/>
                </a:solidFill>
                <a:latin typeface="Lato"/>
                <a:ea typeface="Lato"/>
                <a:cs typeface="Lato"/>
                <a:sym typeface="Lato"/>
              </a:rPr>
              <a:t>ingest </a:t>
            </a:r>
            <a:r>
              <a:rPr lang="en-US" sz="1100">
                <a:solidFill>
                  <a:srgbClr val="434343"/>
                </a:solidFill>
                <a:latin typeface="Lato"/>
                <a:ea typeface="Lato"/>
                <a:cs typeface="Lato"/>
                <a:sym typeface="Lato"/>
              </a:rPr>
              <a:t>them, just like other animals in the environment do.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g1bc2f01b26d_1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0" name="Google Shape;2550;g1bc2f01b26d_1_12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 Health Hazards</a:t>
            </a:r>
            <a:endParaRPr/>
          </a:p>
          <a:p>
            <a:pPr indent="-317500" lvl="0" marL="457200" rtl="0" algn="l">
              <a:spcBef>
                <a:spcPts val="0"/>
              </a:spcBef>
              <a:spcAft>
                <a:spcPts val="0"/>
              </a:spcAft>
              <a:buSzPts val="1400"/>
              <a:buChar char="●"/>
            </a:pPr>
            <a:r>
              <a:rPr lang="en-US"/>
              <a:t>The health effects of ingesting microplastics are still largely unknown.</a:t>
            </a:r>
            <a:br>
              <a:rPr lang="en-US"/>
            </a:br>
            <a:endParaRPr/>
          </a:p>
          <a:p>
            <a:pPr indent="-317500" lvl="0" marL="457200" rtl="0" algn="l">
              <a:spcBef>
                <a:spcPts val="0"/>
              </a:spcBef>
              <a:spcAft>
                <a:spcPts val="0"/>
              </a:spcAft>
              <a:buSzPts val="1400"/>
              <a:buChar char="●"/>
            </a:pPr>
            <a:r>
              <a:rPr lang="en-US"/>
              <a:t>Some studies link microplastics in animals to increased rates of infectious diseases, but causation is unclear.</a:t>
            </a:r>
            <a:br>
              <a:rPr lang="en-US"/>
            </a:br>
            <a:endParaRPr/>
          </a:p>
          <a:p>
            <a:pPr indent="-317500" lvl="0" marL="457200" rtl="0" algn="l">
              <a:spcBef>
                <a:spcPts val="0"/>
              </a:spcBef>
              <a:spcAft>
                <a:spcPts val="0"/>
              </a:spcAft>
              <a:buSzPts val="1400"/>
              <a:buChar char="●"/>
            </a:pPr>
            <a:r>
              <a:rPr lang="en-US"/>
              <a:t>If microplastics do cause harm, the impact on human and animal health could be significant.</a:t>
            </a:r>
            <a:br>
              <a:rPr lang="en-US"/>
            </a:br>
            <a:endParaRPr/>
          </a:p>
          <a:p>
            <a:pPr indent="-317500" lvl="0" marL="457200" rtl="0" algn="l">
              <a:spcBef>
                <a:spcPts val="0"/>
              </a:spcBef>
              <a:spcAft>
                <a:spcPts val="0"/>
              </a:spcAft>
              <a:buSzPts val="1400"/>
              <a:buChar char="●"/>
            </a:pPr>
            <a:r>
              <a:rPr lang="en-US"/>
              <a:t>The concern lies in the certainty of exposure and the possibility of harmful effects.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1c1945c21b8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1c1945c21b8_0_1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just">
              <a:lnSpc>
                <a:spcPct val="150000"/>
              </a:lnSpc>
              <a:spcBef>
                <a:spcPts val="0"/>
              </a:spcBef>
              <a:spcAft>
                <a:spcPts val="0"/>
              </a:spcAft>
              <a:buClr>
                <a:schemeClr val="dk1"/>
              </a:buClr>
              <a:buSzPts val="1100"/>
              <a:buFont typeface="Arial"/>
              <a:buNone/>
            </a:pPr>
            <a:r>
              <a:rPr lang="en-US" sz="1100">
                <a:solidFill>
                  <a:srgbClr val="434343"/>
                </a:solidFill>
                <a:latin typeface="Lato"/>
                <a:ea typeface="Lato"/>
                <a:cs typeface="Lato"/>
                <a:sym typeface="Lato"/>
              </a:rPr>
              <a:t>We know microplastics are abundantly present around us and that we consume them. We know this ingestion is likely to have some negative consequences on our health. But we don’t know:</a:t>
            </a:r>
            <a:endParaRPr sz="1100">
              <a:solidFill>
                <a:srgbClr val="434343"/>
              </a:solidFill>
              <a:latin typeface="Lato"/>
              <a:ea typeface="Lato"/>
              <a:cs typeface="Lato"/>
              <a:sym typeface="Lato"/>
            </a:endParaRPr>
          </a:p>
          <a:p>
            <a:pPr indent="-298450" lvl="0" marL="457200" rtl="0" algn="just">
              <a:lnSpc>
                <a:spcPct val="150000"/>
              </a:lnSpc>
              <a:spcBef>
                <a:spcPts val="1000"/>
              </a:spcBef>
              <a:spcAft>
                <a:spcPts val="0"/>
              </a:spcAft>
              <a:buClr>
                <a:srgbClr val="434343"/>
              </a:buClr>
              <a:buSzPts val="1100"/>
              <a:buFont typeface="Lato"/>
              <a:buAutoNum type="arabicPeriod"/>
            </a:pPr>
            <a:r>
              <a:rPr lang="en-US" sz="1100">
                <a:solidFill>
                  <a:srgbClr val="434343"/>
                </a:solidFill>
                <a:latin typeface="Lato"/>
                <a:ea typeface="Lato"/>
                <a:cs typeface="Lato"/>
                <a:sym typeface="Lato"/>
              </a:rPr>
              <a:t>What the consequences are;</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AutoNum type="arabicPeriod"/>
            </a:pPr>
            <a:r>
              <a:rPr lang="en-US" sz="1100">
                <a:solidFill>
                  <a:srgbClr val="434343"/>
                </a:solidFill>
                <a:latin typeface="Lato"/>
                <a:ea typeface="Lato"/>
                <a:cs typeface="Lato"/>
                <a:sym typeface="Lato"/>
              </a:rPr>
              <a:t>How large these consequences are;</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1000"/>
              </a:spcAft>
              <a:buClr>
                <a:srgbClr val="434343"/>
              </a:buClr>
              <a:buSzPts val="1100"/>
              <a:buFont typeface="Lato"/>
              <a:buAutoNum type="arabicPeriod"/>
            </a:pPr>
            <a:r>
              <a:rPr lang="en-US" sz="1100">
                <a:solidFill>
                  <a:srgbClr val="434343"/>
                </a:solidFill>
                <a:latin typeface="Lato"/>
                <a:ea typeface="Lato"/>
                <a:cs typeface="Lato"/>
                <a:sym typeface="Lato"/>
              </a:rPr>
              <a:t>How large the amount of microplastics needs to be before we suffer these consequences.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7" name="Shape 2567"/>
        <p:cNvGrpSpPr/>
        <p:nvPr/>
      </p:nvGrpSpPr>
      <p:grpSpPr>
        <a:xfrm>
          <a:off x="0" y="0"/>
          <a:ext cx="0" cy="0"/>
          <a:chOff x="0" y="0"/>
          <a:chExt cx="0" cy="0"/>
        </a:xfrm>
      </p:grpSpPr>
      <p:sp>
        <p:nvSpPr>
          <p:cNvPr id="2568" name="Google Shape;2568;g1c1945c21b8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9" name="Google Shape;2569;g1c1945c21b8_0_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US"/>
              <a:t>Microplastics are a Hazard, but we still dont know the risk.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5" name="Shape 2575"/>
        <p:cNvGrpSpPr/>
        <p:nvPr/>
      </p:nvGrpSpPr>
      <p:grpSpPr>
        <a:xfrm>
          <a:off x="0" y="0"/>
          <a:ext cx="0" cy="0"/>
          <a:chOff x="0" y="0"/>
          <a:chExt cx="0" cy="0"/>
        </a:xfrm>
      </p:grpSpPr>
      <p:sp>
        <p:nvSpPr>
          <p:cNvPr id="2576" name="Google Shape;2576;g1c1945c21b8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7" name="Google Shape;2577;g1c1945c21b8_0_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just">
              <a:lnSpc>
                <a:spcPct val="150000"/>
              </a:lnSpc>
              <a:spcBef>
                <a:spcPts val="0"/>
              </a:spcBef>
              <a:spcAft>
                <a:spcPts val="1000"/>
              </a:spcAft>
              <a:buClr>
                <a:schemeClr val="dk1"/>
              </a:buClr>
              <a:buSzPts val="1100"/>
              <a:buFont typeface="Arial"/>
              <a:buNone/>
            </a:pPr>
            <a:r>
              <a:rPr lang="en-US" sz="1100">
                <a:solidFill>
                  <a:srgbClr val="434343"/>
                </a:solidFill>
                <a:latin typeface="Lato"/>
                <a:ea typeface="Lato"/>
                <a:cs typeface="Lato"/>
                <a:sym typeface="Lato"/>
              </a:rPr>
              <a:t>Even though microplastics can be found everywhere, they are not uniformly distributed throughout the world. Microplastics are moved by natural factors and by human factors.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4" name="Shape 2414"/>
        <p:cNvGrpSpPr/>
        <p:nvPr/>
      </p:nvGrpSpPr>
      <p:grpSpPr>
        <a:xfrm>
          <a:off x="0" y="0"/>
          <a:ext cx="0" cy="0"/>
          <a:chOff x="0" y="0"/>
          <a:chExt cx="0" cy="0"/>
        </a:xfrm>
      </p:grpSpPr>
      <p:sp>
        <p:nvSpPr>
          <p:cNvPr id="2415" name="Google Shape;2415;g34a0d460702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6" name="Google Shape;2416;g34a0d460702_0_6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3" name="Shape 2583"/>
        <p:cNvGrpSpPr/>
        <p:nvPr/>
      </p:nvGrpSpPr>
      <p:grpSpPr>
        <a:xfrm>
          <a:off x="0" y="0"/>
          <a:ext cx="0" cy="0"/>
          <a:chOff x="0" y="0"/>
          <a:chExt cx="0" cy="0"/>
        </a:xfrm>
      </p:grpSpPr>
      <p:sp>
        <p:nvSpPr>
          <p:cNvPr id="2584" name="Google Shape;2584;g1098f1227dd_3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5" name="Google Shape;2585;g1098f1227dd_3_6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c5622244a1_1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0"/>
              </a:spcAft>
              <a:buSzPts val="1100"/>
              <a:buNone/>
            </a:pPr>
            <a:r>
              <a:rPr lang="en-US" sz="1100">
                <a:solidFill>
                  <a:srgbClr val="434343"/>
                </a:solidFill>
                <a:latin typeface="Lato"/>
                <a:ea typeface="Lato"/>
                <a:cs typeface="Lato"/>
                <a:sym typeface="Lato"/>
              </a:rPr>
              <a:t>Many acceptable answers. Examples can be put into two groups:</a:t>
            </a:r>
            <a:endParaRPr sz="1100">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US" sz="1100">
                <a:solidFill>
                  <a:srgbClr val="434343"/>
                </a:solidFill>
                <a:latin typeface="Lato"/>
                <a:ea typeface="Lato"/>
                <a:cs typeface="Lato"/>
                <a:sym typeface="Lato"/>
              </a:rPr>
              <a:t>Natural factors that influence microplastic distribution are:</a:t>
            </a:r>
            <a:endParaRPr b="1" sz="1100">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US" sz="1100">
                <a:solidFill>
                  <a:srgbClr val="434343"/>
                </a:solidFill>
                <a:latin typeface="Lato"/>
                <a:ea typeface="Lato"/>
                <a:cs typeface="Lato"/>
                <a:sym typeface="Lato"/>
              </a:rPr>
              <a:t>Wave currents</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Cyclones</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Wind direction</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Tides</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River dynamics</a:t>
            </a:r>
            <a:endParaRPr sz="1100">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US" sz="1100">
                <a:solidFill>
                  <a:srgbClr val="434343"/>
                </a:solidFill>
                <a:latin typeface="Lato"/>
                <a:ea typeface="Lato"/>
                <a:cs typeface="Lato"/>
                <a:sym typeface="Lato"/>
              </a:rPr>
              <a:t>Anthropogenic factors that influence microplastic distribution are:</a:t>
            </a:r>
            <a:endParaRPr b="1" sz="1100">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US" sz="1100">
                <a:solidFill>
                  <a:srgbClr val="434343"/>
                </a:solidFill>
                <a:latin typeface="Lato"/>
                <a:ea typeface="Lato"/>
                <a:cs typeface="Lato"/>
                <a:sym typeface="Lato"/>
              </a:rPr>
              <a:t>Presence of particular industries</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Tourism</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Regulating laws and policies</a:t>
            </a:r>
            <a:endParaRPr sz="1100">
              <a:solidFill>
                <a:srgbClr val="434343"/>
              </a:solidFill>
              <a:latin typeface="Lato"/>
              <a:ea typeface="Lato"/>
              <a:cs typeface="Lato"/>
              <a:sym typeface="Lato"/>
            </a:endParaRPr>
          </a:p>
          <a:p>
            <a:pPr indent="0" lvl="0" marL="0" rtl="0" algn="l">
              <a:lnSpc>
                <a:spcPct val="100000"/>
              </a:lnSpc>
              <a:spcBef>
                <a:spcPts val="600"/>
              </a:spcBef>
              <a:spcAft>
                <a:spcPts val="0"/>
              </a:spcAft>
              <a:buSzPts val="1400"/>
              <a:buNone/>
            </a:pPr>
            <a:r>
              <a:t/>
            </a:r>
            <a:endParaRPr>
              <a:solidFill>
                <a:schemeClr val="dk1"/>
              </a:solidFill>
            </a:endParaRPr>
          </a:p>
        </p:txBody>
      </p:sp>
      <p:sp>
        <p:nvSpPr>
          <p:cNvPr id="2590" name="Google Shape;2590;gc5622244a1_1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g34a0d460702_0_3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9" name="Google Shape;2609;g34a0d460702_0_32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gc5622244a1_1_2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6" name="Google Shape;2616;gc5622244a1_1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5" name="Shape 2625"/>
        <p:cNvGrpSpPr/>
        <p:nvPr/>
      </p:nvGrpSpPr>
      <p:grpSpPr>
        <a:xfrm>
          <a:off x="0" y="0"/>
          <a:ext cx="0" cy="0"/>
          <a:chOff x="0" y="0"/>
          <a:chExt cx="0" cy="0"/>
        </a:xfrm>
      </p:grpSpPr>
      <p:sp>
        <p:nvSpPr>
          <p:cNvPr id="2626" name="Google Shape;2626;g1c1945c21b8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US" sz="1100">
                <a:solidFill>
                  <a:schemeClr val="dk1"/>
                </a:solidFill>
              </a:rPr>
              <a:t>Organisms can ingest microplastics through a variety of feeding behaviors.</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b="1" lang="en-US" sz="1100">
                <a:solidFill>
                  <a:schemeClr val="dk1"/>
                </a:solidFill>
              </a:rPr>
              <a:t>Non-specific feeding</a:t>
            </a:r>
            <a:r>
              <a:rPr lang="en-US" sz="1100">
                <a:solidFill>
                  <a:schemeClr val="dk1"/>
                </a:solidFill>
              </a:rPr>
              <a:t> occurs when animals cannot control exactly what they ingest.</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b="1" lang="en-US" sz="1100">
                <a:solidFill>
                  <a:schemeClr val="dk1"/>
                </a:solidFill>
              </a:rPr>
              <a:t>Passive feeders</a:t>
            </a:r>
            <a:r>
              <a:rPr lang="en-US" sz="1100">
                <a:solidFill>
                  <a:schemeClr val="dk1"/>
                </a:solidFill>
              </a:rPr>
              <a:t> like whale sharks open their mouths while swimming, unintentionally consuming everything in their path—including microplastics.</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Whale sharks and manta rays in places like Indonesia have been heavily impacted by this kind of ingestion (Germanov et al., 2019).</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b="1" lang="en-US" sz="1100">
                <a:solidFill>
                  <a:schemeClr val="dk1"/>
                </a:solidFill>
              </a:rPr>
              <a:t>Filter feeders</a:t>
            </a:r>
            <a:r>
              <a:rPr lang="en-US" sz="1100">
                <a:solidFill>
                  <a:schemeClr val="dk1"/>
                </a:solidFill>
              </a:rPr>
              <a:t> (e.g., whales, clams, some fish) extract small food particles by filtering large volumes of water.</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While filtering for plankton or small organisms, these species can accidentally consume microplastics suspended in the water.</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Filter feeders are particularly vulnerable to microplastic ingestion due to this feeding method.</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Microplastics vary in size and color, making them visually similar to prey for some species.</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b="1" lang="en-US" sz="1100">
                <a:solidFill>
                  <a:schemeClr val="dk1"/>
                </a:solidFill>
              </a:rPr>
              <a:t>Specific or active feeders</a:t>
            </a:r>
            <a:r>
              <a:rPr lang="en-US" sz="1100">
                <a:solidFill>
                  <a:schemeClr val="dk1"/>
                </a:solidFill>
              </a:rPr>
              <a:t> may mistake microplastics for food due to their appearance and consume them intentionally.</a:t>
            </a:r>
            <a:br>
              <a:rPr lang="en-US" sz="1100">
                <a:solidFill>
                  <a:schemeClr val="dk1"/>
                </a:solidFill>
              </a:rPr>
            </a:b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Animals using both passive and active feeding methods can suffer from the ingestion of microplastics, often leading to similar health risks.</a:t>
            </a:r>
            <a:endParaRPr/>
          </a:p>
        </p:txBody>
      </p:sp>
      <p:sp>
        <p:nvSpPr>
          <p:cNvPr id="2627" name="Google Shape;2627;g1c1945c21b8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gc5622244a1_1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8" name="Google Shape;2638;gc5622244a1_1_30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1000"/>
              </a:spcAft>
              <a:buClr>
                <a:schemeClr val="dk1"/>
              </a:buClr>
              <a:buSzPts val="1100"/>
              <a:buFont typeface="Arial"/>
              <a:buNone/>
            </a:pPr>
            <a:r>
              <a:rPr lang="en-US" sz="1100">
                <a:solidFill>
                  <a:srgbClr val="434343"/>
                </a:solidFill>
                <a:latin typeface="Lato"/>
                <a:ea typeface="Lato"/>
                <a:cs typeface="Lato"/>
                <a:sym typeface="Lato"/>
              </a:rPr>
              <a:t>Once an organism ingests an amount of microplastics, these microplastics are now in the food chain. Microplastics can now move through the food web, meaning animals who didn't directly eat them can still ingest them by eating animals that contain microplastics. Of course, animals can also excrete microplastics via their poop.</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1c1945c21b8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48" name="Google Shape;2648;g1c1945c21b8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When one animal eats another animal that contains microplastics, these microplastics can move up from one trophic level to the next. A trophic level is “each of several hierarchical levels in an ecosystem, consisting of organisms sharing the same function in the food chain and the same nutritional relationship to the primary sources of energy.” In the picture on the slide, the grasshopper and the squirrel both eat plants, so are both at the same trophic level. The next trophic level is the scorpion and the golden eagle. </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Through ingestion of organisms, microplastics can move from one trophic level to another. This is called</a:t>
            </a:r>
            <a:r>
              <a:rPr b="1" lang="en-US" sz="1100">
                <a:solidFill>
                  <a:srgbClr val="434343"/>
                </a:solidFill>
                <a:latin typeface="Lato"/>
                <a:ea typeface="Lato"/>
                <a:cs typeface="Lato"/>
                <a:sym typeface="Lato"/>
              </a:rPr>
              <a:t> trophic transfer</a:t>
            </a:r>
            <a:r>
              <a:rPr lang="en-US" sz="1100">
                <a:solidFill>
                  <a:srgbClr val="434343"/>
                </a:solidFill>
                <a:latin typeface="Lato"/>
                <a:ea typeface="Lato"/>
                <a:cs typeface="Lato"/>
                <a:sym typeface="Lato"/>
              </a:rPr>
              <a:t>. </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Microplastics can move around levels through ingestion of the host or excretion (the process of eliminating or expelling waste matter). While some may also leave the food chain through excretion, a part remains within the food chain.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c5622244a1_1_3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Microplastics can accumulate inside organisms after ingestion, sometimes embedding in tissues or organs.</a:t>
            </a:r>
            <a:br>
              <a:rPr lang="en-US"/>
            </a:br>
            <a:endParaRPr/>
          </a:p>
          <a:p>
            <a:pPr indent="-317500" lvl="0" marL="457200" rtl="0" algn="l">
              <a:spcBef>
                <a:spcPts val="0"/>
              </a:spcBef>
              <a:spcAft>
                <a:spcPts val="0"/>
              </a:spcAft>
              <a:buSzPts val="1400"/>
              <a:buChar char="●"/>
            </a:pPr>
            <a:r>
              <a:rPr lang="en-US"/>
              <a:t>While most microplastics are excreted, some particles remain in the body.</a:t>
            </a:r>
            <a:br>
              <a:rPr lang="en-US"/>
            </a:br>
            <a:endParaRPr/>
          </a:p>
          <a:p>
            <a:pPr indent="-317500" lvl="0" marL="457200" rtl="0" algn="l">
              <a:spcBef>
                <a:spcPts val="0"/>
              </a:spcBef>
              <a:spcAft>
                <a:spcPts val="0"/>
              </a:spcAft>
              <a:buSzPts val="1400"/>
              <a:buChar char="●"/>
            </a:pPr>
            <a:r>
              <a:rPr lang="en-US"/>
              <a:t>Repeated ingestion can lead to a buildup of microplastics over time.</a:t>
            </a:r>
            <a:br>
              <a:rPr lang="en-US"/>
            </a:br>
            <a:endParaRPr/>
          </a:p>
          <a:p>
            <a:pPr indent="-317500" lvl="0" marL="457200" rtl="0" algn="l">
              <a:spcBef>
                <a:spcPts val="0"/>
              </a:spcBef>
              <a:spcAft>
                <a:spcPts val="0"/>
              </a:spcAft>
              <a:buSzPts val="1400"/>
              <a:buChar char="●"/>
            </a:pPr>
            <a:r>
              <a:rPr lang="en-US"/>
              <a:t>The health effects of this bioaccumulation are not fully understood.</a:t>
            </a:r>
            <a:br>
              <a:rPr lang="en-US"/>
            </a:br>
            <a:endParaRPr/>
          </a:p>
          <a:p>
            <a:pPr indent="-317500" lvl="0" marL="457200" rtl="0" algn="l">
              <a:spcBef>
                <a:spcPts val="0"/>
              </a:spcBef>
              <a:spcAft>
                <a:spcPts val="0"/>
              </a:spcAft>
              <a:buSzPts val="1400"/>
              <a:buChar char="●"/>
            </a:pPr>
            <a:r>
              <a:rPr lang="en-US"/>
              <a:t>Research suggests potential risks, but the field is still in early stages and more study is needed.</a:t>
            </a:r>
            <a:endParaRPr/>
          </a:p>
          <a:p>
            <a:pPr indent="0" lvl="0" marL="0" rtl="0" algn="l">
              <a:spcBef>
                <a:spcPts val="0"/>
              </a:spcBef>
              <a:spcAft>
                <a:spcPts val="0"/>
              </a:spcAft>
              <a:buNone/>
            </a:pPr>
            <a:r>
              <a:t/>
            </a:r>
            <a:endParaRPr/>
          </a:p>
        </p:txBody>
      </p:sp>
      <p:sp>
        <p:nvSpPr>
          <p:cNvPr id="2658" name="Google Shape;2658;gc5622244a1_1_3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g1c1945c21b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4" name="Google Shape;2674;g1c1945c21b8_0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Multiple answers possible, but let students reflect on what </a:t>
            </a:r>
            <a:r>
              <a:rPr lang="en-US"/>
              <a:t>they</a:t>
            </a:r>
            <a:r>
              <a:rPr lang="en-US"/>
              <a:t> learned.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7" name="Shape 2677"/>
        <p:cNvGrpSpPr/>
        <p:nvPr/>
      </p:nvGrpSpPr>
      <p:grpSpPr>
        <a:xfrm>
          <a:off x="0" y="0"/>
          <a:ext cx="0" cy="0"/>
          <a:chOff x="0" y="0"/>
          <a:chExt cx="0" cy="0"/>
        </a:xfrm>
      </p:grpSpPr>
      <p:sp>
        <p:nvSpPr>
          <p:cNvPr id="2678" name="Google Shape;2678;g1c1945c21b8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9" name="Google Shape;2679;g1c1945c21b8_0_1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1098f1227dd_0_3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1098f1227dd_0_36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34a0d460702_0_4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34a0d460702_0_45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2" name="Shape 2692"/>
        <p:cNvGrpSpPr/>
        <p:nvPr/>
      </p:nvGrpSpPr>
      <p:grpSpPr>
        <a:xfrm>
          <a:off x="0" y="0"/>
          <a:ext cx="0" cy="0"/>
          <a:chOff x="0" y="0"/>
          <a:chExt cx="0" cy="0"/>
        </a:xfrm>
      </p:grpSpPr>
      <p:sp>
        <p:nvSpPr>
          <p:cNvPr id="2693" name="Google Shape;2693;g1098f1227dd_3_9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4" name="Google Shape;2694;g1098f1227dd_3_9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Multiple answers possible, but let students reflect on what they learned. Good moment to refresh the inclass activity from Macroplastics.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c5622244a1_1_5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9" name="Google Shape;2699;gc5622244a1_1_5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We are starting to realize that we cannot escape them, and therefore we need to understand them. We have learned a lot about microplastics, however we are just scratching the tip of the iceberg.</a:t>
            </a:r>
            <a:endParaRPr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The more we know, the more we can do, the better we can tackle this problem. </a:t>
            </a:r>
            <a:r>
              <a:rPr b="1" lang="en-US" sz="1100">
                <a:solidFill>
                  <a:srgbClr val="434343"/>
                </a:solidFill>
                <a:latin typeface="Lato"/>
                <a:ea typeface="Lato"/>
                <a:cs typeface="Lato"/>
                <a:sym typeface="Lato"/>
              </a:rPr>
              <a:t>Thus, we need more research.</a:t>
            </a:r>
            <a:endParaRPr b="1" sz="1100">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In the meantime, we know it’s best to</a:t>
            </a:r>
            <a:r>
              <a:rPr b="1" lang="en-US" sz="1100">
                <a:solidFill>
                  <a:srgbClr val="434343"/>
                </a:solidFill>
                <a:latin typeface="Lato"/>
                <a:ea typeface="Lato"/>
                <a:cs typeface="Lato"/>
                <a:sym typeface="Lato"/>
              </a:rPr>
              <a:t> limit our plastic use as much as possible</a:t>
            </a:r>
            <a:r>
              <a:rPr lang="en-US" sz="1100">
                <a:solidFill>
                  <a:srgbClr val="434343"/>
                </a:solidFill>
                <a:latin typeface="Lato"/>
                <a:ea typeface="Lato"/>
                <a:cs typeface="Lato"/>
                <a:sym typeface="Lato"/>
              </a:rPr>
              <a:t> and </a:t>
            </a:r>
            <a:r>
              <a:rPr b="1" lang="en-US" sz="1100">
                <a:solidFill>
                  <a:srgbClr val="434343"/>
                </a:solidFill>
                <a:latin typeface="Lato"/>
                <a:ea typeface="Lato"/>
                <a:cs typeface="Lato"/>
                <a:sym typeface="Lato"/>
              </a:rPr>
              <a:t>properly manage our waste</a:t>
            </a:r>
            <a:r>
              <a:rPr lang="en-US" sz="1100">
                <a:solidFill>
                  <a:srgbClr val="434343"/>
                </a:solidFill>
                <a:latin typeface="Lato"/>
                <a:ea typeface="Lato"/>
                <a:cs typeface="Lato"/>
                <a:sym typeface="Lato"/>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g1c1945c21b8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7" name="Google Shape;2707;g1c1945c21b8_0_11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ce50af2045_0_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1" name="Google Shape;2711;gce50af2045_0_3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1" name="Shape 2431"/>
        <p:cNvGrpSpPr/>
        <p:nvPr/>
      </p:nvGrpSpPr>
      <p:grpSpPr>
        <a:xfrm>
          <a:off x="0" y="0"/>
          <a:ext cx="0" cy="0"/>
          <a:chOff x="0" y="0"/>
          <a:chExt cx="0" cy="0"/>
        </a:xfrm>
      </p:grpSpPr>
      <p:sp>
        <p:nvSpPr>
          <p:cNvPr id="2432" name="Google Shape;2432;g1098f1227dd_1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3" name="Google Shape;2433;g1098f1227dd_1_6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g1098f1227dd_1_1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3" name="Google Shape;2443;g1098f1227dd_1_12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1098f1227dd_1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3" name="Google Shape;2453;g1098f1227dd_1_18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1" name="Shape 2461"/>
        <p:cNvGrpSpPr/>
        <p:nvPr/>
      </p:nvGrpSpPr>
      <p:grpSpPr>
        <a:xfrm>
          <a:off x="0" y="0"/>
          <a:ext cx="0" cy="0"/>
          <a:chOff x="0" y="0"/>
          <a:chExt cx="0" cy="0"/>
        </a:xfrm>
      </p:grpSpPr>
      <p:sp>
        <p:nvSpPr>
          <p:cNvPr id="2462" name="Google Shape;2462;g34a0d460702_0_1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3" name="Google Shape;2463;g34a0d460702_0_19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g1bc2f01b26d_1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Plastic does not decompose quickly and can persist in the environment for centuries.</a:t>
            </a:r>
            <a:br>
              <a:rPr lang="en-US"/>
            </a:br>
            <a:endParaRPr/>
          </a:p>
          <a:p>
            <a:pPr indent="-317500" lvl="0" marL="457200" rtl="0" algn="l">
              <a:spcBef>
                <a:spcPts val="0"/>
              </a:spcBef>
              <a:spcAft>
                <a:spcPts val="0"/>
              </a:spcAft>
              <a:buSzPts val="1400"/>
              <a:buChar char="●"/>
            </a:pPr>
            <a:r>
              <a:rPr lang="en-US"/>
              <a:t>Larger plastic items can break down into smaller particles called microplastics.</a:t>
            </a:r>
            <a:br>
              <a:rPr lang="en-US"/>
            </a:br>
            <a:endParaRPr/>
          </a:p>
          <a:p>
            <a:pPr indent="-317500" lvl="0" marL="457200" rtl="0" algn="l">
              <a:spcBef>
                <a:spcPts val="0"/>
              </a:spcBef>
              <a:spcAft>
                <a:spcPts val="0"/>
              </a:spcAft>
              <a:buSzPts val="1400"/>
              <a:buChar char="●"/>
            </a:pPr>
            <a:r>
              <a:rPr lang="en-US"/>
              <a:t>Microplastics are defined as plastic pieces less than 5 mm in length.</a:t>
            </a:r>
            <a:br>
              <a:rPr lang="en-US"/>
            </a:br>
            <a:endParaRPr/>
          </a:p>
          <a:p>
            <a:pPr indent="-317500" lvl="0" marL="457200" rtl="0" algn="l">
              <a:spcBef>
                <a:spcPts val="0"/>
              </a:spcBef>
              <a:spcAft>
                <a:spcPts val="0"/>
              </a:spcAft>
              <a:buSzPts val="1400"/>
              <a:buChar char="●"/>
            </a:pPr>
            <a:r>
              <a:rPr lang="en-US"/>
              <a:t>This is a current topic of interest in scientific research.</a:t>
            </a:r>
            <a:br>
              <a:rPr lang="en-US"/>
            </a:br>
            <a:endParaRPr/>
          </a:p>
          <a:p>
            <a:pPr indent="-317500" lvl="0" marL="457200" rtl="0" algn="l">
              <a:spcBef>
                <a:spcPts val="0"/>
              </a:spcBef>
              <a:spcAft>
                <a:spcPts val="0"/>
              </a:spcAft>
              <a:buSzPts val="1400"/>
              <a:buChar char="●"/>
            </a:pPr>
            <a:r>
              <a:rPr lang="en-US"/>
              <a:t>The module will explore what microplastics are, their impacts, and the state of research.</a:t>
            </a:r>
            <a:endParaRPr/>
          </a:p>
          <a:p>
            <a:pPr indent="0" lvl="0" marL="457200" rtl="0" algn="l">
              <a:lnSpc>
                <a:spcPct val="100000"/>
              </a:lnSpc>
              <a:spcBef>
                <a:spcPts val="0"/>
              </a:spcBef>
              <a:spcAft>
                <a:spcPts val="0"/>
              </a:spcAft>
              <a:buNone/>
            </a:pPr>
            <a:r>
              <a:t/>
            </a:r>
            <a:endParaRPr/>
          </a:p>
        </p:txBody>
      </p:sp>
      <p:sp>
        <p:nvSpPr>
          <p:cNvPr id="2470" name="Google Shape;2470;g1bc2f01b26d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7" name="Shape 2477"/>
        <p:cNvGrpSpPr/>
        <p:nvPr/>
      </p:nvGrpSpPr>
      <p:grpSpPr>
        <a:xfrm>
          <a:off x="0" y="0"/>
          <a:ext cx="0" cy="0"/>
          <a:chOff x="0" y="0"/>
          <a:chExt cx="0" cy="0"/>
        </a:xfrm>
      </p:grpSpPr>
      <p:sp>
        <p:nvSpPr>
          <p:cNvPr id="2478" name="Google Shape;2478;g1bc2f01b26d_1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Microplastics are plastic particles smaller than 5 mm.</a:t>
            </a:r>
            <a:br>
              <a:rPr lang="en-US"/>
            </a:br>
            <a:endParaRPr/>
          </a:p>
          <a:p>
            <a:pPr indent="-317500" lvl="0" marL="457200" rtl="0" algn="l">
              <a:spcBef>
                <a:spcPts val="0"/>
              </a:spcBef>
              <a:spcAft>
                <a:spcPts val="0"/>
              </a:spcAft>
              <a:buSzPts val="1400"/>
              <a:buChar char="●"/>
            </a:pPr>
            <a:r>
              <a:rPr lang="en-US"/>
              <a:t>The distinction is important because size affects visibility and environmental impact.</a:t>
            </a:r>
            <a:br>
              <a:rPr lang="en-US"/>
            </a:br>
            <a:endParaRPr/>
          </a:p>
          <a:p>
            <a:pPr indent="-317500" lvl="0" marL="457200" rtl="0" algn="l">
              <a:spcBef>
                <a:spcPts val="0"/>
              </a:spcBef>
              <a:spcAft>
                <a:spcPts val="0"/>
              </a:spcAft>
              <a:buSzPts val="1400"/>
              <a:buChar char="●"/>
            </a:pPr>
            <a:r>
              <a:rPr lang="en-US"/>
              <a:t>Microplastics are harder to detect and behave differently than larger plastics.</a:t>
            </a:r>
            <a:endParaRPr/>
          </a:p>
          <a:p>
            <a:pPr indent="-317500" lvl="0" marL="457200" rtl="0" algn="l">
              <a:lnSpc>
                <a:spcPct val="100000"/>
              </a:lnSpc>
              <a:spcBef>
                <a:spcPts val="0"/>
              </a:spcBef>
              <a:spcAft>
                <a:spcPts val="0"/>
              </a:spcAft>
              <a:buSzPts val="1400"/>
              <a:buChar char="●"/>
            </a:pPr>
            <a:r>
              <a:t/>
            </a:r>
            <a:endParaRPr/>
          </a:p>
        </p:txBody>
      </p:sp>
      <p:sp>
        <p:nvSpPr>
          <p:cNvPr id="2479" name="Google Shape;2479;g1bc2f01b26d_1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1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16.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6.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spTree>
      <p:nvGrpSpPr>
        <p:cNvPr id="8" name="Shape 8"/>
        <p:cNvGrpSpPr/>
        <p:nvPr/>
      </p:nvGrpSpPr>
      <p:grpSpPr>
        <a:xfrm>
          <a:off x="0" y="0"/>
          <a:ext cx="0" cy="0"/>
          <a:chOff x="0" y="0"/>
          <a:chExt cx="0" cy="0"/>
        </a:xfrm>
      </p:grpSpPr>
      <p:sp>
        <p:nvSpPr>
          <p:cNvPr id="9" name="Google Shape;9;p2"/>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Calibri"/>
              <a:buNone/>
              <a:defRPr b="1"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pic>
        <p:nvPicPr>
          <p:cNvPr descr="A close up of a signDescription automatically generated" id="10" name="Google Shape;10;p2"/>
          <p:cNvPicPr preferRelativeResize="0"/>
          <p:nvPr/>
        </p:nvPicPr>
        <p:blipFill rotWithShape="1">
          <a:blip r:embed="rId2">
            <a:alphaModFix/>
          </a:blip>
          <a:srcRect b="0" l="0" r="0" t="0"/>
          <a:stretch/>
        </p:blipFill>
        <p:spPr>
          <a:xfrm>
            <a:off x="10393362" y="5997575"/>
            <a:ext cx="1649413" cy="7397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92" name="Shape 92"/>
        <p:cNvGrpSpPr/>
        <p:nvPr/>
      </p:nvGrpSpPr>
      <p:grpSpPr>
        <a:xfrm>
          <a:off x="0" y="0"/>
          <a:ext cx="0" cy="0"/>
          <a:chOff x="0" y="0"/>
          <a:chExt cx="0" cy="0"/>
        </a:xfrm>
      </p:grpSpPr>
      <p:sp>
        <p:nvSpPr>
          <p:cNvPr id="93" name="Google Shape;93;p12"/>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4" name="Google Shape;94;p12"/>
          <p:cNvSpPr/>
          <p:nvPr/>
        </p:nvSpPr>
        <p:spPr>
          <a:xfrm>
            <a:off x="4026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 name="Google Shape;95;p12"/>
          <p:cNvSpPr/>
          <p:nvPr>
            <p:ph idx="2" type="pic"/>
          </p:nvPr>
        </p:nvSpPr>
        <p:spPr>
          <a:xfrm>
            <a:off x="402600" y="968417"/>
            <a:ext cx="3592500" cy="3592500"/>
          </a:xfrm>
          <a:prstGeom prst="ellipse">
            <a:avLst/>
          </a:prstGeom>
          <a:noFill/>
          <a:ln>
            <a:noFill/>
          </a:ln>
        </p:spPr>
      </p:sp>
      <p:sp>
        <p:nvSpPr>
          <p:cNvPr id="96" name="Google Shape;96;p12"/>
          <p:cNvSpPr txBox="1"/>
          <p:nvPr>
            <p:ph type="title"/>
          </p:nvPr>
        </p:nvSpPr>
        <p:spPr>
          <a:xfrm>
            <a:off x="6301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7" name="Google Shape;97;p12"/>
          <p:cNvSpPr txBox="1"/>
          <p:nvPr>
            <p:ph idx="1" type="subTitle"/>
          </p:nvPr>
        </p:nvSpPr>
        <p:spPr>
          <a:xfrm>
            <a:off x="6301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8" name="Google Shape;98;p12"/>
          <p:cNvSpPr/>
          <p:nvPr/>
        </p:nvSpPr>
        <p:spPr>
          <a:xfrm>
            <a:off x="42998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 name="Google Shape;99;p12"/>
          <p:cNvSpPr/>
          <p:nvPr>
            <p:ph idx="3" type="pic"/>
          </p:nvPr>
        </p:nvSpPr>
        <p:spPr>
          <a:xfrm>
            <a:off x="4299800" y="968400"/>
            <a:ext cx="3592500" cy="3592500"/>
          </a:xfrm>
          <a:prstGeom prst="ellipse">
            <a:avLst/>
          </a:prstGeom>
          <a:noFill/>
          <a:ln>
            <a:noFill/>
          </a:ln>
        </p:spPr>
      </p:sp>
      <p:sp>
        <p:nvSpPr>
          <p:cNvPr id="100" name="Google Shape;100;p12"/>
          <p:cNvSpPr txBox="1"/>
          <p:nvPr>
            <p:ph idx="4" type="title"/>
          </p:nvPr>
        </p:nvSpPr>
        <p:spPr>
          <a:xfrm>
            <a:off x="45273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1" name="Google Shape;101;p12"/>
          <p:cNvSpPr txBox="1"/>
          <p:nvPr>
            <p:ph idx="5" type="subTitle"/>
          </p:nvPr>
        </p:nvSpPr>
        <p:spPr>
          <a:xfrm>
            <a:off x="45273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2" name="Google Shape;102;p12"/>
          <p:cNvSpPr/>
          <p:nvPr/>
        </p:nvSpPr>
        <p:spPr>
          <a:xfrm>
            <a:off x="81970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 name="Google Shape;103;p12"/>
          <p:cNvSpPr/>
          <p:nvPr>
            <p:ph idx="6" type="pic"/>
          </p:nvPr>
        </p:nvSpPr>
        <p:spPr>
          <a:xfrm>
            <a:off x="8197000" y="968400"/>
            <a:ext cx="3592500" cy="3592500"/>
          </a:xfrm>
          <a:prstGeom prst="ellipse">
            <a:avLst/>
          </a:prstGeom>
          <a:noFill/>
          <a:ln>
            <a:noFill/>
          </a:ln>
        </p:spPr>
      </p:sp>
      <p:sp>
        <p:nvSpPr>
          <p:cNvPr id="104" name="Google Shape;104;p12"/>
          <p:cNvSpPr txBox="1"/>
          <p:nvPr>
            <p:ph idx="7" type="title"/>
          </p:nvPr>
        </p:nvSpPr>
        <p:spPr>
          <a:xfrm>
            <a:off x="84245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5" name="Google Shape;105;p12"/>
          <p:cNvSpPr txBox="1"/>
          <p:nvPr>
            <p:ph idx="8" type="subTitle"/>
          </p:nvPr>
        </p:nvSpPr>
        <p:spPr>
          <a:xfrm>
            <a:off x="84245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06" name="Google Shape;106;p12"/>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07" name="Google Shape;107;p12"/>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1368" name="Shape 1368"/>
        <p:cNvGrpSpPr/>
        <p:nvPr/>
      </p:nvGrpSpPr>
      <p:grpSpPr>
        <a:xfrm>
          <a:off x="0" y="0"/>
          <a:ext cx="0" cy="0"/>
          <a:chOff x="0" y="0"/>
          <a:chExt cx="0" cy="0"/>
        </a:xfrm>
      </p:grpSpPr>
      <p:sp>
        <p:nvSpPr>
          <p:cNvPr id="1369" name="Google Shape;1369;p104"/>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0" name="Google Shape;1370;p104"/>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1" name="Google Shape;1371;p104"/>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2" name="Google Shape;1372;p104"/>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73" name="Google Shape;1373;p104"/>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4" name="Google Shape;1374;p104"/>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75" name="Google Shape;1375;p104"/>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6" name="Google Shape;1376;p104"/>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77" name="Google Shape;1377;p104"/>
          <p:cNvSpPr/>
          <p:nvPr/>
        </p:nvSpPr>
        <p:spPr>
          <a:xfrm>
            <a:off x="609617"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8" name="Google Shape;1378;p104"/>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79" name="Google Shape;1379;p104"/>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80" name="Google Shape;1380;p104"/>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381" name="Google Shape;1381;p104"/>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2" name="Google Shape;1382;p104"/>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383" name="Google Shape;1383;p104"/>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4" name="Google Shape;1384;p104"/>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c</a:t>
            </a:r>
            <a:endParaRPr b="1" i="0" sz="400" u="none" cap="none" strike="noStrike">
              <a:solidFill>
                <a:srgbClr val="EB7D1F"/>
              </a:solidFill>
            </a:endParaRPr>
          </a:p>
        </p:txBody>
      </p:sp>
      <p:sp>
        <p:nvSpPr>
          <p:cNvPr id="1385" name="Google Shape;1385;p104"/>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6" name="Google Shape;1386;p104"/>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387" name="Google Shape;1387;p104"/>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8" name="Google Shape;1388;p104"/>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1389" name="Shape 1389"/>
        <p:cNvGrpSpPr/>
        <p:nvPr/>
      </p:nvGrpSpPr>
      <p:grpSpPr>
        <a:xfrm>
          <a:off x="0" y="0"/>
          <a:ext cx="0" cy="0"/>
          <a:chOff x="0" y="0"/>
          <a:chExt cx="0" cy="0"/>
        </a:xfrm>
      </p:grpSpPr>
      <p:sp>
        <p:nvSpPr>
          <p:cNvPr id="1390" name="Google Shape;1390;p105"/>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1" name="Google Shape;1391;p105"/>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2" name="Google Shape;1392;p105"/>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p105"/>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94" name="Google Shape;1394;p105"/>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p105"/>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96" name="Google Shape;1396;p105"/>
          <p:cNvSpPr/>
          <p:nvPr/>
        </p:nvSpPr>
        <p:spPr>
          <a:xfrm>
            <a:off x="6230382"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p105"/>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98" name="Google Shape;1398;p105"/>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p105"/>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400" name="Google Shape;1400;p105"/>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401" name="Google Shape;1401;p105"/>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402" name="Google Shape;1402;p105"/>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3" name="Google Shape;1403;p105"/>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404" name="Google Shape;1404;p105"/>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p105"/>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406" name="Google Shape;1406;p105"/>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p105"/>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408" name="Google Shape;1408;p105"/>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p105"/>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d</a:t>
            </a:r>
            <a:endParaRPr b="1" i="0" sz="400" u="none" cap="none" strike="noStrike">
              <a:solidFill>
                <a:srgbClr val="EB7D1F"/>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1410" name="Shape 1410"/>
        <p:cNvGrpSpPr/>
        <p:nvPr/>
      </p:nvGrpSpPr>
      <p:grpSpPr>
        <a:xfrm>
          <a:off x="0" y="0"/>
          <a:ext cx="0" cy="0"/>
          <a:chOff x="0" y="0"/>
          <a:chExt cx="0" cy="0"/>
        </a:xfrm>
      </p:grpSpPr>
      <p:sp>
        <p:nvSpPr>
          <p:cNvPr id="1411" name="Google Shape;1411;p106"/>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1412" name="Google Shape;1412;p106"/>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1413" name="Google Shape;1413;p106"/>
          <p:cNvSpPr txBox="1"/>
          <p:nvPr/>
        </p:nvSpPr>
        <p:spPr>
          <a:xfrm rot="-5400000">
            <a:off x="-152400" y="3005700"/>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Recap</a:t>
            </a:r>
            <a:endParaRPr b="1" i="0" sz="4000" u="none" cap="none" strike="noStrike">
              <a:solidFill>
                <a:srgbClr val="037971"/>
              </a:solidFill>
              <a:latin typeface="Century Gothic"/>
              <a:ea typeface="Century Gothic"/>
              <a:cs typeface="Century Gothic"/>
              <a:sym typeface="Century Gothic"/>
            </a:endParaRPr>
          </a:p>
        </p:txBody>
      </p:sp>
      <p:sp>
        <p:nvSpPr>
          <p:cNvPr id="1414" name="Google Shape;1414;p106"/>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1415" name="Google Shape;1415;p106"/>
          <p:cNvPicPr preferRelativeResize="0"/>
          <p:nvPr/>
        </p:nvPicPr>
        <p:blipFill rotWithShape="1">
          <a:blip r:embed="rId3">
            <a:alphaModFix/>
          </a:blip>
          <a:srcRect b="0" l="28771" r="31140" t="0"/>
          <a:stretch/>
        </p:blipFill>
        <p:spPr>
          <a:xfrm rot="575576">
            <a:off x="9557738" y="543625"/>
            <a:ext cx="2481973" cy="4503002"/>
          </a:xfrm>
          <a:prstGeom prst="rect">
            <a:avLst/>
          </a:prstGeom>
          <a:noFill/>
          <a:ln>
            <a:noFill/>
          </a:ln>
        </p:spPr>
      </p:pic>
      <p:pic>
        <p:nvPicPr>
          <p:cNvPr id="1416" name="Google Shape;1416;p106"/>
          <p:cNvPicPr preferRelativeResize="0"/>
          <p:nvPr/>
        </p:nvPicPr>
        <p:blipFill rotWithShape="1">
          <a:blip r:embed="rId4">
            <a:alphaModFix/>
          </a:blip>
          <a:srcRect b="17566" l="32414" r="33402" t="26436"/>
          <a:stretch/>
        </p:blipFill>
        <p:spPr>
          <a:xfrm rot="-175503">
            <a:off x="8582660" y="4439323"/>
            <a:ext cx="3838074" cy="4572636"/>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1417" name="Shape 1417"/>
        <p:cNvGrpSpPr/>
        <p:nvPr/>
      </p:nvGrpSpPr>
      <p:grpSpPr>
        <a:xfrm>
          <a:off x="0" y="0"/>
          <a:ext cx="0" cy="0"/>
          <a:chOff x="0" y="0"/>
          <a:chExt cx="0" cy="0"/>
        </a:xfrm>
      </p:grpSpPr>
      <p:sp>
        <p:nvSpPr>
          <p:cNvPr id="1418" name="Google Shape;1418;p107"/>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1419" name="Google Shape;1419;p107"/>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1420" name="Google Shape;1420;p107"/>
          <p:cNvSpPr txBox="1"/>
          <p:nvPr/>
        </p:nvSpPr>
        <p:spPr>
          <a:xfrm rot="-5400000">
            <a:off x="-152400" y="3005700"/>
            <a:ext cx="3816900" cy="738900"/>
          </a:xfrm>
          <a:prstGeom prst="rect">
            <a:avLst/>
          </a:prstGeom>
          <a:noFill/>
          <a:ln>
            <a:noFill/>
          </a:ln>
        </p:spPr>
        <p:txBody>
          <a:bodyPr anchorCtr="0" anchor="t"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Wrap up</a:t>
            </a:r>
            <a:endParaRPr b="1" i="0" sz="4000" u="none" cap="none" strike="noStrike">
              <a:solidFill>
                <a:srgbClr val="037971"/>
              </a:solidFill>
              <a:latin typeface="Century Gothic"/>
              <a:ea typeface="Century Gothic"/>
              <a:cs typeface="Century Gothic"/>
              <a:sym typeface="Century Gothic"/>
            </a:endParaRPr>
          </a:p>
        </p:txBody>
      </p:sp>
      <p:sp>
        <p:nvSpPr>
          <p:cNvPr id="1421" name="Google Shape;1421;p107"/>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1422" name="Google Shape;1422;p107"/>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pic>
        <p:nvPicPr>
          <p:cNvPr id="1423" name="Google Shape;1423;p107"/>
          <p:cNvPicPr preferRelativeResize="0"/>
          <p:nvPr/>
        </p:nvPicPr>
        <p:blipFill>
          <a:blip r:embed="rId4">
            <a:alphaModFix/>
          </a:blip>
          <a:stretch>
            <a:fillRect/>
          </a:stretch>
        </p:blipFill>
        <p:spPr>
          <a:xfrm rot="2092707">
            <a:off x="8645467" y="1584168"/>
            <a:ext cx="4647336" cy="337886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1424" name="Shape 1424"/>
        <p:cNvGrpSpPr/>
        <p:nvPr/>
      </p:nvGrpSpPr>
      <p:grpSpPr>
        <a:xfrm>
          <a:off x="0" y="0"/>
          <a:ext cx="0" cy="0"/>
          <a:chOff x="0" y="0"/>
          <a:chExt cx="0" cy="0"/>
        </a:xfrm>
      </p:grpSpPr>
      <p:sp>
        <p:nvSpPr>
          <p:cNvPr id="1425" name="Google Shape;1425;p108"/>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1426" name="Google Shape;1426;p108"/>
          <p:cNvSpPr txBox="1"/>
          <p:nvPr/>
        </p:nvSpPr>
        <p:spPr>
          <a:xfrm rot="-5400000">
            <a:off x="-152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1427" name="Google Shape;1427;p108"/>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1428" name="Google Shape;1428;p108"/>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1429" name="Google Shape;1429;p108"/>
          <p:cNvSpPr/>
          <p:nvPr/>
        </p:nvSpPr>
        <p:spPr>
          <a:xfrm>
            <a:off x="3006533" y="29165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0" name="Google Shape;1430;p108"/>
          <p:cNvSpPr/>
          <p:nvPr/>
        </p:nvSpPr>
        <p:spPr>
          <a:xfrm>
            <a:off x="3006533" y="41321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1" name="Google Shape;1431;p108"/>
          <p:cNvSpPr/>
          <p:nvPr/>
        </p:nvSpPr>
        <p:spPr>
          <a:xfrm>
            <a:off x="3006533" y="5347825"/>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2" name="Google Shape;1432;p108"/>
          <p:cNvSpPr/>
          <p:nvPr/>
        </p:nvSpPr>
        <p:spPr>
          <a:xfrm>
            <a:off x="3006533" y="16788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3" name="Google Shape;1433;p108"/>
          <p:cNvSpPr/>
          <p:nvPr/>
        </p:nvSpPr>
        <p:spPr>
          <a:xfrm>
            <a:off x="3006533" y="4412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4" name="Google Shape;1434;p108"/>
          <p:cNvSpPr txBox="1"/>
          <p:nvPr/>
        </p:nvSpPr>
        <p:spPr>
          <a:xfrm>
            <a:off x="3006534" y="5926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1435" name="Google Shape;1435;p108"/>
          <p:cNvSpPr txBox="1"/>
          <p:nvPr/>
        </p:nvSpPr>
        <p:spPr>
          <a:xfrm>
            <a:off x="3006533" y="18302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1436" name="Google Shape;1436;p108"/>
          <p:cNvSpPr txBox="1"/>
          <p:nvPr/>
        </p:nvSpPr>
        <p:spPr>
          <a:xfrm>
            <a:off x="3006533" y="30569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1437" name="Google Shape;1437;p108"/>
          <p:cNvSpPr txBox="1"/>
          <p:nvPr/>
        </p:nvSpPr>
        <p:spPr>
          <a:xfrm>
            <a:off x="3006533" y="42835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sp>
        <p:nvSpPr>
          <p:cNvPr id="1438" name="Google Shape;1438;p108"/>
          <p:cNvSpPr txBox="1"/>
          <p:nvPr/>
        </p:nvSpPr>
        <p:spPr>
          <a:xfrm>
            <a:off x="3006533" y="5510217"/>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5</a:t>
            </a:r>
            <a:endParaRPr b="1" i="0" sz="2700" u="none" cap="none" strike="noStrike">
              <a:solidFill>
                <a:srgbClr val="000000"/>
              </a:solidFill>
              <a:latin typeface="Century Gothic"/>
              <a:ea typeface="Century Gothic"/>
              <a:cs typeface="Century Gothic"/>
              <a:sym typeface="Century Gothic"/>
            </a:endParaRPr>
          </a:p>
        </p:txBody>
      </p:sp>
      <p:cxnSp>
        <p:nvCxnSpPr>
          <p:cNvPr id="1439" name="Google Shape;1439;p108"/>
          <p:cNvCxnSpPr/>
          <p:nvPr/>
        </p:nvCxnSpPr>
        <p:spPr>
          <a:xfrm flipH="1" rot="10800000">
            <a:off x="3871333" y="9187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1440" name="Google Shape;1440;p108"/>
          <p:cNvCxnSpPr/>
          <p:nvPr/>
        </p:nvCxnSpPr>
        <p:spPr>
          <a:xfrm flipH="1" rot="10800000">
            <a:off x="3871333" y="2156383"/>
            <a:ext cx="1281600" cy="4500"/>
          </a:xfrm>
          <a:prstGeom prst="straightConnector1">
            <a:avLst/>
          </a:prstGeom>
          <a:noFill/>
          <a:ln cap="flat" cmpd="sng" w="28575">
            <a:solidFill>
              <a:srgbClr val="037971"/>
            </a:solidFill>
            <a:prstDash val="solid"/>
            <a:round/>
            <a:headEnd len="sm" w="sm" type="none"/>
            <a:tailEnd len="med" w="med" type="oval"/>
          </a:ln>
        </p:spPr>
      </p:cxnSp>
      <p:sp>
        <p:nvSpPr>
          <p:cNvPr id="1441" name="Google Shape;1441;p108"/>
          <p:cNvSpPr txBox="1"/>
          <p:nvPr>
            <p:ph idx="1" type="subTitle"/>
          </p:nvPr>
        </p:nvSpPr>
        <p:spPr>
          <a:xfrm>
            <a:off x="5254533" y="6734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442" name="Google Shape;1442;p108"/>
          <p:cNvSpPr txBox="1"/>
          <p:nvPr>
            <p:ph idx="2" type="subTitle"/>
          </p:nvPr>
        </p:nvSpPr>
        <p:spPr>
          <a:xfrm>
            <a:off x="5254533" y="191108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1443" name="Google Shape;1443;p108"/>
          <p:cNvCxnSpPr/>
          <p:nvPr/>
        </p:nvCxnSpPr>
        <p:spPr>
          <a:xfrm flipH="1" rot="10800000">
            <a:off x="3871333" y="3383017"/>
            <a:ext cx="1281600" cy="4500"/>
          </a:xfrm>
          <a:prstGeom prst="straightConnector1">
            <a:avLst/>
          </a:prstGeom>
          <a:noFill/>
          <a:ln cap="flat" cmpd="sng" w="28575">
            <a:solidFill>
              <a:srgbClr val="037971"/>
            </a:solidFill>
            <a:prstDash val="solid"/>
            <a:round/>
            <a:headEnd len="sm" w="sm" type="none"/>
            <a:tailEnd len="med" w="med" type="oval"/>
          </a:ln>
        </p:spPr>
      </p:cxnSp>
      <p:sp>
        <p:nvSpPr>
          <p:cNvPr id="1444" name="Google Shape;1444;p108"/>
          <p:cNvSpPr txBox="1"/>
          <p:nvPr>
            <p:ph idx="3" type="subTitle"/>
          </p:nvPr>
        </p:nvSpPr>
        <p:spPr>
          <a:xfrm>
            <a:off x="5254533" y="313771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1445" name="Google Shape;1445;p108"/>
          <p:cNvCxnSpPr/>
          <p:nvPr/>
        </p:nvCxnSpPr>
        <p:spPr>
          <a:xfrm flipH="1" rot="10800000">
            <a:off x="3871333" y="4609667"/>
            <a:ext cx="1281600" cy="4500"/>
          </a:xfrm>
          <a:prstGeom prst="straightConnector1">
            <a:avLst/>
          </a:prstGeom>
          <a:noFill/>
          <a:ln cap="flat" cmpd="sng" w="28575">
            <a:solidFill>
              <a:srgbClr val="037971"/>
            </a:solidFill>
            <a:prstDash val="solid"/>
            <a:round/>
            <a:headEnd len="sm" w="sm" type="none"/>
            <a:tailEnd len="med" w="med" type="oval"/>
          </a:ln>
        </p:spPr>
      </p:cxnSp>
      <p:sp>
        <p:nvSpPr>
          <p:cNvPr id="1446" name="Google Shape;1446;p108"/>
          <p:cNvSpPr txBox="1"/>
          <p:nvPr>
            <p:ph idx="4" type="subTitle"/>
          </p:nvPr>
        </p:nvSpPr>
        <p:spPr>
          <a:xfrm>
            <a:off x="5254533" y="436436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1447" name="Google Shape;1447;p108"/>
          <p:cNvCxnSpPr/>
          <p:nvPr/>
        </p:nvCxnSpPr>
        <p:spPr>
          <a:xfrm flipH="1" rot="10800000">
            <a:off x="3871333" y="5772650"/>
            <a:ext cx="1281600" cy="4500"/>
          </a:xfrm>
          <a:prstGeom prst="straightConnector1">
            <a:avLst/>
          </a:prstGeom>
          <a:noFill/>
          <a:ln cap="flat" cmpd="sng" w="28575">
            <a:solidFill>
              <a:srgbClr val="037971"/>
            </a:solidFill>
            <a:prstDash val="solid"/>
            <a:round/>
            <a:headEnd len="sm" w="sm" type="none"/>
            <a:tailEnd len="med" w="med" type="oval"/>
          </a:ln>
        </p:spPr>
      </p:cxnSp>
      <p:sp>
        <p:nvSpPr>
          <p:cNvPr id="1448" name="Google Shape;1448;p108"/>
          <p:cNvSpPr txBox="1"/>
          <p:nvPr>
            <p:ph idx="5" type="subTitle"/>
          </p:nvPr>
        </p:nvSpPr>
        <p:spPr>
          <a:xfrm>
            <a:off x="5254533" y="55273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1449" name="Shape 1449"/>
        <p:cNvGrpSpPr/>
        <p:nvPr/>
      </p:nvGrpSpPr>
      <p:grpSpPr>
        <a:xfrm>
          <a:off x="0" y="0"/>
          <a:ext cx="0" cy="0"/>
          <a:chOff x="0" y="0"/>
          <a:chExt cx="0" cy="0"/>
        </a:xfrm>
      </p:grpSpPr>
      <p:sp>
        <p:nvSpPr>
          <p:cNvPr id="1450" name="Google Shape;1450;p109"/>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1451" name="Google Shape;1451;p109"/>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1452" name="Google Shape;1452;p109"/>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1453" name="Google Shape;1453;p109"/>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1454" name="Google Shape;1454;p109"/>
          <p:cNvSpPr/>
          <p:nvPr/>
        </p:nvSpPr>
        <p:spPr>
          <a:xfrm>
            <a:off x="2523766" y="36806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5" name="Google Shape;1455;p109"/>
          <p:cNvSpPr/>
          <p:nvPr/>
        </p:nvSpPr>
        <p:spPr>
          <a:xfrm>
            <a:off x="2523766" y="50994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6" name="Google Shape;1456;p109"/>
          <p:cNvSpPr/>
          <p:nvPr/>
        </p:nvSpPr>
        <p:spPr>
          <a:xfrm>
            <a:off x="2523766" y="22397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7" name="Google Shape;1457;p109"/>
          <p:cNvSpPr/>
          <p:nvPr/>
        </p:nvSpPr>
        <p:spPr>
          <a:xfrm>
            <a:off x="2523766" y="7989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8" name="Google Shape;1458;p109"/>
          <p:cNvSpPr txBox="1"/>
          <p:nvPr/>
        </p:nvSpPr>
        <p:spPr>
          <a:xfrm>
            <a:off x="2523767" y="9503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1459" name="Google Shape;1459;p109"/>
          <p:cNvSpPr txBox="1"/>
          <p:nvPr/>
        </p:nvSpPr>
        <p:spPr>
          <a:xfrm>
            <a:off x="2523766" y="23911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1460" name="Google Shape;1460;p109"/>
          <p:cNvSpPr txBox="1"/>
          <p:nvPr/>
        </p:nvSpPr>
        <p:spPr>
          <a:xfrm>
            <a:off x="2523766" y="38210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1461" name="Google Shape;1461;p109"/>
          <p:cNvSpPr txBox="1"/>
          <p:nvPr/>
        </p:nvSpPr>
        <p:spPr>
          <a:xfrm>
            <a:off x="2523766" y="52508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cxnSp>
        <p:nvCxnSpPr>
          <p:cNvPr id="1462" name="Google Shape;1462;p109"/>
          <p:cNvCxnSpPr/>
          <p:nvPr/>
        </p:nvCxnSpPr>
        <p:spPr>
          <a:xfrm flipH="1" rot="10800000">
            <a:off x="3388567" y="12764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1463" name="Google Shape;1463;p109"/>
          <p:cNvCxnSpPr/>
          <p:nvPr/>
        </p:nvCxnSpPr>
        <p:spPr>
          <a:xfrm flipH="1" rot="10800000">
            <a:off x="3388567" y="2717283"/>
            <a:ext cx="1281600" cy="4500"/>
          </a:xfrm>
          <a:prstGeom prst="straightConnector1">
            <a:avLst/>
          </a:prstGeom>
          <a:noFill/>
          <a:ln cap="flat" cmpd="sng" w="28575">
            <a:solidFill>
              <a:srgbClr val="037971"/>
            </a:solidFill>
            <a:prstDash val="solid"/>
            <a:round/>
            <a:headEnd len="sm" w="sm" type="none"/>
            <a:tailEnd len="med" w="med" type="oval"/>
          </a:ln>
        </p:spPr>
      </p:cxnSp>
      <p:sp>
        <p:nvSpPr>
          <p:cNvPr id="1464" name="Google Shape;1464;p109"/>
          <p:cNvSpPr txBox="1"/>
          <p:nvPr>
            <p:ph idx="1" type="subTitle"/>
          </p:nvPr>
        </p:nvSpPr>
        <p:spPr>
          <a:xfrm>
            <a:off x="4771767" y="1056409"/>
            <a:ext cx="46689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1465" name="Google Shape;1465;p109"/>
          <p:cNvSpPr txBox="1"/>
          <p:nvPr>
            <p:ph idx="2" type="subTitle"/>
          </p:nvPr>
        </p:nvSpPr>
        <p:spPr>
          <a:xfrm>
            <a:off x="4771767" y="2497237"/>
            <a:ext cx="46689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1466" name="Google Shape;1466;p109"/>
          <p:cNvCxnSpPr/>
          <p:nvPr/>
        </p:nvCxnSpPr>
        <p:spPr>
          <a:xfrm flipH="1" rot="10800000">
            <a:off x="3388567" y="4147117"/>
            <a:ext cx="1281600" cy="4500"/>
          </a:xfrm>
          <a:prstGeom prst="straightConnector1">
            <a:avLst/>
          </a:prstGeom>
          <a:noFill/>
          <a:ln cap="flat" cmpd="sng" w="28575">
            <a:solidFill>
              <a:srgbClr val="037971"/>
            </a:solidFill>
            <a:prstDash val="solid"/>
            <a:round/>
            <a:headEnd len="sm" w="sm" type="none"/>
            <a:tailEnd len="med" w="med" type="oval"/>
          </a:ln>
        </p:spPr>
      </p:cxnSp>
      <p:sp>
        <p:nvSpPr>
          <p:cNvPr id="1467" name="Google Shape;1467;p109"/>
          <p:cNvSpPr txBox="1"/>
          <p:nvPr>
            <p:ph idx="3" type="subTitle"/>
          </p:nvPr>
        </p:nvSpPr>
        <p:spPr>
          <a:xfrm>
            <a:off x="4771767" y="3927065"/>
            <a:ext cx="46689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1468" name="Google Shape;1468;p109"/>
          <p:cNvCxnSpPr/>
          <p:nvPr/>
        </p:nvCxnSpPr>
        <p:spPr>
          <a:xfrm flipH="1" rot="10800000">
            <a:off x="3388567" y="5576967"/>
            <a:ext cx="1281600" cy="4500"/>
          </a:xfrm>
          <a:prstGeom prst="straightConnector1">
            <a:avLst/>
          </a:prstGeom>
          <a:noFill/>
          <a:ln cap="flat" cmpd="sng" w="28575">
            <a:solidFill>
              <a:srgbClr val="037971"/>
            </a:solidFill>
            <a:prstDash val="solid"/>
            <a:round/>
            <a:headEnd len="sm" w="sm" type="none"/>
            <a:tailEnd len="med" w="med" type="oval"/>
          </a:ln>
        </p:spPr>
      </p:cxnSp>
      <p:sp>
        <p:nvSpPr>
          <p:cNvPr id="1469" name="Google Shape;1469;p109"/>
          <p:cNvSpPr txBox="1"/>
          <p:nvPr>
            <p:ph idx="4" type="subTitle"/>
          </p:nvPr>
        </p:nvSpPr>
        <p:spPr>
          <a:xfrm>
            <a:off x="4771767" y="5356909"/>
            <a:ext cx="46689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1470" name="Shape 1470"/>
        <p:cNvGrpSpPr/>
        <p:nvPr/>
      </p:nvGrpSpPr>
      <p:grpSpPr>
        <a:xfrm>
          <a:off x="0" y="0"/>
          <a:ext cx="0" cy="0"/>
          <a:chOff x="0" y="0"/>
          <a:chExt cx="0" cy="0"/>
        </a:xfrm>
      </p:grpSpPr>
      <p:sp>
        <p:nvSpPr>
          <p:cNvPr id="1471" name="Google Shape;1471;p110"/>
          <p:cNvSpPr/>
          <p:nvPr/>
        </p:nvSpPr>
        <p:spPr>
          <a:xfrm>
            <a:off x="-3441600" y="4825983"/>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2" name="Google Shape;1472;p110"/>
          <p:cNvSpPr/>
          <p:nvPr/>
        </p:nvSpPr>
        <p:spPr>
          <a:xfrm>
            <a:off x="9855200" y="-3136800"/>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3" name="Google Shape;1473;p110"/>
          <p:cNvSpPr txBox="1"/>
          <p:nvPr/>
        </p:nvSpPr>
        <p:spPr>
          <a:xfrm>
            <a:off x="4253400" y="1956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QUESTION</a:t>
            </a:r>
            <a:endParaRPr b="1" sz="1600">
              <a:solidFill>
                <a:srgbClr val="4FB09E"/>
              </a:solidFill>
              <a:latin typeface="Lato"/>
              <a:ea typeface="Lato"/>
              <a:cs typeface="Lato"/>
              <a:sym typeface="Lato"/>
            </a:endParaRPr>
          </a:p>
        </p:txBody>
      </p:sp>
      <p:sp>
        <p:nvSpPr>
          <p:cNvPr id="1474" name="Google Shape;1474;p110"/>
          <p:cNvSpPr txBox="1"/>
          <p:nvPr>
            <p:ph idx="1" type="subTitle"/>
          </p:nvPr>
        </p:nvSpPr>
        <p:spPr>
          <a:xfrm>
            <a:off x="2830600" y="2355000"/>
            <a:ext cx="6530700" cy="1741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1475" name="Google Shape;1475;p110"/>
          <p:cNvPicPr preferRelativeResize="0"/>
          <p:nvPr/>
        </p:nvPicPr>
        <p:blipFill rotWithShape="1">
          <a:blip r:embed="rId2">
            <a:alphaModFix/>
          </a:blip>
          <a:srcRect b="17566" l="32414" r="33402" t="26436"/>
          <a:stretch/>
        </p:blipFill>
        <p:spPr>
          <a:xfrm rot="-9448741">
            <a:off x="8983966" y="-1174035"/>
            <a:ext cx="4250663" cy="4961372"/>
          </a:xfrm>
          <a:prstGeom prst="rect">
            <a:avLst/>
          </a:prstGeom>
          <a:noFill/>
          <a:ln>
            <a:noFill/>
          </a:ln>
        </p:spPr>
      </p:pic>
      <p:pic>
        <p:nvPicPr>
          <p:cNvPr id="1476" name="Google Shape;1476;p110"/>
          <p:cNvPicPr preferRelativeResize="0"/>
          <p:nvPr/>
        </p:nvPicPr>
        <p:blipFill rotWithShape="1">
          <a:blip r:embed="rId3">
            <a:alphaModFix/>
          </a:blip>
          <a:srcRect b="30109" l="40147" r="32461" t="25157"/>
          <a:stretch/>
        </p:blipFill>
        <p:spPr>
          <a:xfrm flipH="1" rot="8030039">
            <a:off x="-297088" y="2033232"/>
            <a:ext cx="3294836" cy="3921643"/>
          </a:xfrm>
          <a:prstGeom prst="rect">
            <a:avLst/>
          </a:prstGeom>
          <a:noFill/>
          <a:ln>
            <a:noFill/>
          </a:ln>
        </p:spPr>
      </p:pic>
      <p:pic>
        <p:nvPicPr>
          <p:cNvPr id="1477" name="Google Shape;1477;p110"/>
          <p:cNvPicPr preferRelativeResize="0"/>
          <p:nvPr/>
        </p:nvPicPr>
        <p:blipFill rotWithShape="1">
          <a:blip r:embed="rId2">
            <a:alphaModFix/>
          </a:blip>
          <a:srcRect b="60885" l="47388" r="33403" t="26436"/>
          <a:stretch/>
        </p:blipFill>
        <p:spPr>
          <a:xfrm rot="8828557">
            <a:off x="-398844" y="6631087"/>
            <a:ext cx="2378012" cy="1128419"/>
          </a:xfrm>
          <a:prstGeom prst="rect">
            <a:avLst/>
          </a:prstGeom>
          <a:noFill/>
          <a:ln>
            <a:noFill/>
          </a:ln>
        </p:spPr>
      </p:pic>
      <p:sp>
        <p:nvSpPr>
          <p:cNvPr id="1478" name="Google Shape;1478;p110"/>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1479" name="Shape 1479"/>
        <p:cNvGrpSpPr/>
        <p:nvPr/>
      </p:nvGrpSpPr>
      <p:grpSpPr>
        <a:xfrm>
          <a:off x="0" y="0"/>
          <a:ext cx="0" cy="0"/>
          <a:chOff x="0" y="0"/>
          <a:chExt cx="0" cy="0"/>
        </a:xfrm>
      </p:grpSpPr>
      <p:sp>
        <p:nvSpPr>
          <p:cNvPr id="1480" name="Google Shape;1480;p111"/>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1" name="Google Shape;1481;p111"/>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1482" name="Google Shape;1482;p111"/>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1483" name="Google Shape;1483;p111"/>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1484" name="Google Shape;1484;p111"/>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1485" name="Shape 1485"/>
        <p:cNvGrpSpPr/>
        <p:nvPr/>
      </p:nvGrpSpPr>
      <p:grpSpPr>
        <a:xfrm>
          <a:off x="0" y="0"/>
          <a:ext cx="0" cy="0"/>
          <a:chOff x="0" y="0"/>
          <a:chExt cx="0" cy="0"/>
        </a:xfrm>
      </p:grpSpPr>
      <p:sp>
        <p:nvSpPr>
          <p:cNvPr id="1486" name="Google Shape;1486;p112"/>
          <p:cNvSpPr/>
          <p:nvPr/>
        </p:nvSpPr>
        <p:spPr>
          <a:xfrm>
            <a:off x="8807233"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7" name="Google Shape;1487;p112"/>
          <p:cNvSpPr txBox="1"/>
          <p:nvPr/>
        </p:nvSpPr>
        <p:spPr>
          <a:xfrm>
            <a:off x="9416833" y="3191500"/>
            <a:ext cx="2950800" cy="398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IN-CLASS ACTIVITY</a:t>
            </a:r>
            <a:endParaRPr b="1" sz="1600">
              <a:solidFill>
                <a:schemeClr val="lt1"/>
              </a:solidFill>
              <a:latin typeface="Lato"/>
              <a:ea typeface="Lato"/>
              <a:cs typeface="Lato"/>
              <a:sym typeface="Lato"/>
            </a:endParaRPr>
          </a:p>
        </p:txBody>
      </p:sp>
      <p:cxnSp>
        <p:nvCxnSpPr>
          <p:cNvPr id="1488" name="Google Shape;1488;p112"/>
          <p:cNvCxnSpPr/>
          <p:nvPr/>
        </p:nvCxnSpPr>
        <p:spPr>
          <a:xfrm rot="10800000">
            <a:off x="8304897" y="3431000"/>
            <a:ext cx="906000" cy="0"/>
          </a:xfrm>
          <a:prstGeom prst="straightConnector1">
            <a:avLst/>
          </a:prstGeom>
          <a:noFill/>
          <a:ln cap="flat" cmpd="sng" w="28575">
            <a:solidFill>
              <a:srgbClr val="037971"/>
            </a:solidFill>
            <a:prstDash val="solid"/>
            <a:round/>
            <a:headEnd len="sm" w="sm" type="none"/>
            <a:tailEnd len="med" w="med" type="oval"/>
          </a:ln>
        </p:spPr>
      </p:cxnSp>
      <p:sp>
        <p:nvSpPr>
          <p:cNvPr id="1489" name="Google Shape;1489;p112"/>
          <p:cNvSpPr txBox="1"/>
          <p:nvPr>
            <p:ph idx="1" type="subTitle"/>
          </p:nvPr>
        </p:nvSpPr>
        <p:spPr>
          <a:xfrm>
            <a:off x="1471033" y="3078900"/>
            <a:ext cx="6530700" cy="1741500"/>
          </a:xfrm>
          <a:prstGeom prst="rect">
            <a:avLst/>
          </a:prstGeom>
        </p:spPr>
        <p:txBody>
          <a:bodyPr anchorCtr="0" anchor="t" bIns="121900" lIns="121900" spcFirstLastPara="1" rIns="121900" wrap="square" tIns="121900">
            <a:noAutofit/>
          </a:bodyPr>
          <a:lstStyle>
            <a:lvl1pPr lvl="0" rtl="0" algn="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1490" name="Google Shape;1490;p112"/>
          <p:cNvPicPr preferRelativeResize="0"/>
          <p:nvPr/>
        </p:nvPicPr>
        <p:blipFill rotWithShape="1">
          <a:blip r:embed="rId2">
            <a:alphaModFix/>
          </a:blip>
          <a:srcRect b="17566" l="32414" r="33402" t="26436"/>
          <a:stretch/>
        </p:blipFill>
        <p:spPr>
          <a:xfrm flipH="1" rot="73678">
            <a:off x="-438434" y="-415020"/>
            <a:ext cx="4250661" cy="496137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1491" name="Shape 1491"/>
        <p:cNvGrpSpPr/>
        <p:nvPr/>
      </p:nvGrpSpPr>
      <p:grpSpPr>
        <a:xfrm>
          <a:off x="0" y="0"/>
          <a:ext cx="0" cy="0"/>
          <a:chOff x="0" y="0"/>
          <a:chExt cx="0" cy="0"/>
        </a:xfrm>
      </p:grpSpPr>
      <p:sp>
        <p:nvSpPr>
          <p:cNvPr id="1492" name="Google Shape;1492;p113"/>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493" name="Google Shape;1493;p113"/>
          <p:cNvPicPr preferRelativeResize="0"/>
          <p:nvPr/>
        </p:nvPicPr>
        <p:blipFill rotWithShape="1">
          <a:blip r:embed="rId2">
            <a:alphaModFix/>
          </a:blip>
          <a:srcRect b="17566" l="32414" r="33402" t="26436"/>
          <a:stretch/>
        </p:blipFill>
        <p:spPr>
          <a:xfrm flipH="1" rot="1059694">
            <a:off x="-473136" y="-793027"/>
            <a:ext cx="4250664" cy="4961365"/>
          </a:xfrm>
          <a:prstGeom prst="rect">
            <a:avLst/>
          </a:prstGeom>
          <a:noFill/>
          <a:ln>
            <a:noFill/>
          </a:ln>
        </p:spPr>
      </p:pic>
      <p:sp>
        <p:nvSpPr>
          <p:cNvPr id="1494" name="Google Shape;1494;p113"/>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1495" name="Google Shape;1495;p113"/>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1496" name="Google Shape;1496;p113"/>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497" name="Google Shape;1497;p113"/>
          <p:cNvSpPr txBox="1"/>
          <p:nvPr>
            <p:ph idx="2" type="subTitle"/>
          </p:nvPr>
        </p:nvSpPr>
        <p:spPr>
          <a:xfrm>
            <a:off x="4182700" y="2090500"/>
            <a:ext cx="4688100" cy="886800"/>
          </a:xfrm>
          <a:prstGeom prst="rect">
            <a:avLst/>
          </a:prstGeom>
        </p:spPr>
        <p:txBody>
          <a:bodyPr anchorCtr="0" anchor="t" bIns="121900" lIns="121900" spcFirstLastPara="1" rIns="121900" wrap="square" tIns="121900">
            <a:noAutofit/>
          </a:bodyPr>
          <a:lstStyle>
            <a:lvl1pPr lvl="0" rtl="0">
              <a:lnSpc>
                <a:spcPct val="115000"/>
              </a:lnSpc>
              <a:spcBef>
                <a:spcPts val="0"/>
              </a:spcBef>
              <a:spcAft>
                <a:spcPts val="0"/>
              </a:spcAft>
              <a:buClr>
                <a:srgbClr val="037971"/>
              </a:buClr>
              <a:buSzPts val="1900"/>
              <a:buFont typeface="Century Gothic"/>
              <a:buNone/>
              <a:defRPr sz="1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1498" name="Google Shape;1498;p113"/>
          <p:cNvPicPr preferRelativeResize="0"/>
          <p:nvPr/>
        </p:nvPicPr>
        <p:blipFill rotWithShape="1">
          <a:blip r:embed="rId3">
            <a:alphaModFix/>
          </a:blip>
          <a:srcRect b="30109" l="40147" r="32461" t="25157"/>
          <a:stretch/>
        </p:blipFill>
        <p:spPr>
          <a:xfrm rot="-8030039">
            <a:off x="8808817" y="2922232"/>
            <a:ext cx="3294836" cy="392164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108" name="Shape 108"/>
        <p:cNvGrpSpPr/>
        <p:nvPr/>
      </p:nvGrpSpPr>
      <p:grpSpPr>
        <a:xfrm>
          <a:off x="0" y="0"/>
          <a:ext cx="0" cy="0"/>
          <a:chOff x="0" y="0"/>
          <a:chExt cx="0" cy="0"/>
        </a:xfrm>
      </p:grpSpPr>
      <p:sp>
        <p:nvSpPr>
          <p:cNvPr id="109" name="Google Shape;109;p13"/>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10" name="Google Shape;110;p13"/>
          <p:cNvSpPr/>
          <p:nvPr/>
        </p:nvSpPr>
        <p:spPr>
          <a:xfrm>
            <a:off x="2198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 name="Google Shape;111;p13"/>
          <p:cNvSpPr/>
          <p:nvPr>
            <p:ph idx="2" type="pic"/>
          </p:nvPr>
        </p:nvSpPr>
        <p:spPr>
          <a:xfrm>
            <a:off x="2198800" y="968417"/>
            <a:ext cx="3592500" cy="3592500"/>
          </a:xfrm>
          <a:prstGeom prst="ellipse">
            <a:avLst/>
          </a:prstGeom>
          <a:noFill/>
          <a:ln>
            <a:noFill/>
          </a:ln>
        </p:spPr>
      </p:sp>
      <p:sp>
        <p:nvSpPr>
          <p:cNvPr id="112" name="Google Shape;112;p13"/>
          <p:cNvSpPr txBox="1"/>
          <p:nvPr>
            <p:ph type="title"/>
          </p:nvPr>
        </p:nvSpPr>
        <p:spPr>
          <a:xfrm>
            <a:off x="24263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3" name="Google Shape;113;p13"/>
          <p:cNvSpPr txBox="1"/>
          <p:nvPr>
            <p:ph idx="1" type="subTitle"/>
          </p:nvPr>
        </p:nvSpPr>
        <p:spPr>
          <a:xfrm>
            <a:off x="24263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14" name="Google Shape;114;p13"/>
          <p:cNvSpPr/>
          <p:nvPr/>
        </p:nvSpPr>
        <p:spPr>
          <a:xfrm>
            <a:off x="6400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 name="Google Shape;115;p13"/>
          <p:cNvSpPr/>
          <p:nvPr>
            <p:ph idx="3" type="pic"/>
          </p:nvPr>
        </p:nvSpPr>
        <p:spPr>
          <a:xfrm>
            <a:off x="6400800" y="968417"/>
            <a:ext cx="3592500" cy="3592500"/>
          </a:xfrm>
          <a:prstGeom prst="ellipse">
            <a:avLst/>
          </a:prstGeom>
          <a:noFill/>
          <a:ln>
            <a:noFill/>
          </a:ln>
        </p:spPr>
      </p:sp>
      <p:sp>
        <p:nvSpPr>
          <p:cNvPr id="116" name="Google Shape;116;p13"/>
          <p:cNvSpPr txBox="1"/>
          <p:nvPr>
            <p:ph idx="4" type="title"/>
          </p:nvPr>
        </p:nvSpPr>
        <p:spPr>
          <a:xfrm>
            <a:off x="66283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7" name="Google Shape;117;p13"/>
          <p:cNvSpPr txBox="1"/>
          <p:nvPr>
            <p:ph idx="5" type="subTitle"/>
          </p:nvPr>
        </p:nvSpPr>
        <p:spPr>
          <a:xfrm>
            <a:off x="66283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18" name="Google Shape;118;p13"/>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19" name="Google Shape;119;p13"/>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1499" name="Shape 1499"/>
        <p:cNvGrpSpPr/>
        <p:nvPr/>
      </p:nvGrpSpPr>
      <p:grpSpPr>
        <a:xfrm>
          <a:off x="0" y="0"/>
          <a:ext cx="0" cy="0"/>
          <a:chOff x="0" y="0"/>
          <a:chExt cx="0" cy="0"/>
        </a:xfrm>
      </p:grpSpPr>
      <p:sp>
        <p:nvSpPr>
          <p:cNvPr id="1500" name="Google Shape;1500;p114"/>
          <p:cNvSpPr txBox="1"/>
          <p:nvPr/>
        </p:nvSpPr>
        <p:spPr>
          <a:xfrm>
            <a:off x="4253400" y="1330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REFLECTION</a:t>
            </a:r>
            <a:endParaRPr b="1" sz="1600">
              <a:solidFill>
                <a:srgbClr val="4FB09E"/>
              </a:solidFill>
              <a:latin typeface="Lato"/>
              <a:ea typeface="Lato"/>
              <a:cs typeface="Lato"/>
              <a:sym typeface="Lato"/>
            </a:endParaRPr>
          </a:p>
        </p:txBody>
      </p:sp>
      <p:sp>
        <p:nvSpPr>
          <p:cNvPr id="1501" name="Google Shape;1501;p114"/>
          <p:cNvSpPr txBox="1"/>
          <p:nvPr>
            <p:ph idx="1" type="subTitle"/>
          </p:nvPr>
        </p:nvSpPr>
        <p:spPr>
          <a:xfrm>
            <a:off x="2551200" y="17290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502" name="Google Shape;1502;p114"/>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1503" name="Google Shape;1503;p114"/>
          <p:cNvSpPr txBox="1"/>
          <p:nvPr>
            <p:ph idx="2" type="subTitle"/>
          </p:nvPr>
        </p:nvSpPr>
        <p:spPr>
          <a:xfrm>
            <a:off x="2551200" y="31082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1504" name="Google Shape;1504;p114"/>
          <p:cNvSpPr txBox="1"/>
          <p:nvPr>
            <p:ph idx="3" type="subTitle"/>
          </p:nvPr>
        </p:nvSpPr>
        <p:spPr>
          <a:xfrm>
            <a:off x="2551200" y="44874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pic>
        <p:nvPicPr>
          <p:cNvPr id="1505" name="Google Shape;1505;p114"/>
          <p:cNvPicPr preferRelativeResize="0"/>
          <p:nvPr/>
        </p:nvPicPr>
        <p:blipFill rotWithShape="1">
          <a:blip r:embed="rId2">
            <a:alphaModFix/>
          </a:blip>
          <a:srcRect b="17566" l="32414" r="33402" t="26436"/>
          <a:stretch/>
        </p:blipFill>
        <p:spPr>
          <a:xfrm flipH="1" rot="-1351259">
            <a:off x="-1163334" y="-754927"/>
            <a:ext cx="4250663" cy="4961372"/>
          </a:xfrm>
          <a:prstGeom prst="rect">
            <a:avLst/>
          </a:prstGeom>
          <a:noFill/>
          <a:ln>
            <a:noFill/>
          </a:ln>
        </p:spPr>
      </p:pic>
      <p:pic>
        <p:nvPicPr>
          <p:cNvPr id="1506" name="Google Shape;1506;p114"/>
          <p:cNvPicPr preferRelativeResize="0"/>
          <p:nvPr/>
        </p:nvPicPr>
        <p:blipFill rotWithShape="1">
          <a:blip r:embed="rId3">
            <a:alphaModFix/>
          </a:blip>
          <a:srcRect b="30109" l="40147" r="32461" t="25157"/>
          <a:stretch/>
        </p:blipFill>
        <p:spPr>
          <a:xfrm rot="-8030039">
            <a:off x="8745317" y="2033232"/>
            <a:ext cx="3294836" cy="3921643"/>
          </a:xfrm>
          <a:prstGeom prst="rect">
            <a:avLst/>
          </a:prstGeom>
          <a:noFill/>
          <a:ln>
            <a:noFill/>
          </a:ln>
        </p:spPr>
      </p:pic>
      <p:pic>
        <p:nvPicPr>
          <p:cNvPr id="1507" name="Google Shape;1507;p114"/>
          <p:cNvPicPr preferRelativeResize="0"/>
          <p:nvPr/>
        </p:nvPicPr>
        <p:blipFill rotWithShape="1">
          <a:blip r:embed="rId2">
            <a:alphaModFix/>
          </a:blip>
          <a:srcRect b="60885" l="47388" r="33403" t="26436"/>
          <a:stretch/>
        </p:blipFill>
        <p:spPr>
          <a:xfrm flipH="1" rot="-8828557">
            <a:off x="9763897" y="6631087"/>
            <a:ext cx="2378012" cy="112841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1508" name="Shape 1508"/>
        <p:cNvGrpSpPr/>
        <p:nvPr/>
      </p:nvGrpSpPr>
      <p:grpSpPr>
        <a:xfrm>
          <a:off x="0" y="0"/>
          <a:ext cx="0" cy="0"/>
          <a:chOff x="0" y="0"/>
          <a:chExt cx="0" cy="0"/>
        </a:xfrm>
      </p:grpSpPr>
      <p:graphicFrame>
        <p:nvGraphicFramePr>
          <p:cNvPr id="1509" name="Google Shape;1509;p115"/>
          <p:cNvGraphicFramePr/>
          <p:nvPr/>
        </p:nvGraphicFramePr>
        <p:xfrm>
          <a:off x="2112567" y="2922514"/>
          <a:ext cx="3000000" cy="3000000"/>
        </p:xfrm>
        <a:graphic>
          <a:graphicData uri="http://schemas.openxmlformats.org/drawingml/2006/table">
            <a:tbl>
              <a:tblPr>
                <a:noFill/>
                <a:tableStyleId>{13891C29-DE48-4D96-A6CB-D7654F5454EA}</a:tableStyleId>
              </a:tblPr>
              <a:tblGrid>
                <a:gridCol w="2689500"/>
                <a:gridCol w="2689500"/>
                <a:gridCol w="2689500"/>
              </a:tblGrid>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1510" name="Google Shape;1510;p115"/>
          <p:cNvSpPr txBox="1"/>
          <p:nvPr>
            <p:ph type="title"/>
          </p:nvPr>
        </p:nvSpPr>
        <p:spPr>
          <a:xfrm>
            <a:off x="2010950" y="17125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11" name="Google Shape;1511;p115"/>
          <p:cNvSpPr txBox="1"/>
          <p:nvPr>
            <p:ph idx="1" type="body"/>
          </p:nvPr>
        </p:nvSpPr>
        <p:spPr>
          <a:xfrm>
            <a:off x="210436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12" name="Google Shape;1512;p115"/>
          <p:cNvSpPr txBox="1"/>
          <p:nvPr>
            <p:ph idx="2" type="body"/>
          </p:nvPr>
        </p:nvSpPr>
        <p:spPr>
          <a:xfrm>
            <a:off x="47980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13" name="Google Shape;1513;p115"/>
          <p:cNvSpPr txBox="1"/>
          <p:nvPr>
            <p:ph idx="3" type="body"/>
          </p:nvPr>
        </p:nvSpPr>
        <p:spPr>
          <a:xfrm>
            <a:off x="74956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14" name="Google Shape;1514;p115"/>
          <p:cNvSpPr txBox="1"/>
          <p:nvPr>
            <p:ph idx="4" type="body"/>
          </p:nvPr>
        </p:nvSpPr>
        <p:spPr>
          <a:xfrm>
            <a:off x="210436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15" name="Google Shape;1515;p115"/>
          <p:cNvSpPr txBox="1"/>
          <p:nvPr>
            <p:ph idx="5" type="body"/>
          </p:nvPr>
        </p:nvSpPr>
        <p:spPr>
          <a:xfrm>
            <a:off x="47980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16" name="Google Shape;1516;p115"/>
          <p:cNvSpPr txBox="1"/>
          <p:nvPr>
            <p:ph idx="6" type="body"/>
          </p:nvPr>
        </p:nvSpPr>
        <p:spPr>
          <a:xfrm>
            <a:off x="74956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17" name="Google Shape;1517;p115"/>
          <p:cNvSpPr txBox="1"/>
          <p:nvPr>
            <p:ph idx="7" type="body"/>
          </p:nvPr>
        </p:nvSpPr>
        <p:spPr>
          <a:xfrm>
            <a:off x="210436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18" name="Google Shape;1518;p115"/>
          <p:cNvSpPr txBox="1"/>
          <p:nvPr>
            <p:ph idx="8" type="body"/>
          </p:nvPr>
        </p:nvSpPr>
        <p:spPr>
          <a:xfrm>
            <a:off x="47980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19" name="Google Shape;1519;p115"/>
          <p:cNvSpPr txBox="1"/>
          <p:nvPr>
            <p:ph idx="9" type="body"/>
          </p:nvPr>
        </p:nvSpPr>
        <p:spPr>
          <a:xfrm>
            <a:off x="74956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20" name="Google Shape;1520;p115"/>
          <p:cNvSpPr txBox="1"/>
          <p:nvPr>
            <p:ph idx="13" type="body"/>
          </p:nvPr>
        </p:nvSpPr>
        <p:spPr>
          <a:xfrm>
            <a:off x="210436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21" name="Google Shape;1521;p115"/>
          <p:cNvSpPr txBox="1"/>
          <p:nvPr>
            <p:ph idx="14" type="body"/>
          </p:nvPr>
        </p:nvSpPr>
        <p:spPr>
          <a:xfrm>
            <a:off x="47980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22" name="Google Shape;1522;p115"/>
          <p:cNvSpPr txBox="1"/>
          <p:nvPr>
            <p:ph idx="15" type="body"/>
          </p:nvPr>
        </p:nvSpPr>
        <p:spPr>
          <a:xfrm>
            <a:off x="74956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1523" name="Google Shape;1523;p115"/>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1524" name="Google Shape;1524;p115"/>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1525" name="Shape 1525"/>
        <p:cNvGrpSpPr/>
        <p:nvPr/>
      </p:nvGrpSpPr>
      <p:grpSpPr>
        <a:xfrm>
          <a:off x="0" y="0"/>
          <a:ext cx="0" cy="0"/>
          <a:chOff x="0" y="0"/>
          <a:chExt cx="0" cy="0"/>
        </a:xfrm>
      </p:grpSpPr>
      <p:graphicFrame>
        <p:nvGraphicFramePr>
          <p:cNvPr id="1526" name="Google Shape;1526;p116"/>
          <p:cNvGraphicFramePr/>
          <p:nvPr/>
        </p:nvGraphicFramePr>
        <p:xfrm>
          <a:off x="2914467" y="3081348"/>
          <a:ext cx="3000000" cy="3000000"/>
        </p:xfrm>
        <a:graphic>
          <a:graphicData uri="http://schemas.openxmlformats.org/drawingml/2006/table">
            <a:tbl>
              <a:tblPr>
                <a:noFill/>
                <a:tableStyleId>{13891C29-DE48-4D96-A6CB-D7654F5454EA}</a:tableStyleId>
              </a:tblPr>
              <a:tblGrid>
                <a:gridCol w="3232325"/>
                <a:gridCol w="3232325"/>
              </a:tblGrid>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1527" name="Google Shape;1527;p116"/>
          <p:cNvSpPr txBox="1"/>
          <p:nvPr>
            <p:ph type="title"/>
          </p:nvPr>
        </p:nvSpPr>
        <p:spPr>
          <a:xfrm>
            <a:off x="2812850" y="1871348"/>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1528" name="Google Shape;1528;p116"/>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1529" name="Google Shape;1529;p116"/>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1530" name="Google Shape;1530;p116"/>
          <p:cNvSpPr txBox="1"/>
          <p:nvPr>
            <p:ph idx="1" type="body"/>
          </p:nvPr>
        </p:nvSpPr>
        <p:spPr>
          <a:xfrm>
            <a:off x="293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31" name="Google Shape;1531;p116"/>
          <p:cNvSpPr txBox="1"/>
          <p:nvPr>
            <p:ph idx="2" type="body"/>
          </p:nvPr>
        </p:nvSpPr>
        <p:spPr>
          <a:xfrm>
            <a:off x="614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32" name="Google Shape;1532;p116"/>
          <p:cNvSpPr txBox="1"/>
          <p:nvPr>
            <p:ph idx="3" type="body"/>
          </p:nvPr>
        </p:nvSpPr>
        <p:spPr>
          <a:xfrm>
            <a:off x="293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33" name="Google Shape;1533;p116"/>
          <p:cNvSpPr txBox="1"/>
          <p:nvPr>
            <p:ph idx="4" type="body"/>
          </p:nvPr>
        </p:nvSpPr>
        <p:spPr>
          <a:xfrm>
            <a:off x="614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34" name="Google Shape;1534;p116"/>
          <p:cNvSpPr txBox="1"/>
          <p:nvPr>
            <p:ph idx="5" type="body"/>
          </p:nvPr>
        </p:nvSpPr>
        <p:spPr>
          <a:xfrm>
            <a:off x="293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35" name="Google Shape;1535;p116"/>
          <p:cNvSpPr txBox="1"/>
          <p:nvPr>
            <p:ph idx="6" type="body"/>
          </p:nvPr>
        </p:nvSpPr>
        <p:spPr>
          <a:xfrm>
            <a:off x="614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1536" name="Shape 1536"/>
        <p:cNvGrpSpPr/>
        <p:nvPr/>
      </p:nvGrpSpPr>
      <p:grpSpPr>
        <a:xfrm>
          <a:off x="0" y="0"/>
          <a:ext cx="0" cy="0"/>
          <a:chOff x="0" y="0"/>
          <a:chExt cx="0" cy="0"/>
        </a:xfrm>
      </p:grpSpPr>
      <p:graphicFrame>
        <p:nvGraphicFramePr>
          <p:cNvPr id="1537" name="Google Shape;1537;p117"/>
          <p:cNvGraphicFramePr/>
          <p:nvPr/>
        </p:nvGraphicFramePr>
        <p:xfrm>
          <a:off x="1716433" y="2904214"/>
          <a:ext cx="3000000" cy="3000000"/>
        </p:xfrm>
        <a:graphic>
          <a:graphicData uri="http://schemas.openxmlformats.org/drawingml/2006/table">
            <a:tbl>
              <a:tblPr>
                <a:noFill/>
                <a:tableStyleId>{13891C29-DE48-4D96-A6CB-D7654F5454EA}</a:tableStyleId>
              </a:tblPr>
              <a:tblGrid>
                <a:gridCol w="2211625"/>
                <a:gridCol w="2211625"/>
                <a:gridCol w="2211625"/>
                <a:gridCol w="2211625"/>
              </a:tblGrid>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1538" name="Google Shape;1538;p117"/>
          <p:cNvSpPr txBox="1"/>
          <p:nvPr>
            <p:ph type="title"/>
          </p:nvPr>
        </p:nvSpPr>
        <p:spPr>
          <a:xfrm>
            <a:off x="1629037" y="16942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1539" name="Google Shape;1539;p117"/>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1540" name="Google Shape;1540;p117"/>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1541" name="Google Shape;1541;p117"/>
          <p:cNvSpPr txBox="1"/>
          <p:nvPr>
            <p:ph idx="1" type="body"/>
          </p:nvPr>
        </p:nvSpPr>
        <p:spPr>
          <a:xfrm>
            <a:off x="1716434"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42" name="Google Shape;1542;p117"/>
          <p:cNvSpPr txBox="1"/>
          <p:nvPr>
            <p:ph idx="2" type="body"/>
          </p:nvPr>
        </p:nvSpPr>
        <p:spPr>
          <a:xfrm>
            <a:off x="39280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43" name="Google Shape;1543;p117"/>
          <p:cNvSpPr txBox="1"/>
          <p:nvPr>
            <p:ph idx="3" type="body"/>
          </p:nvPr>
        </p:nvSpPr>
        <p:spPr>
          <a:xfrm>
            <a:off x="61396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44" name="Google Shape;1544;p117"/>
          <p:cNvSpPr txBox="1"/>
          <p:nvPr>
            <p:ph idx="4" type="body"/>
          </p:nvPr>
        </p:nvSpPr>
        <p:spPr>
          <a:xfrm>
            <a:off x="83512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1545" name="Google Shape;1545;p117"/>
          <p:cNvSpPr txBox="1"/>
          <p:nvPr>
            <p:ph idx="5" type="body"/>
          </p:nvPr>
        </p:nvSpPr>
        <p:spPr>
          <a:xfrm>
            <a:off x="1716434"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46" name="Google Shape;1546;p117"/>
          <p:cNvSpPr txBox="1"/>
          <p:nvPr>
            <p:ph idx="6" type="body"/>
          </p:nvPr>
        </p:nvSpPr>
        <p:spPr>
          <a:xfrm>
            <a:off x="39280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47" name="Google Shape;1547;p117"/>
          <p:cNvSpPr txBox="1"/>
          <p:nvPr>
            <p:ph idx="7" type="body"/>
          </p:nvPr>
        </p:nvSpPr>
        <p:spPr>
          <a:xfrm>
            <a:off x="61396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48" name="Google Shape;1548;p117"/>
          <p:cNvSpPr txBox="1"/>
          <p:nvPr>
            <p:ph idx="8" type="body"/>
          </p:nvPr>
        </p:nvSpPr>
        <p:spPr>
          <a:xfrm>
            <a:off x="83512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49" name="Google Shape;1549;p117"/>
          <p:cNvSpPr txBox="1"/>
          <p:nvPr>
            <p:ph idx="9" type="body"/>
          </p:nvPr>
        </p:nvSpPr>
        <p:spPr>
          <a:xfrm>
            <a:off x="1716484"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0" name="Google Shape;1550;p117"/>
          <p:cNvSpPr txBox="1"/>
          <p:nvPr>
            <p:ph idx="13" type="body"/>
          </p:nvPr>
        </p:nvSpPr>
        <p:spPr>
          <a:xfrm>
            <a:off x="39281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1" name="Google Shape;1551;p117"/>
          <p:cNvSpPr txBox="1"/>
          <p:nvPr>
            <p:ph idx="14" type="body"/>
          </p:nvPr>
        </p:nvSpPr>
        <p:spPr>
          <a:xfrm>
            <a:off x="61397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2" name="Google Shape;1552;p117"/>
          <p:cNvSpPr txBox="1"/>
          <p:nvPr>
            <p:ph idx="15" type="body"/>
          </p:nvPr>
        </p:nvSpPr>
        <p:spPr>
          <a:xfrm>
            <a:off x="83513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3" name="Google Shape;1553;p117"/>
          <p:cNvSpPr txBox="1"/>
          <p:nvPr>
            <p:ph idx="16" type="body"/>
          </p:nvPr>
        </p:nvSpPr>
        <p:spPr>
          <a:xfrm>
            <a:off x="1716484"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4" name="Google Shape;1554;p117"/>
          <p:cNvSpPr txBox="1"/>
          <p:nvPr>
            <p:ph idx="17" type="body"/>
          </p:nvPr>
        </p:nvSpPr>
        <p:spPr>
          <a:xfrm>
            <a:off x="39281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5" name="Google Shape;1555;p117"/>
          <p:cNvSpPr txBox="1"/>
          <p:nvPr>
            <p:ph idx="18" type="body"/>
          </p:nvPr>
        </p:nvSpPr>
        <p:spPr>
          <a:xfrm>
            <a:off x="61397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1556" name="Google Shape;1556;p117"/>
          <p:cNvSpPr txBox="1"/>
          <p:nvPr>
            <p:ph idx="19" type="body"/>
          </p:nvPr>
        </p:nvSpPr>
        <p:spPr>
          <a:xfrm>
            <a:off x="83513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1557" name="Shape 1557"/>
        <p:cNvGrpSpPr/>
        <p:nvPr/>
      </p:nvGrpSpPr>
      <p:grpSpPr>
        <a:xfrm>
          <a:off x="0" y="0"/>
          <a:ext cx="0" cy="0"/>
          <a:chOff x="0" y="0"/>
          <a:chExt cx="0" cy="0"/>
        </a:xfrm>
      </p:grpSpPr>
      <p:pic>
        <p:nvPicPr>
          <p:cNvPr id="1558" name="Google Shape;1558;p118"/>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559" name="Google Shape;1559;p118"/>
          <p:cNvSpPr/>
          <p:nvPr/>
        </p:nvSpPr>
        <p:spPr>
          <a:xfrm>
            <a:off x="1996825"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60" name="Google Shape;1560;p118"/>
          <p:cNvSpPr/>
          <p:nvPr/>
        </p:nvSpPr>
        <p:spPr>
          <a:xfrm>
            <a:off x="1996825"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61" name="Google Shape;1561;p118"/>
          <p:cNvSpPr/>
          <p:nvPr/>
        </p:nvSpPr>
        <p:spPr>
          <a:xfrm>
            <a:off x="1996825"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62" name="Google Shape;1562;p118"/>
          <p:cNvSpPr/>
          <p:nvPr/>
        </p:nvSpPr>
        <p:spPr>
          <a:xfrm>
            <a:off x="1996825"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63" name="Google Shape;1563;p118"/>
          <p:cNvSpPr/>
          <p:nvPr/>
        </p:nvSpPr>
        <p:spPr>
          <a:xfrm>
            <a:off x="1996825" y="4832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64" name="Google Shape;1564;p118"/>
          <p:cNvSpPr txBox="1"/>
          <p:nvPr/>
        </p:nvSpPr>
        <p:spPr>
          <a:xfrm>
            <a:off x="2316882"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565" name="Google Shape;1565;p118"/>
          <p:cNvSpPr txBox="1"/>
          <p:nvPr/>
        </p:nvSpPr>
        <p:spPr>
          <a:xfrm>
            <a:off x="2327875"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566" name="Google Shape;1566;p118"/>
          <p:cNvSpPr txBox="1"/>
          <p:nvPr/>
        </p:nvSpPr>
        <p:spPr>
          <a:xfrm>
            <a:off x="2304025"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567" name="Google Shape;1567;p118"/>
          <p:cNvSpPr txBox="1"/>
          <p:nvPr/>
        </p:nvSpPr>
        <p:spPr>
          <a:xfrm>
            <a:off x="2304063"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568" name="Google Shape;1568;p118"/>
          <p:cNvSpPr txBox="1"/>
          <p:nvPr/>
        </p:nvSpPr>
        <p:spPr>
          <a:xfrm>
            <a:off x="2304063"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569" name="Google Shape;1569;p118"/>
          <p:cNvCxnSpPr/>
          <p:nvPr/>
        </p:nvCxnSpPr>
        <p:spPr>
          <a:xfrm>
            <a:off x="2842063" y="22338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70" name="Google Shape;1570;p118"/>
          <p:cNvCxnSpPr/>
          <p:nvPr/>
        </p:nvCxnSpPr>
        <p:spPr>
          <a:xfrm>
            <a:off x="2842063"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71" name="Google Shape;1571;p118"/>
          <p:cNvCxnSpPr/>
          <p:nvPr/>
        </p:nvCxnSpPr>
        <p:spPr>
          <a:xfrm>
            <a:off x="2842063"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72" name="Google Shape;1572;p118"/>
          <p:cNvCxnSpPr/>
          <p:nvPr/>
        </p:nvCxnSpPr>
        <p:spPr>
          <a:xfrm>
            <a:off x="2842063"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573" name="Google Shape;1573;p118"/>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574" name="Google Shape;1574;p118"/>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575" name="Google Shape;1575;p118"/>
          <p:cNvSpPr txBox="1"/>
          <p:nvPr>
            <p:ph idx="1" type="subTitle"/>
          </p:nvPr>
        </p:nvSpPr>
        <p:spPr>
          <a:xfrm>
            <a:off x="6000768" y="79717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576" name="Google Shape;1576;p118"/>
          <p:cNvSpPr txBox="1"/>
          <p:nvPr>
            <p:ph idx="2" type="subTitle"/>
          </p:nvPr>
        </p:nvSpPr>
        <p:spPr>
          <a:xfrm>
            <a:off x="4932395" y="203482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577" name="Google Shape;1577;p118"/>
          <p:cNvSpPr txBox="1"/>
          <p:nvPr>
            <p:ph idx="3" type="subTitle"/>
          </p:nvPr>
        </p:nvSpPr>
        <p:spPr>
          <a:xfrm>
            <a:off x="4932395"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578" name="Google Shape;1578;p118"/>
          <p:cNvSpPr txBox="1"/>
          <p:nvPr>
            <p:ph idx="4" type="subTitle"/>
          </p:nvPr>
        </p:nvSpPr>
        <p:spPr>
          <a:xfrm>
            <a:off x="4932395"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579" name="Google Shape;1579;p118"/>
          <p:cNvSpPr txBox="1"/>
          <p:nvPr>
            <p:ph idx="5" type="subTitle"/>
          </p:nvPr>
        </p:nvSpPr>
        <p:spPr>
          <a:xfrm>
            <a:off x="4932395"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580" name="Google Shape;1580;p118"/>
          <p:cNvCxnSpPr/>
          <p:nvPr/>
        </p:nvCxnSpPr>
        <p:spPr>
          <a:xfrm>
            <a:off x="3008017" y="1003683"/>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1581" name="Shape 1581"/>
        <p:cNvGrpSpPr/>
        <p:nvPr/>
      </p:nvGrpSpPr>
      <p:grpSpPr>
        <a:xfrm>
          <a:off x="0" y="0"/>
          <a:ext cx="0" cy="0"/>
          <a:chOff x="0" y="0"/>
          <a:chExt cx="0" cy="0"/>
        </a:xfrm>
      </p:grpSpPr>
      <p:pic>
        <p:nvPicPr>
          <p:cNvPr id="1582" name="Google Shape;1582;p11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583" name="Google Shape;1583;p119"/>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84" name="Google Shape;1584;p119"/>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85" name="Google Shape;1585;p119"/>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86" name="Google Shape;1586;p119"/>
          <p:cNvSpPr/>
          <p:nvPr/>
        </p:nvSpPr>
        <p:spPr>
          <a:xfrm>
            <a:off x="2008308" y="17087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587" name="Google Shape;1587;p119"/>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88" name="Google Shape;1588;p119"/>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589" name="Google Shape;1589;p119"/>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590" name="Google Shape;1590;p119"/>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591" name="Google Shape;1591;p119"/>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592" name="Google Shape;1592;p119"/>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593" name="Google Shape;1593;p119"/>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94" name="Google Shape;1594;p119"/>
          <p:cNvCxnSpPr/>
          <p:nvPr/>
        </p:nvCxnSpPr>
        <p:spPr>
          <a:xfrm>
            <a:off x="2853546"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95" name="Google Shape;1595;p119"/>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596" name="Google Shape;1596;p119"/>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597" name="Google Shape;1597;p11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598" name="Google Shape;1598;p11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599" name="Google Shape;1599;p119"/>
          <p:cNvSpPr txBox="1"/>
          <p:nvPr>
            <p:ph idx="1" type="subTitle"/>
          </p:nvPr>
        </p:nvSpPr>
        <p:spPr>
          <a:xfrm>
            <a:off x="5989285" y="202634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600" name="Google Shape;1600;p119"/>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01" name="Google Shape;1601;p119"/>
          <p:cNvSpPr txBox="1"/>
          <p:nvPr>
            <p:ph idx="3" type="subTitle"/>
          </p:nvPr>
        </p:nvSpPr>
        <p:spPr>
          <a:xfrm>
            <a:off x="4943878"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02" name="Google Shape;1602;p119"/>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03" name="Google Shape;1603;p119"/>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604" name="Google Shape;1604;p119"/>
          <p:cNvCxnSpPr/>
          <p:nvPr/>
        </p:nvCxnSpPr>
        <p:spPr>
          <a:xfrm>
            <a:off x="2996533" y="2232846"/>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1605" name="Shape 1605"/>
        <p:cNvGrpSpPr/>
        <p:nvPr/>
      </p:nvGrpSpPr>
      <p:grpSpPr>
        <a:xfrm>
          <a:off x="0" y="0"/>
          <a:ext cx="0" cy="0"/>
          <a:chOff x="0" y="0"/>
          <a:chExt cx="0" cy="0"/>
        </a:xfrm>
      </p:grpSpPr>
      <p:pic>
        <p:nvPicPr>
          <p:cNvPr id="1606" name="Google Shape;1606;p12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607" name="Google Shape;1607;p120"/>
          <p:cNvSpPr/>
          <p:nvPr/>
        </p:nvSpPr>
        <p:spPr>
          <a:xfrm>
            <a:off x="2008308" y="2937136"/>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08" name="Google Shape;1608;p120"/>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09" name="Google Shape;1609;p120"/>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10" name="Google Shape;1610;p120"/>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611" name="Google Shape;1611;p120"/>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12" name="Google Shape;1612;p120"/>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613" name="Google Shape;1613;p120"/>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614" name="Google Shape;1614;p120"/>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615" name="Google Shape;1615;p120"/>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616" name="Google Shape;1616;p120"/>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617" name="Google Shape;1617;p120"/>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18" name="Google Shape;1618;p120"/>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19" name="Google Shape;1619;p120"/>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20" name="Google Shape;1620;p120"/>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621" name="Google Shape;1621;p12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622" name="Google Shape;1622;p12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623" name="Google Shape;1623;p120"/>
          <p:cNvSpPr txBox="1"/>
          <p:nvPr>
            <p:ph idx="1" type="subTitle"/>
          </p:nvPr>
        </p:nvSpPr>
        <p:spPr>
          <a:xfrm>
            <a:off x="5989285" y="322771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624" name="Google Shape;1624;p120"/>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25" name="Google Shape;1625;p120"/>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26" name="Google Shape;1626;p120"/>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27" name="Google Shape;1627;p120"/>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628" name="Google Shape;1628;p120"/>
          <p:cNvCxnSpPr/>
          <p:nvPr/>
        </p:nvCxnSpPr>
        <p:spPr>
          <a:xfrm>
            <a:off x="2996533" y="343422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1629" name="Shape 1629"/>
        <p:cNvGrpSpPr/>
        <p:nvPr/>
      </p:nvGrpSpPr>
      <p:grpSpPr>
        <a:xfrm>
          <a:off x="0" y="0"/>
          <a:ext cx="0" cy="0"/>
          <a:chOff x="0" y="0"/>
          <a:chExt cx="0" cy="0"/>
        </a:xfrm>
      </p:grpSpPr>
      <p:pic>
        <p:nvPicPr>
          <p:cNvPr id="1630" name="Google Shape;1630;p121"/>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631" name="Google Shape;1631;p121"/>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32" name="Google Shape;1632;p121"/>
          <p:cNvSpPr/>
          <p:nvPr/>
        </p:nvSpPr>
        <p:spPr>
          <a:xfrm>
            <a:off x="2008308" y="41424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33" name="Google Shape;1633;p121"/>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34" name="Google Shape;1634;p121"/>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635" name="Google Shape;1635;p121"/>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36" name="Google Shape;1636;p121"/>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637" name="Google Shape;1637;p121"/>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638" name="Google Shape;1638;p121"/>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639" name="Google Shape;1639;p121"/>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640" name="Google Shape;1640;p121"/>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641" name="Google Shape;1641;p121"/>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42" name="Google Shape;1642;p121"/>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43" name="Google Shape;1643;p121"/>
          <p:cNvCxnSpPr/>
          <p:nvPr/>
        </p:nvCxnSpPr>
        <p:spPr>
          <a:xfrm>
            <a:off x="2853546" y="3460279"/>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44" name="Google Shape;1644;p121"/>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645" name="Google Shape;1645;p121"/>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646" name="Google Shape;1646;p121"/>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647" name="Google Shape;1647;p121"/>
          <p:cNvSpPr txBox="1"/>
          <p:nvPr>
            <p:ph idx="1" type="subTitle"/>
          </p:nvPr>
        </p:nvSpPr>
        <p:spPr>
          <a:xfrm>
            <a:off x="5989285" y="445496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648" name="Google Shape;1648;p121"/>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49" name="Google Shape;1649;p121"/>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50" name="Google Shape;1650;p121"/>
          <p:cNvSpPr txBox="1"/>
          <p:nvPr>
            <p:ph idx="4" type="subTitle"/>
          </p:nvPr>
        </p:nvSpPr>
        <p:spPr>
          <a:xfrm>
            <a:off x="4943878" y="3303911"/>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51" name="Google Shape;1651;p121"/>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652" name="Google Shape;1652;p121"/>
          <p:cNvCxnSpPr/>
          <p:nvPr/>
        </p:nvCxnSpPr>
        <p:spPr>
          <a:xfrm>
            <a:off x="2996533" y="466147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1653" name="Shape 1653"/>
        <p:cNvGrpSpPr/>
        <p:nvPr/>
      </p:nvGrpSpPr>
      <p:grpSpPr>
        <a:xfrm>
          <a:off x="0" y="0"/>
          <a:ext cx="0" cy="0"/>
          <a:chOff x="0" y="0"/>
          <a:chExt cx="0" cy="0"/>
        </a:xfrm>
      </p:grpSpPr>
      <p:pic>
        <p:nvPicPr>
          <p:cNvPr id="1654" name="Google Shape;1654;p122"/>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655" name="Google Shape;1655;p122"/>
          <p:cNvSpPr/>
          <p:nvPr/>
        </p:nvSpPr>
        <p:spPr>
          <a:xfrm>
            <a:off x="2008308" y="2942269"/>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56" name="Google Shape;1656;p122"/>
          <p:cNvSpPr/>
          <p:nvPr/>
        </p:nvSpPr>
        <p:spPr>
          <a:xfrm>
            <a:off x="2008308" y="41476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57" name="Google Shape;1657;p122"/>
          <p:cNvSpPr/>
          <p:nvPr/>
        </p:nvSpPr>
        <p:spPr>
          <a:xfrm>
            <a:off x="2008308" y="535295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58" name="Google Shape;1658;p122"/>
          <p:cNvSpPr/>
          <p:nvPr/>
        </p:nvSpPr>
        <p:spPr>
          <a:xfrm>
            <a:off x="2008308" y="17139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659" name="Google Shape;1659;p122"/>
          <p:cNvSpPr/>
          <p:nvPr/>
        </p:nvSpPr>
        <p:spPr>
          <a:xfrm>
            <a:off x="2008308" y="4884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60" name="Google Shape;1660;p122"/>
          <p:cNvSpPr txBox="1"/>
          <p:nvPr/>
        </p:nvSpPr>
        <p:spPr>
          <a:xfrm>
            <a:off x="2328366" y="7031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661" name="Google Shape;1661;p122"/>
          <p:cNvSpPr txBox="1"/>
          <p:nvPr/>
        </p:nvSpPr>
        <p:spPr>
          <a:xfrm>
            <a:off x="2339358" y="1938671"/>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662" name="Google Shape;1662;p122"/>
          <p:cNvSpPr txBox="1"/>
          <p:nvPr/>
        </p:nvSpPr>
        <p:spPr>
          <a:xfrm>
            <a:off x="2315508" y="313350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663" name="Google Shape;1663;p122"/>
          <p:cNvSpPr txBox="1"/>
          <p:nvPr/>
        </p:nvSpPr>
        <p:spPr>
          <a:xfrm>
            <a:off x="2315546" y="434934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664" name="Google Shape;1664;p122"/>
          <p:cNvSpPr txBox="1"/>
          <p:nvPr/>
        </p:nvSpPr>
        <p:spPr>
          <a:xfrm>
            <a:off x="2315546" y="556520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665" name="Google Shape;1665;p122"/>
          <p:cNvCxnSpPr/>
          <p:nvPr/>
        </p:nvCxnSpPr>
        <p:spPr>
          <a:xfrm>
            <a:off x="2853547" y="10266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66" name="Google Shape;1666;p122"/>
          <p:cNvCxnSpPr/>
          <p:nvPr/>
        </p:nvCxnSpPr>
        <p:spPr>
          <a:xfrm>
            <a:off x="2853546" y="2232184"/>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67" name="Google Shape;1667;p122"/>
          <p:cNvCxnSpPr/>
          <p:nvPr/>
        </p:nvCxnSpPr>
        <p:spPr>
          <a:xfrm>
            <a:off x="2853546" y="346541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68" name="Google Shape;1668;p122"/>
          <p:cNvCxnSpPr/>
          <p:nvPr/>
        </p:nvCxnSpPr>
        <p:spPr>
          <a:xfrm>
            <a:off x="2853546" y="4672286"/>
            <a:ext cx="1954500" cy="0"/>
          </a:xfrm>
          <a:prstGeom prst="straightConnector1">
            <a:avLst/>
          </a:prstGeom>
          <a:noFill/>
          <a:ln cap="flat" cmpd="sng" w="28575">
            <a:solidFill>
              <a:srgbClr val="ACE1D7"/>
            </a:solidFill>
            <a:prstDash val="solid"/>
            <a:round/>
            <a:headEnd len="sm" w="sm" type="none"/>
            <a:tailEnd len="med" w="med" type="oval"/>
          </a:ln>
        </p:spPr>
      </p:cxnSp>
      <p:pic>
        <p:nvPicPr>
          <p:cNvPr id="1669" name="Google Shape;1669;p122"/>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670" name="Google Shape;1670;p122"/>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671" name="Google Shape;1671;p122"/>
          <p:cNvSpPr txBox="1"/>
          <p:nvPr>
            <p:ph idx="1" type="subTitle"/>
          </p:nvPr>
        </p:nvSpPr>
        <p:spPr>
          <a:xfrm>
            <a:off x="5989285" y="5671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672" name="Google Shape;1672;p122"/>
          <p:cNvSpPr txBox="1"/>
          <p:nvPr>
            <p:ph idx="2" type="subTitle"/>
          </p:nvPr>
        </p:nvSpPr>
        <p:spPr>
          <a:xfrm>
            <a:off x="4943878" y="83420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73" name="Google Shape;1673;p122"/>
          <p:cNvSpPr txBox="1"/>
          <p:nvPr>
            <p:ph idx="3" type="subTitle"/>
          </p:nvPr>
        </p:nvSpPr>
        <p:spPr>
          <a:xfrm>
            <a:off x="4943878" y="204032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74" name="Google Shape;1674;p122"/>
          <p:cNvSpPr txBox="1"/>
          <p:nvPr>
            <p:ph idx="4" type="subTitle"/>
          </p:nvPr>
        </p:nvSpPr>
        <p:spPr>
          <a:xfrm>
            <a:off x="4943878" y="330904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75" name="Google Shape;1675;p122"/>
          <p:cNvSpPr txBox="1"/>
          <p:nvPr>
            <p:ph idx="5" type="subTitle"/>
          </p:nvPr>
        </p:nvSpPr>
        <p:spPr>
          <a:xfrm>
            <a:off x="4943878" y="450039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676" name="Google Shape;1676;p122"/>
          <p:cNvCxnSpPr/>
          <p:nvPr/>
        </p:nvCxnSpPr>
        <p:spPr>
          <a:xfrm>
            <a:off x="2996533" y="5877692"/>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1677" name="Shape 1677"/>
        <p:cNvGrpSpPr/>
        <p:nvPr/>
      </p:nvGrpSpPr>
      <p:grpSpPr>
        <a:xfrm>
          <a:off x="0" y="0"/>
          <a:ext cx="0" cy="0"/>
          <a:chOff x="0" y="0"/>
          <a:chExt cx="0" cy="0"/>
        </a:xfrm>
      </p:grpSpPr>
      <p:pic>
        <p:nvPicPr>
          <p:cNvPr id="1678" name="Google Shape;1678;p123"/>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679" name="Google Shape;1679;p123"/>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80" name="Google Shape;1680;p123"/>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81" name="Google Shape;1681;p123"/>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682" name="Google Shape;1682;p123"/>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683" name="Google Shape;1683;p123"/>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684" name="Google Shape;1684;p123"/>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685" name="Google Shape;1685;p123"/>
          <p:cNvCxnSpPr/>
          <p:nvPr/>
        </p:nvCxnSpPr>
        <p:spPr>
          <a:xfrm>
            <a:off x="2740463" y="2692412"/>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86" name="Google Shape;1686;p123"/>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687" name="Google Shape;1687;p123"/>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688" name="Google Shape;1688;p123"/>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689" name="Google Shape;1689;p123"/>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690" name="Google Shape;1690;p123"/>
          <p:cNvSpPr txBox="1"/>
          <p:nvPr>
            <p:ph idx="1" type="subTitle"/>
          </p:nvPr>
        </p:nvSpPr>
        <p:spPr>
          <a:xfrm>
            <a:off x="4830795" y="250054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91" name="Google Shape;1691;p123"/>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92" name="Google Shape;1692;p123"/>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693" name="Google Shape;1693;p123"/>
          <p:cNvSpPr/>
          <p:nvPr/>
        </p:nvSpPr>
        <p:spPr>
          <a:xfrm>
            <a:off x="1895225" y="75450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694" name="Google Shape;1694;p123"/>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695" name="Google Shape;1695;p123"/>
          <p:cNvSpPr txBox="1"/>
          <p:nvPr>
            <p:ph idx="4" type="subTitle"/>
          </p:nvPr>
        </p:nvSpPr>
        <p:spPr>
          <a:xfrm>
            <a:off x="5899167" y="1068400"/>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1696" name="Google Shape;1696;p123"/>
          <p:cNvCxnSpPr/>
          <p:nvPr/>
        </p:nvCxnSpPr>
        <p:spPr>
          <a:xfrm>
            <a:off x="2906417" y="1274917"/>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120" name="Shape 120"/>
        <p:cNvGrpSpPr/>
        <p:nvPr/>
      </p:nvGrpSpPr>
      <p:grpSpPr>
        <a:xfrm>
          <a:off x="0" y="0"/>
          <a:ext cx="0" cy="0"/>
          <a:chOff x="0" y="0"/>
          <a:chExt cx="0" cy="0"/>
        </a:xfrm>
      </p:grpSpPr>
      <p:sp>
        <p:nvSpPr>
          <p:cNvPr id="121" name="Google Shape;121;p14"/>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2" name="Google Shape;122;p14"/>
          <p:cNvSpPr/>
          <p:nvPr/>
        </p:nvSpPr>
        <p:spPr>
          <a:xfrm>
            <a:off x="384250"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 name="Google Shape;123;p14"/>
          <p:cNvSpPr/>
          <p:nvPr>
            <p:ph idx="2" type="pic"/>
          </p:nvPr>
        </p:nvSpPr>
        <p:spPr>
          <a:xfrm>
            <a:off x="384250" y="1519217"/>
            <a:ext cx="2714100" cy="2714100"/>
          </a:xfrm>
          <a:prstGeom prst="ellipse">
            <a:avLst/>
          </a:prstGeom>
          <a:noFill/>
          <a:ln>
            <a:noFill/>
          </a:ln>
        </p:spPr>
      </p:sp>
      <p:sp>
        <p:nvSpPr>
          <p:cNvPr id="124" name="Google Shape;124;p14"/>
          <p:cNvSpPr txBox="1"/>
          <p:nvPr>
            <p:ph type="title"/>
          </p:nvPr>
        </p:nvSpPr>
        <p:spPr>
          <a:xfrm>
            <a:off x="587467"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5" name="Google Shape;125;p14"/>
          <p:cNvSpPr txBox="1"/>
          <p:nvPr>
            <p:ph idx="1" type="subTitle"/>
          </p:nvPr>
        </p:nvSpPr>
        <p:spPr>
          <a:xfrm>
            <a:off x="587467"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26" name="Google Shape;126;p14"/>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27" name="Google Shape;127;p14"/>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
        <p:nvSpPr>
          <p:cNvPr id="128" name="Google Shape;128;p14"/>
          <p:cNvSpPr/>
          <p:nvPr/>
        </p:nvSpPr>
        <p:spPr>
          <a:xfrm>
            <a:off x="3287418"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9" name="Google Shape;129;p14"/>
          <p:cNvSpPr/>
          <p:nvPr>
            <p:ph idx="3" type="pic"/>
          </p:nvPr>
        </p:nvSpPr>
        <p:spPr>
          <a:xfrm>
            <a:off x="3287418" y="1519217"/>
            <a:ext cx="2714100" cy="2714100"/>
          </a:xfrm>
          <a:prstGeom prst="ellipse">
            <a:avLst/>
          </a:prstGeom>
          <a:noFill/>
          <a:ln>
            <a:noFill/>
          </a:ln>
        </p:spPr>
      </p:sp>
      <p:sp>
        <p:nvSpPr>
          <p:cNvPr id="130" name="Google Shape;130;p14"/>
          <p:cNvSpPr/>
          <p:nvPr/>
        </p:nvSpPr>
        <p:spPr>
          <a:xfrm>
            <a:off x="6190586"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31" name="Google Shape;131;p14"/>
          <p:cNvSpPr/>
          <p:nvPr>
            <p:ph idx="4" type="pic"/>
          </p:nvPr>
        </p:nvSpPr>
        <p:spPr>
          <a:xfrm>
            <a:off x="6190586" y="1519217"/>
            <a:ext cx="2714100" cy="2714100"/>
          </a:xfrm>
          <a:prstGeom prst="ellipse">
            <a:avLst/>
          </a:prstGeom>
          <a:noFill/>
          <a:ln>
            <a:noFill/>
          </a:ln>
        </p:spPr>
      </p:sp>
      <p:sp>
        <p:nvSpPr>
          <p:cNvPr id="132" name="Google Shape;132;p14"/>
          <p:cNvSpPr/>
          <p:nvPr/>
        </p:nvSpPr>
        <p:spPr>
          <a:xfrm>
            <a:off x="9093754"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33" name="Google Shape;133;p14"/>
          <p:cNvSpPr/>
          <p:nvPr>
            <p:ph idx="5" type="pic"/>
          </p:nvPr>
        </p:nvSpPr>
        <p:spPr>
          <a:xfrm>
            <a:off x="9093754" y="1519217"/>
            <a:ext cx="2714100" cy="2714100"/>
          </a:xfrm>
          <a:prstGeom prst="ellipse">
            <a:avLst/>
          </a:prstGeom>
          <a:noFill/>
          <a:ln>
            <a:noFill/>
          </a:ln>
        </p:spPr>
      </p:sp>
      <p:sp>
        <p:nvSpPr>
          <p:cNvPr id="134" name="Google Shape;134;p14"/>
          <p:cNvSpPr txBox="1"/>
          <p:nvPr>
            <p:ph idx="6" type="title"/>
          </p:nvPr>
        </p:nvSpPr>
        <p:spPr>
          <a:xfrm>
            <a:off x="3490633"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5" name="Google Shape;135;p14"/>
          <p:cNvSpPr txBox="1"/>
          <p:nvPr>
            <p:ph idx="7" type="subTitle"/>
          </p:nvPr>
        </p:nvSpPr>
        <p:spPr>
          <a:xfrm>
            <a:off x="3490634"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6" name="Google Shape;136;p14"/>
          <p:cNvSpPr txBox="1"/>
          <p:nvPr>
            <p:ph idx="8" type="title"/>
          </p:nvPr>
        </p:nvSpPr>
        <p:spPr>
          <a:xfrm>
            <a:off x="6393800"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7" name="Google Shape;137;p14"/>
          <p:cNvSpPr txBox="1"/>
          <p:nvPr>
            <p:ph idx="9" type="subTitle"/>
          </p:nvPr>
        </p:nvSpPr>
        <p:spPr>
          <a:xfrm>
            <a:off x="6393800"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8" name="Google Shape;138;p14"/>
          <p:cNvSpPr txBox="1"/>
          <p:nvPr>
            <p:ph idx="13" type="title"/>
          </p:nvPr>
        </p:nvSpPr>
        <p:spPr>
          <a:xfrm>
            <a:off x="9296967"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9" name="Google Shape;139;p14"/>
          <p:cNvSpPr txBox="1"/>
          <p:nvPr>
            <p:ph idx="14" type="subTitle"/>
          </p:nvPr>
        </p:nvSpPr>
        <p:spPr>
          <a:xfrm>
            <a:off x="9296967"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1697" name="Shape 1697"/>
        <p:cNvGrpSpPr/>
        <p:nvPr/>
      </p:nvGrpSpPr>
      <p:grpSpPr>
        <a:xfrm>
          <a:off x="0" y="0"/>
          <a:ext cx="0" cy="0"/>
          <a:chOff x="0" y="0"/>
          <a:chExt cx="0" cy="0"/>
        </a:xfrm>
      </p:grpSpPr>
      <p:pic>
        <p:nvPicPr>
          <p:cNvPr id="1698" name="Google Shape;1698;p124"/>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699" name="Google Shape;1699;p124"/>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00" name="Google Shape;1700;p124"/>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01" name="Google Shape;1701;p124"/>
          <p:cNvSpPr/>
          <p:nvPr/>
        </p:nvSpPr>
        <p:spPr>
          <a:xfrm>
            <a:off x="1895225" y="2174135"/>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702" name="Google Shape;1702;p124"/>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703" name="Google Shape;1703;p124"/>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704" name="Google Shape;1704;p124"/>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705" name="Google Shape;1705;p124"/>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06" name="Google Shape;1706;p124"/>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07" name="Google Shape;1707;p124"/>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708" name="Google Shape;1708;p124"/>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709" name="Google Shape;1709;p124"/>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710" name="Google Shape;1710;p124"/>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11" name="Google Shape;1711;p124"/>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12" name="Google Shape;1712;p124"/>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13" name="Google Shape;1713;p124"/>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14" name="Google Shape;1714;p124"/>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715" name="Google Shape;1715;p124"/>
          <p:cNvCxnSpPr/>
          <p:nvPr/>
        </p:nvCxnSpPr>
        <p:spPr>
          <a:xfrm>
            <a:off x="2906417" y="2663472"/>
            <a:ext cx="2874300" cy="0"/>
          </a:xfrm>
          <a:prstGeom prst="straightConnector1">
            <a:avLst/>
          </a:prstGeom>
          <a:noFill/>
          <a:ln cap="flat" cmpd="sng" w="28575">
            <a:solidFill>
              <a:srgbClr val="037971"/>
            </a:solidFill>
            <a:prstDash val="solid"/>
            <a:round/>
            <a:headEnd len="sm" w="sm" type="none"/>
            <a:tailEnd len="med" w="med" type="oval"/>
          </a:ln>
        </p:spPr>
      </p:cxnSp>
      <p:sp>
        <p:nvSpPr>
          <p:cNvPr id="1716" name="Google Shape;1716;p124"/>
          <p:cNvSpPr txBox="1"/>
          <p:nvPr>
            <p:ph idx="4" type="subTitle"/>
          </p:nvPr>
        </p:nvSpPr>
        <p:spPr>
          <a:xfrm>
            <a:off x="5899167" y="2434614"/>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1717" name="Shape 1717"/>
        <p:cNvGrpSpPr/>
        <p:nvPr/>
      </p:nvGrpSpPr>
      <p:grpSpPr>
        <a:xfrm>
          <a:off x="0" y="0"/>
          <a:ext cx="0" cy="0"/>
          <a:chOff x="0" y="0"/>
          <a:chExt cx="0" cy="0"/>
        </a:xfrm>
      </p:grpSpPr>
      <p:pic>
        <p:nvPicPr>
          <p:cNvPr id="1718" name="Google Shape;1718;p125"/>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719" name="Google Shape;1719;p125"/>
          <p:cNvSpPr/>
          <p:nvPr/>
        </p:nvSpPr>
        <p:spPr>
          <a:xfrm>
            <a:off x="1895225" y="361558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20" name="Google Shape;1720;p125"/>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21" name="Google Shape;1721;p125"/>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722" name="Google Shape;1722;p125"/>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723" name="Google Shape;1723;p125"/>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724" name="Google Shape;1724;p125"/>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725" name="Google Shape;1725;p125"/>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26" name="Google Shape;1726;p125"/>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27" name="Google Shape;1727;p125"/>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728" name="Google Shape;1728;p125"/>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729" name="Google Shape;1729;p125"/>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730" name="Google Shape;1730;p125"/>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31" name="Google Shape;1731;p125"/>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32" name="Google Shape;1732;p125"/>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33" name="Google Shape;1733;p125"/>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34" name="Google Shape;1734;p125"/>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735" name="Google Shape;1735;p125"/>
          <p:cNvCxnSpPr/>
          <p:nvPr/>
        </p:nvCxnSpPr>
        <p:spPr>
          <a:xfrm>
            <a:off x="2906417" y="4110993"/>
            <a:ext cx="2874300" cy="0"/>
          </a:xfrm>
          <a:prstGeom prst="straightConnector1">
            <a:avLst/>
          </a:prstGeom>
          <a:noFill/>
          <a:ln cap="flat" cmpd="sng" w="28575">
            <a:solidFill>
              <a:srgbClr val="037971"/>
            </a:solidFill>
            <a:prstDash val="solid"/>
            <a:round/>
            <a:headEnd len="sm" w="sm" type="none"/>
            <a:tailEnd len="med" w="med" type="oval"/>
          </a:ln>
        </p:spPr>
      </p:cxnSp>
      <p:sp>
        <p:nvSpPr>
          <p:cNvPr id="1736" name="Google Shape;1736;p125"/>
          <p:cNvSpPr txBox="1"/>
          <p:nvPr>
            <p:ph idx="4" type="subTitle"/>
          </p:nvPr>
        </p:nvSpPr>
        <p:spPr>
          <a:xfrm>
            <a:off x="5899167" y="3879036"/>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1737" name="Shape 1737"/>
        <p:cNvGrpSpPr/>
        <p:nvPr/>
      </p:nvGrpSpPr>
      <p:grpSpPr>
        <a:xfrm>
          <a:off x="0" y="0"/>
          <a:ext cx="0" cy="0"/>
          <a:chOff x="0" y="0"/>
          <a:chExt cx="0" cy="0"/>
        </a:xfrm>
      </p:grpSpPr>
      <p:pic>
        <p:nvPicPr>
          <p:cNvPr id="1738" name="Google Shape;1738;p126"/>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739" name="Google Shape;1739;p126"/>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40" name="Google Shape;1740;p126"/>
          <p:cNvSpPr/>
          <p:nvPr/>
        </p:nvSpPr>
        <p:spPr>
          <a:xfrm>
            <a:off x="1895225" y="5052328"/>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41" name="Google Shape;1741;p126"/>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742" name="Google Shape;1742;p126"/>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743" name="Google Shape;1743;p126"/>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744" name="Google Shape;1744;p126"/>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745" name="Google Shape;1745;p126"/>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46" name="Google Shape;1746;p126"/>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747" name="Google Shape;1747;p126"/>
          <p:cNvCxnSpPr/>
          <p:nvPr/>
        </p:nvCxnSpPr>
        <p:spPr>
          <a:xfrm>
            <a:off x="2740463" y="4117515"/>
            <a:ext cx="1954500" cy="0"/>
          </a:xfrm>
          <a:prstGeom prst="straightConnector1">
            <a:avLst/>
          </a:prstGeom>
          <a:noFill/>
          <a:ln cap="flat" cmpd="sng" w="28575">
            <a:solidFill>
              <a:srgbClr val="ACE1D7"/>
            </a:solidFill>
            <a:prstDash val="solid"/>
            <a:round/>
            <a:headEnd len="sm" w="sm" type="none"/>
            <a:tailEnd len="med" w="med" type="oval"/>
          </a:ln>
        </p:spPr>
      </p:cxnSp>
      <p:pic>
        <p:nvPicPr>
          <p:cNvPr id="1748" name="Google Shape;1748;p126"/>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749" name="Google Shape;1749;p126"/>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750" name="Google Shape;1750;p126"/>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51" name="Google Shape;1751;p126"/>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52" name="Google Shape;1752;p126"/>
          <p:cNvSpPr txBox="1"/>
          <p:nvPr>
            <p:ph idx="3" type="subTitle"/>
          </p:nvPr>
        </p:nvSpPr>
        <p:spPr>
          <a:xfrm>
            <a:off x="4830795" y="394562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53" name="Google Shape;1753;p126"/>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54" name="Google Shape;1754;p126"/>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755" name="Google Shape;1755;p126"/>
          <p:cNvCxnSpPr/>
          <p:nvPr/>
        </p:nvCxnSpPr>
        <p:spPr>
          <a:xfrm>
            <a:off x="2906417" y="5562897"/>
            <a:ext cx="2874300" cy="0"/>
          </a:xfrm>
          <a:prstGeom prst="straightConnector1">
            <a:avLst/>
          </a:prstGeom>
          <a:noFill/>
          <a:ln cap="flat" cmpd="sng" w="28575">
            <a:solidFill>
              <a:srgbClr val="037971"/>
            </a:solidFill>
            <a:prstDash val="solid"/>
            <a:round/>
            <a:headEnd len="sm" w="sm" type="none"/>
            <a:tailEnd len="med" w="med" type="oval"/>
          </a:ln>
        </p:spPr>
      </p:cxnSp>
      <p:sp>
        <p:nvSpPr>
          <p:cNvPr id="1756" name="Google Shape;1756;p126"/>
          <p:cNvSpPr txBox="1"/>
          <p:nvPr>
            <p:ph idx="4" type="subTitle"/>
          </p:nvPr>
        </p:nvSpPr>
        <p:spPr>
          <a:xfrm>
            <a:off x="5899167" y="5348979"/>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1757" name="Shape 1757"/>
        <p:cNvGrpSpPr/>
        <p:nvPr/>
      </p:nvGrpSpPr>
      <p:grpSpPr>
        <a:xfrm>
          <a:off x="0" y="0"/>
          <a:ext cx="0" cy="0"/>
          <a:chOff x="0" y="0"/>
          <a:chExt cx="0" cy="0"/>
        </a:xfrm>
      </p:grpSpPr>
      <p:sp>
        <p:nvSpPr>
          <p:cNvPr id="1758" name="Google Shape;1758;p127"/>
          <p:cNvSpPr/>
          <p:nvPr/>
        </p:nvSpPr>
        <p:spPr>
          <a:xfrm>
            <a:off x="-76200" y="-4433"/>
            <a:ext cx="12268500" cy="68580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59" name="Google Shape;1759;p127"/>
          <p:cNvSpPr txBox="1"/>
          <p:nvPr/>
        </p:nvSpPr>
        <p:spPr>
          <a:xfrm>
            <a:off x="3651400" y="2914567"/>
            <a:ext cx="4813200" cy="927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5300">
                <a:solidFill>
                  <a:schemeClr val="lt1"/>
                </a:solidFill>
                <a:latin typeface="Century Gothic"/>
                <a:ea typeface="Century Gothic"/>
                <a:cs typeface="Century Gothic"/>
                <a:sym typeface="Century Gothic"/>
              </a:rPr>
              <a:t>Thank you!</a:t>
            </a:r>
            <a:endParaRPr b="1" sz="5300">
              <a:solidFill>
                <a:schemeClr val="lt1"/>
              </a:solidFill>
              <a:latin typeface="Century Gothic"/>
              <a:ea typeface="Century Gothic"/>
              <a:cs typeface="Century Gothic"/>
              <a:sym typeface="Century Gothic"/>
            </a:endParaRPr>
          </a:p>
        </p:txBody>
      </p:sp>
      <p:pic>
        <p:nvPicPr>
          <p:cNvPr id="1760" name="Google Shape;1760;p127"/>
          <p:cNvPicPr preferRelativeResize="0"/>
          <p:nvPr/>
        </p:nvPicPr>
        <p:blipFill>
          <a:blip r:embed="rId2">
            <a:alphaModFix/>
          </a:blip>
          <a:stretch>
            <a:fillRect/>
          </a:stretch>
        </p:blipFill>
        <p:spPr>
          <a:xfrm rot="-948235">
            <a:off x="7636232" y="3353653"/>
            <a:ext cx="6726632" cy="4890597"/>
          </a:xfrm>
          <a:prstGeom prst="rect">
            <a:avLst/>
          </a:prstGeom>
          <a:noFill/>
          <a:ln>
            <a:noFill/>
          </a:ln>
        </p:spPr>
      </p:pic>
      <p:pic>
        <p:nvPicPr>
          <p:cNvPr id="1761" name="Google Shape;1761;p127"/>
          <p:cNvPicPr preferRelativeResize="0"/>
          <p:nvPr/>
        </p:nvPicPr>
        <p:blipFill>
          <a:blip r:embed="rId3">
            <a:alphaModFix/>
          </a:blip>
          <a:stretch>
            <a:fillRect/>
          </a:stretch>
        </p:blipFill>
        <p:spPr>
          <a:xfrm rot="10800000">
            <a:off x="-2692399" y="-729499"/>
            <a:ext cx="8043699" cy="5848200"/>
          </a:xfrm>
          <a:prstGeom prst="rect">
            <a:avLst/>
          </a:prstGeom>
          <a:noFill/>
          <a:ln>
            <a:noFill/>
          </a:ln>
        </p:spPr>
      </p:pic>
      <p:pic>
        <p:nvPicPr>
          <p:cNvPr id="1762" name="Google Shape;1762;p127"/>
          <p:cNvPicPr preferRelativeResize="0"/>
          <p:nvPr/>
        </p:nvPicPr>
        <p:blipFill>
          <a:blip r:embed="rId4">
            <a:alphaModFix/>
          </a:blip>
          <a:stretch>
            <a:fillRect/>
          </a:stretch>
        </p:blipFill>
        <p:spPr>
          <a:xfrm>
            <a:off x="6673064" y="-156997"/>
            <a:ext cx="6468900" cy="4703234"/>
          </a:xfrm>
          <a:prstGeom prst="rect">
            <a:avLst/>
          </a:prstGeom>
          <a:noFill/>
          <a:ln>
            <a:noFill/>
          </a:ln>
        </p:spPr>
      </p:pic>
      <p:pic>
        <p:nvPicPr>
          <p:cNvPr descr="Google Shape;91;p1" id="1763" name="Google Shape;1763;p127"/>
          <p:cNvPicPr preferRelativeResize="0"/>
          <p:nvPr/>
        </p:nvPicPr>
        <p:blipFill rotWithShape="1">
          <a:blip r:embed="rId5">
            <a:alphaModFix/>
          </a:blip>
          <a:srcRect b="0" l="0" r="0" t="0"/>
          <a:stretch/>
        </p:blipFill>
        <p:spPr>
          <a:xfrm>
            <a:off x="10933473" y="6240184"/>
            <a:ext cx="1141801" cy="529178"/>
          </a:xfrm>
          <a:prstGeom prst="rect">
            <a:avLst/>
          </a:prstGeom>
          <a:noFill/>
          <a:ln>
            <a:noFill/>
          </a:ln>
        </p:spPr>
      </p:pic>
      <p:sp>
        <p:nvSpPr>
          <p:cNvPr id="1764" name="Google Shape;1764;p127"/>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1765" name="Shape 1765"/>
        <p:cNvGrpSpPr/>
        <p:nvPr/>
      </p:nvGrpSpPr>
      <p:grpSpPr>
        <a:xfrm>
          <a:off x="0" y="0"/>
          <a:ext cx="0" cy="0"/>
          <a:chOff x="0" y="0"/>
          <a:chExt cx="0" cy="0"/>
        </a:xfrm>
      </p:grpSpPr>
      <p:sp>
        <p:nvSpPr>
          <p:cNvPr id="1766" name="Google Shape;1766;p128"/>
          <p:cNvSpPr txBox="1"/>
          <p:nvPr>
            <p:ph idx="12" type="sldNum"/>
          </p:nvPr>
        </p:nvSpPr>
        <p:spPr>
          <a:xfrm>
            <a:off x="-326325" y="6443625"/>
            <a:ext cx="904800" cy="3231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pic>
        <p:nvPicPr>
          <p:cNvPr descr="A close up of a signDescription automatically generated" id="1767" name="Google Shape;1767;p128"/>
          <p:cNvPicPr preferRelativeResize="0"/>
          <p:nvPr/>
        </p:nvPicPr>
        <p:blipFill rotWithShape="1">
          <a:blip r:embed="rId2">
            <a:alphaModFix/>
          </a:blip>
          <a:srcRect b="0" l="0" r="0" t="0"/>
          <a:stretch/>
        </p:blipFill>
        <p:spPr>
          <a:xfrm>
            <a:off x="10393362" y="5997575"/>
            <a:ext cx="1649414" cy="73977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768" name="Shape 1768"/>
        <p:cNvGrpSpPr/>
        <p:nvPr/>
      </p:nvGrpSpPr>
      <p:grpSpPr>
        <a:xfrm>
          <a:off x="0" y="0"/>
          <a:ext cx="0" cy="0"/>
          <a:chOff x="0" y="0"/>
          <a:chExt cx="0" cy="0"/>
        </a:xfrm>
      </p:grpSpPr>
      <p:sp>
        <p:nvSpPr>
          <p:cNvPr id="1769" name="Google Shape;1769;p12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770" name="Google Shape;1770;p12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771" name="Google Shape;1771;p1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1777" name="Shape 1777"/>
        <p:cNvGrpSpPr/>
        <p:nvPr/>
      </p:nvGrpSpPr>
      <p:grpSpPr>
        <a:xfrm>
          <a:off x="0" y="0"/>
          <a:ext cx="0" cy="0"/>
          <a:chOff x="0" y="0"/>
          <a:chExt cx="0" cy="0"/>
        </a:xfrm>
      </p:grpSpPr>
      <p:sp>
        <p:nvSpPr>
          <p:cNvPr id="1778" name="Google Shape;1778;p131"/>
          <p:cNvSpPr txBox="1"/>
          <p:nvPr>
            <p:ph idx="1" type="subTitle"/>
          </p:nvPr>
        </p:nvSpPr>
        <p:spPr>
          <a:xfrm rot="-5400000">
            <a:off x="-2530033" y="3218400"/>
            <a:ext cx="6883200" cy="4212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4FB09E"/>
              </a:buClr>
              <a:buSzPts val="2000"/>
              <a:buFont typeface="Lato"/>
              <a:buNone/>
              <a:defRPr b="1" sz="2000">
                <a:solidFill>
                  <a:srgbClr val="4FB09E"/>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79" name="Google Shape;1779;p131"/>
          <p:cNvSpPr/>
          <p:nvPr/>
        </p:nvSpPr>
        <p:spPr>
          <a:xfrm>
            <a:off x="4044400" y="-4433"/>
            <a:ext cx="81477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780" name="Google Shape;1780;p131"/>
          <p:cNvPicPr preferRelativeResize="0"/>
          <p:nvPr/>
        </p:nvPicPr>
        <p:blipFill rotWithShape="1">
          <a:blip r:embed="rId2">
            <a:alphaModFix/>
          </a:blip>
          <a:srcRect b="0" l="0" r="75812" t="0"/>
          <a:stretch/>
        </p:blipFill>
        <p:spPr>
          <a:xfrm>
            <a:off x="1886827" y="-4431"/>
            <a:ext cx="2327727" cy="6866858"/>
          </a:xfrm>
          <a:prstGeom prst="rect">
            <a:avLst/>
          </a:prstGeom>
          <a:noFill/>
          <a:ln>
            <a:noFill/>
          </a:ln>
        </p:spPr>
      </p:pic>
      <p:pic>
        <p:nvPicPr>
          <p:cNvPr descr="Google Shape;91;p1" id="1781" name="Google Shape;1781;p131"/>
          <p:cNvPicPr preferRelativeResize="0"/>
          <p:nvPr/>
        </p:nvPicPr>
        <p:blipFill rotWithShape="1">
          <a:blip r:embed="rId3">
            <a:alphaModFix/>
          </a:blip>
          <a:srcRect b="0" l="0" r="0" t="0"/>
          <a:stretch/>
        </p:blipFill>
        <p:spPr>
          <a:xfrm>
            <a:off x="10933473" y="6240184"/>
            <a:ext cx="1141801" cy="529178"/>
          </a:xfrm>
          <a:prstGeom prst="rect">
            <a:avLst/>
          </a:prstGeom>
          <a:noFill/>
          <a:ln>
            <a:noFill/>
          </a:ln>
        </p:spPr>
      </p:pic>
      <p:sp>
        <p:nvSpPr>
          <p:cNvPr id="1782" name="Google Shape;1782;p131"/>
          <p:cNvSpPr txBox="1"/>
          <p:nvPr>
            <p:ph type="title"/>
          </p:nvPr>
        </p:nvSpPr>
        <p:spPr>
          <a:xfrm>
            <a:off x="4802400" y="2322283"/>
            <a:ext cx="6631500" cy="1568100"/>
          </a:xfrm>
          <a:prstGeom prst="rect">
            <a:avLst/>
          </a:prstGeom>
        </p:spPr>
        <p:txBody>
          <a:bodyPr anchorCtr="0" anchor="t" bIns="121900" lIns="121900" spcFirstLastPara="1" rIns="121900" wrap="square" tIns="121900">
            <a:noAutofit/>
          </a:bodyPr>
          <a:lstStyle>
            <a:lvl1pPr lvl="0" algn="ctr">
              <a:lnSpc>
                <a:spcPct val="90000"/>
              </a:lnSpc>
              <a:spcBef>
                <a:spcPts val="0"/>
              </a:spcBef>
              <a:spcAft>
                <a:spcPts val="0"/>
              </a:spcAft>
              <a:buClr>
                <a:schemeClr val="lt1"/>
              </a:buClr>
              <a:buSzPts val="5300"/>
              <a:buFont typeface="Century Gothic"/>
              <a:buNone/>
              <a:defRPr b="1" sz="53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783" name="Google Shape;1783;p131"/>
          <p:cNvSpPr txBox="1"/>
          <p:nvPr>
            <p:ph idx="2" type="subTitle"/>
          </p:nvPr>
        </p:nvSpPr>
        <p:spPr>
          <a:xfrm>
            <a:off x="4899800" y="4006450"/>
            <a:ext cx="6436800" cy="5292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Light"/>
              <a:buNone/>
              <a:defRPr sz="2000">
                <a:solidFill>
                  <a:schemeClr val="lt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1784" name="Shape 1784"/>
        <p:cNvGrpSpPr/>
        <p:nvPr/>
      </p:nvGrpSpPr>
      <p:grpSpPr>
        <a:xfrm>
          <a:off x="0" y="0"/>
          <a:ext cx="0" cy="0"/>
          <a:chOff x="0" y="0"/>
          <a:chExt cx="0" cy="0"/>
        </a:xfrm>
      </p:grpSpPr>
      <p:sp>
        <p:nvSpPr>
          <p:cNvPr id="1785" name="Google Shape;1785;p132"/>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86" name="Google Shape;1786;p132"/>
          <p:cNvSpPr/>
          <p:nvPr/>
        </p:nvSpPr>
        <p:spPr>
          <a:xfrm>
            <a:off x="4026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87" name="Google Shape;1787;p132"/>
          <p:cNvSpPr/>
          <p:nvPr>
            <p:ph idx="2" type="pic"/>
          </p:nvPr>
        </p:nvSpPr>
        <p:spPr>
          <a:xfrm>
            <a:off x="402600" y="968417"/>
            <a:ext cx="3592500" cy="3592500"/>
          </a:xfrm>
          <a:prstGeom prst="ellipse">
            <a:avLst/>
          </a:prstGeom>
          <a:noFill/>
          <a:ln>
            <a:noFill/>
          </a:ln>
        </p:spPr>
      </p:sp>
      <p:sp>
        <p:nvSpPr>
          <p:cNvPr id="1788" name="Google Shape;1788;p132"/>
          <p:cNvSpPr txBox="1"/>
          <p:nvPr>
            <p:ph type="title"/>
          </p:nvPr>
        </p:nvSpPr>
        <p:spPr>
          <a:xfrm>
            <a:off x="630167" y="4764017"/>
            <a:ext cx="31617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789" name="Google Shape;1789;p132"/>
          <p:cNvSpPr txBox="1"/>
          <p:nvPr>
            <p:ph idx="1" type="subTitle"/>
          </p:nvPr>
        </p:nvSpPr>
        <p:spPr>
          <a:xfrm>
            <a:off x="630167" y="5106050"/>
            <a:ext cx="31617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90" name="Google Shape;1790;p132"/>
          <p:cNvSpPr/>
          <p:nvPr/>
        </p:nvSpPr>
        <p:spPr>
          <a:xfrm>
            <a:off x="42998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91" name="Google Shape;1791;p132"/>
          <p:cNvSpPr/>
          <p:nvPr>
            <p:ph idx="3" type="pic"/>
          </p:nvPr>
        </p:nvSpPr>
        <p:spPr>
          <a:xfrm>
            <a:off x="4299800" y="968400"/>
            <a:ext cx="3592500" cy="3592500"/>
          </a:xfrm>
          <a:prstGeom prst="ellipse">
            <a:avLst/>
          </a:prstGeom>
          <a:noFill/>
          <a:ln>
            <a:noFill/>
          </a:ln>
        </p:spPr>
      </p:sp>
      <p:sp>
        <p:nvSpPr>
          <p:cNvPr id="1792" name="Google Shape;1792;p132"/>
          <p:cNvSpPr txBox="1"/>
          <p:nvPr>
            <p:ph idx="4" type="title"/>
          </p:nvPr>
        </p:nvSpPr>
        <p:spPr>
          <a:xfrm>
            <a:off x="4527367" y="4764000"/>
            <a:ext cx="31617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793" name="Google Shape;1793;p132"/>
          <p:cNvSpPr txBox="1"/>
          <p:nvPr>
            <p:ph idx="5" type="subTitle"/>
          </p:nvPr>
        </p:nvSpPr>
        <p:spPr>
          <a:xfrm>
            <a:off x="4527367" y="5106033"/>
            <a:ext cx="31617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94" name="Google Shape;1794;p132"/>
          <p:cNvSpPr/>
          <p:nvPr/>
        </p:nvSpPr>
        <p:spPr>
          <a:xfrm>
            <a:off x="81970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95" name="Google Shape;1795;p132"/>
          <p:cNvSpPr/>
          <p:nvPr>
            <p:ph idx="6" type="pic"/>
          </p:nvPr>
        </p:nvSpPr>
        <p:spPr>
          <a:xfrm>
            <a:off x="8197000" y="968400"/>
            <a:ext cx="3592500" cy="3592500"/>
          </a:xfrm>
          <a:prstGeom prst="ellipse">
            <a:avLst/>
          </a:prstGeom>
          <a:noFill/>
          <a:ln>
            <a:noFill/>
          </a:ln>
        </p:spPr>
      </p:sp>
      <p:sp>
        <p:nvSpPr>
          <p:cNvPr id="1796" name="Google Shape;1796;p132"/>
          <p:cNvSpPr txBox="1"/>
          <p:nvPr>
            <p:ph idx="7" type="title"/>
          </p:nvPr>
        </p:nvSpPr>
        <p:spPr>
          <a:xfrm>
            <a:off x="8424567" y="4764000"/>
            <a:ext cx="31617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797" name="Google Shape;1797;p132"/>
          <p:cNvSpPr txBox="1"/>
          <p:nvPr>
            <p:ph idx="8" type="subTitle"/>
          </p:nvPr>
        </p:nvSpPr>
        <p:spPr>
          <a:xfrm>
            <a:off x="8424567" y="5106033"/>
            <a:ext cx="31617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descr="Google Shape;91;p1" id="1798" name="Google Shape;1798;p132"/>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799" name="Google Shape;1799;p132"/>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1800" name="Shape 1800"/>
        <p:cNvGrpSpPr/>
        <p:nvPr/>
      </p:nvGrpSpPr>
      <p:grpSpPr>
        <a:xfrm>
          <a:off x="0" y="0"/>
          <a:ext cx="0" cy="0"/>
          <a:chOff x="0" y="0"/>
          <a:chExt cx="0" cy="0"/>
        </a:xfrm>
      </p:grpSpPr>
      <p:sp>
        <p:nvSpPr>
          <p:cNvPr id="1801" name="Google Shape;1801;p133"/>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2" name="Google Shape;1802;p133"/>
          <p:cNvSpPr/>
          <p:nvPr/>
        </p:nvSpPr>
        <p:spPr>
          <a:xfrm>
            <a:off x="2198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03" name="Google Shape;1803;p133"/>
          <p:cNvSpPr/>
          <p:nvPr>
            <p:ph idx="2" type="pic"/>
          </p:nvPr>
        </p:nvSpPr>
        <p:spPr>
          <a:xfrm>
            <a:off x="2198800" y="968417"/>
            <a:ext cx="3592500" cy="3592500"/>
          </a:xfrm>
          <a:prstGeom prst="ellipse">
            <a:avLst/>
          </a:prstGeom>
          <a:noFill/>
          <a:ln>
            <a:noFill/>
          </a:ln>
        </p:spPr>
      </p:sp>
      <p:sp>
        <p:nvSpPr>
          <p:cNvPr id="1804" name="Google Shape;1804;p133"/>
          <p:cNvSpPr txBox="1"/>
          <p:nvPr>
            <p:ph type="title"/>
          </p:nvPr>
        </p:nvSpPr>
        <p:spPr>
          <a:xfrm>
            <a:off x="2426367" y="4764017"/>
            <a:ext cx="31617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05" name="Google Shape;1805;p133"/>
          <p:cNvSpPr txBox="1"/>
          <p:nvPr>
            <p:ph idx="1" type="subTitle"/>
          </p:nvPr>
        </p:nvSpPr>
        <p:spPr>
          <a:xfrm>
            <a:off x="2426367" y="5106050"/>
            <a:ext cx="31617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06" name="Google Shape;1806;p133"/>
          <p:cNvSpPr/>
          <p:nvPr/>
        </p:nvSpPr>
        <p:spPr>
          <a:xfrm>
            <a:off x="6400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07" name="Google Shape;1807;p133"/>
          <p:cNvSpPr/>
          <p:nvPr>
            <p:ph idx="3" type="pic"/>
          </p:nvPr>
        </p:nvSpPr>
        <p:spPr>
          <a:xfrm>
            <a:off x="6400800" y="968417"/>
            <a:ext cx="3592500" cy="3592500"/>
          </a:xfrm>
          <a:prstGeom prst="ellipse">
            <a:avLst/>
          </a:prstGeom>
          <a:noFill/>
          <a:ln>
            <a:noFill/>
          </a:ln>
        </p:spPr>
      </p:sp>
      <p:sp>
        <p:nvSpPr>
          <p:cNvPr id="1808" name="Google Shape;1808;p133"/>
          <p:cNvSpPr txBox="1"/>
          <p:nvPr>
            <p:ph idx="4" type="title"/>
          </p:nvPr>
        </p:nvSpPr>
        <p:spPr>
          <a:xfrm>
            <a:off x="6628367" y="4764017"/>
            <a:ext cx="31617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09" name="Google Shape;1809;p133"/>
          <p:cNvSpPr txBox="1"/>
          <p:nvPr>
            <p:ph idx="5" type="subTitle"/>
          </p:nvPr>
        </p:nvSpPr>
        <p:spPr>
          <a:xfrm>
            <a:off x="6628367" y="5106050"/>
            <a:ext cx="31617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descr="Google Shape;91;p1" id="1810" name="Google Shape;1810;p133"/>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811" name="Google Shape;1811;p133"/>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1812" name="Shape 1812"/>
        <p:cNvGrpSpPr/>
        <p:nvPr/>
      </p:nvGrpSpPr>
      <p:grpSpPr>
        <a:xfrm>
          <a:off x="0" y="0"/>
          <a:ext cx="0" cy="0"/>
          <a:chOff x="0" y="0"/>
          <a:chExt cx="0" cy="0"/>
        </a:xfrm>
      </p:grpSpPr>
      <p:sp>
        <p:nvSpPr>
          <p:cNvPr id="1813" name="Google Shape;1813;p134"/>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4" name="Google Shape;1814;p134"/>
          <p:cNvSpPr/>
          <p:nvPr/>
        </p:nvSpPr>
        <p:spPr>
          <a:xfrm>
            <a:off x="384250"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15" name="Google Shape;1815;p134"/>
          <p:cNvSpPr/>
          <p:nvPr>
            <p:ph idx="2" type="pic"/>
          </p:nvPr>
        </p:nvSpPr>
        <p:spPr>
          <a:xfrm>
            <a:off x="384250" y="1519217"/>
            <a:ext cx="2714100" cy="2714100"/>
          </a:xfrm>
          <a:prstGeom prst="ellipse">
            <a:avLst/>
          </a:prstGeom>
          <a:noFill/>
          <a:ln>
            <a:noFill/>
          </a:ln>
        </p:spPr>
      </p:sp>
      <p:sp>
        <p:nvSpPr>
          <p:cNvPr id="1816" name="Google Shape;1816;p134"/>
          <p:cNvSpPr txBox="1"/>
          <p:nvPr>
            <p:ph type="title"/>
          </p:nvPr>
        </p:nvSpPr>
        <p:spPr>
          <a:xfrm>
            <a:off x="587467" y="4348550"/>
            <a:ext cx="23076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17" name="Google Shape;1817;p134"/>
          <p:cNvSpPr txBox="1"/>
          <p:nvPr>
            <p:ph idx="1" type="subTitle"/>
          </p:nvPr>
        </p:nvSpPr>
        <p:spPr>
          <a:xfrm>
            <a:off x="587467" y="4664723"/>
            <a:ext cx="23076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descr="Google Shape;91;p1" id="1818" name="Google Shape;1818;p134"/>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819" name="Google Shape;1819;p134"/>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
        <p:nvSpPr>
          <p:cNvPr id="1820" name="Google Shape;1820;p134"/>
          <p:cNvSpPr/>
          <p:nvPr/>
        </p:nvSpPr>
        <p:spPr>
          <a:xfrm>
            <a:off x="3287418"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21" name="Google Shape;1821;p134"/>
          <p:cNvSpPr/>
          <p:nvPr>
            <p:ph idx="3" type="pic"/>
          </p:nvPr>
        </p:nvSpPr>
        <p:spPr>
          <a:xfrm>
            <a:off x="3287418" y="1519217"/>
            <a:ext cx="2714100" cy="2714100"/>
          </a:xfrm>
          <a:prstGeom prst="ellipse">
            <a:avLst/>
          </a:prstGeom>
          <a:noFill/>
          <a:ln>
            <a:noFill/>
          </a:ln>
        </p:spPr>
      </p:sp>
      <p:sp>
        <p:nvSpPr>
          <p:cNvPr id="1822" name="Google Shape;1822;p134"/>
          <p:cNvSpPr/>
          <p:nvPr/>
        </p:nvSpPr>
        <p:spPr>
          <a:xfrm>
            <a:off x="6190586"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23" name="Google Shape;1823;p134"/>
          <p:cNvSpPr/>
          <p:nvPr>
            <p:ph idx="4" type="pic"/>
          </p:nvPr>
        </p:nvSpPr>
        <p:spPr>
          <a:xfrm>
            <a:off x="6190586" y="1519217"/>
            <a:ext cx="2714100" cy="2714100"/>
          </a:xfrm>
          <a:prstGeom prst="ellipse">
            <a:avLst/>
          </a:prstGeom>
          <a:noFill/>
          <a:ln>
            <a:noFill/>
          </a:ln>
        </p:spPr>
      </p:sp>
      <p:sp>
        <p:nvSpPr>
          <p:cNvPr id="1824" name="Google Shape;1824;p134"/>
          <p:cNvSpPr/>
          <p:nvPr/>
        </p:nvSpPr>
        <p:spPr>
          <a:xfrm>
            <a:off x="9093754"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25" name="Google Shape;1825;p134"/>
          <p:cNvSpPr/>
          <p:nvPr>
            <p:ph idx="5" type="pic"/>
          </p:nvPr>
        </p:nvSpPr>
        <p:spPr>
          <a:xfrm>
            <a:off x="9093754" y="1519217"/>
            <a:ext cx="2714100" cy="2714100"/>
          </a:xfrm>
          <a:prstGeom prst="ellipse">
            <a:avLst/>
          </a:prstGeom>
          <a:noFill/>
          <a:ln>
            <a:noFill/>
          </a:ln>
        </p:spPr>
      </p:sp>
      <p:sp>
        <p:nvSpPr>
          <p:cNvPr id="1826" name="Google Shape;1826;p134"/>
          <p:cNvSpPr txBox="1"/>
          <p:nvPr>
            <p:ph idx="6" type="title"/>
          </p:nvPr>
        </p:nvSpPr>
        <p:spPr>
          <a:xfrm>
            <a:off x="3490633" y="4348550"/>
            <a:ext cx="23076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27" name="Google Shape;1827;p134"/>
          <p:cNvSpPr txBox="1"/>
          <p:nvPr>
            <p:ph idx="7" type="subTitle"/>
          </p:nvPr>
        </p:nvSpPr>
        <p:spPr>
          <a:xfrm>
            <a:off x="3490634" y="4664723"/>
            <a:ext cx="23076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28" name="Google Shape;1828;p134"/>
          <p:cNvSpPr txBox="1"/>
          <p:nvPr>
            <p:ph idx="8" type="title"/>
          </p:nvPr>
        </p:nvSpPr>
        <p:spPr>
          <a:xfrm>
            <a:off x="6393800" y="4348550"/>
            <a:ext cx="23076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29" name="Google Shape;1829;p134"/>
          <p:cNvSpPr txBox="1"/>
          <p:nvPr>
            <p:ph idx="9" type="subTitle"/>
          </p:nvPr>
        </p:nvSpPr>
        <p:spPr>
          <a:xfrm>
            <a:off x="6393800" y="4664723"/>
            <a:ext cx="23076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30" name="Google Shape;1830;p134"/>
          <p:cNvSpPr txBox="1"/>
          <p:nvPr>
            <p:ph idx="13" type="title"/>
          </p:nvPr>
        </p:nvSpPr>
        <p:spPr>
          <a:xfrm>
            <a:off x="9296967" y="4348550"/>
            <a:ext cx="2307600" cy="4305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31" name="Google Shape;1831;p134"/>
          <p:cNvSpPr txBox="1"/>
          <p:nvPr>
            <p:ph idx="14" type="subTitle"/>
          </p:nvPr>
        </p:nvSpPr>
        <p:spPr>
          <a:xfrm>
            <a:off x="9296967" y="4664723"/>
            <a:ext cx="2307600" cy="369300"/>
          </a:xfrm>
          <a:prstGeom prst="rect">
            <a:avLst/>
          </a:prstGeom>
        </p:spPr>
        <p:txBody>
          <a:bodyPr anchorCtr="0" anchor="t" bIns="121900" lIns="121900" spcFirstLastPara="1" rIns="121900" wrap="square" tIns="121900">
            <a:noAutofit/>
          </a:bodyPr>
          <a:lstStyle>
            <a:lvl1pPr lv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140" name="Shape 140"/>
        <p:cNvGrpSpPr/>
        <p:nvPr/>
      </p:nvGrpSpPr>
      <p:grpSpPr>
        <a:xfrm>
          <a:off x="0" y="0"/>
          <a:ext cx="0" cy="0"/>
          <a:chOff x="0" y="0"/>
          <a:chExt cx="0" cy="0"/>
        </a:xfrm>
      </p:grpSpPr>
      <p:pic>
        <p:nvPicPr>
          <p:cNvPr id="141" name="Google Shape;141;p15"/>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42" name="Google Shape;142;p15"/>
          <p:cNvSpPr txBox="1"/>
          <p:nvPr>
            <p:ph idx="1" type="subTitle"/>
          </p:nvPr>
        </p:nvSpPr>
        <p:spPr>
          <a:xfrm>
            <a:off x="2471367" y="6314187"/>
            <a:ext cx="7432500" cy="3480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43" name="Google Shape;143;p15"/>
          <p:cNvSpPr/>
          <p:nvPr>
            <p:ph idx="2" type="pic"/>
          </p:nvPr>
        </p:nvSpPr>
        <p:spPr>
          <a:xfrm>
            <a:off x="1713200" y="507200"/>
            <a:ext cx="8765700" cy="5843700"/>
          </a:xfrm>
          <a:prstGeom prst="roundRect">
            <a:avLst>
              <a:gd fmla="val 7746" name="adj"/>
            </a:avLst>
          </a:prstGeom>
          <a:no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1832" name="Shape 1832"/>
        <p:cNvGrpSpPr/>
        <p:nvPr/>
      </p:nvGrpSpPr>
      <p:grpSpPr>
        <a:xfrm>
          <a:off x="0" y="0"/>
          <a:ext cx="0" cy="0"/>
          <a:chOff x="0" y="0"/>
          <a:chExt cx="0" cy="0"/>
        </a:xfrm>
      </p:grpSpPr>
      <p:pic>
        <p:nvPicPr>
          <p:cNvPr id="1833" name="Google Shape;1833;p135"/>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834" name="Google Shape;1834;p135"/>
          <p:cNvSpPr txBox="1"/>
          <p:nvPr>
            <p:ph idx="1" type="subTitle"/>
          </p:nvPr>
        </p:nvSpPr>
        <p:spPr>
          <a:xfrm>
            <a:off x="2471367" y="6314187"/>
            <a:ext cx="7432500" cy="3480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35" name="Google Shape;1835;p135"/>
          <p:cNvSpPr/>
          <p:nvPr>
            <p:ph idx="2" type="pic"/>
          </p:nvPr>
        </p:nvSpPr>
        <p:spPr>
          <a:xfrm>
            <a:off x="1713200" y="507200"/>
            <a:ext cx="8765700" cy="5843700"/>
          </a:xfrm>
          <a:prstGeom prst="roundRect">
            <a:avLst>
              <a:gd fmla="val 7746" name="adj"/>
            </a:avLst>
          </a:prstGeom>
          <a:no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1836" name="Shape 1836"/>
        <p:cNvGrpSpPr/>
        <p:nvPr/>
      </p:nvGrpSpPr>
      <p:grpSpPr>
        <a:xfrm>
          <a:off x="0" y="0"/>
          <a:ext cx="0" cy="0"/>
          <a:chOff x="0" y="0"/>
          <a:chExt cx="0" cy="0"/>
        </a:xfrm>
      </p:grpSpPr>
      <p:pic>
        <p:nvPicPr>
          <p:cNvPr id="1837" name="Google Shape;1837;p136"/>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838" name="Google Shape;1838;p136"/>
          <p:cNvSpPr/>
          <p:nvPr>
            <p:ph idx="2" type="pic"/>
          </p:nvPr>
        </p:nvSpPr>
        <p:spPr>
          <a:xfrm>
            <a:off x="2310600" y="2022800"/>
            <a:ext cx="7570800" cy="4428900"/>
          </a:xfrm>
          <a:prstGeom prst="roundRect">
            <a:avLst>
              <a:gd fmla="val 7746" name="adj"/>
            </a:avLst>
          </a:prstGeom>
          <a:noFill/>
          <a:ln>
            <a:noFill/>
          </a:ln>
        </p:spPr>
      </p:sp>
      <p:sp>
        <p:nvSpPr>
          <p:cNvPr id="1839" name="Google Shape;1839;p136"/>
          <p:cNvSpPr txBox="1"/>
          <p:nvPr>
            <p:ph type="title"/>
          </p:nvPr>
        </p:nvSpPr>
        <p:spPr>
          <a:xfrm>
            <a:off x="2017800" y="406400"/>
            <a:ext cx="8156400" cy="1006800"/>
          </a:xfrm>
          <a:prstGeom prst="rect">
            <a:avLst/>
          </a:prstGeom>
        </p:spPr>
        <p:txBody>
          <a:bodyPr anchorCtr="0" anchor="t" bIns="121900" lIns="121900" spcFirstLastPara="1" rIns="121900" wrap="square" tIns="121900">
            <a:noAutofit/>
          </a:bodyPr>
          <a:lstStyle>
            <a:lvl1pPr lvl="0" algn="ctr">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40" name="Google Shape;1840;p136"/>
          <p:cNvSpPr txBox="1"/>
          <p:nvPr>
            <p:ph idx="1" type="subTitle"/>
          </p:nvPr>
        </p:nvSpPr>
        <p:spPr>
          <a:xfrm>
            <a:off x="2017792" y="1411906"/>
            <a:ext cx="8156400" cy="3693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1841" name="Shape 1841"/>
        <p:cNvGrpSpPr/>
        <p:nvPr/>
      </p:nvGrpSpPr>
      <p:grpSpPr>
        <a:xfrm>
          <a:off x="0" y="0"/>
          <a:ext cx="0" cy="0"/>
          <a:chOff x="0" y="0"/>
          <a:chExt cx="0" cy="0"/>
        </a:xfrm>
      </p:grpSpPr>
      <p:sp>
        <p:nvSpPr>
          <p:cNvPr id="1842" name="Google Shape;1842;p137"/>
          <p:cNvSpPr/>
          <p:nvPr>
            <p:ph idx="2" type="pic"/>
          </p:nvPr>
        </p:nvSpPr>
        <p:spPr>
          <a:xfrm>
            <a:off x="609600" y="609600"/>
            <a:ext cx="5640000" cy="5638800"/>
          </a:xfrm>
          <a:prstGeom prst="roundRect">
            <a:avLst>
              <a:gd fmla="val 7694" name="adj"/>
            </a:avLst>
          </a:prstGeom>
          <a:noFill/>
          <a:ln>
            <a:noFill/>
          </a:ln>
        </p:spPr>
      </p:sp>
      <p:pic>
        <p:nvPicPr>
          <p:cNvPr id="1843" name="Google Shape;1843;p137"/>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1844" name="Google Shape;1844;p137"/>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45" name="Google Shape;1845;p137"/>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lvl1pPr lvl="0">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46" name="Google Shape;1846;p137"/>
          <p:cNvSpPr txBox="1"/>
          <p:nvPr>
            <p:ph idx="3" type="body"/>
          </p:nvPr>
        </p:nvSpPr>
        <p:spPr>
          <a:xfrm>
            <a:off x="6620533" y="2875600"/>
            <a:ext cx="4542900" cy="26181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1pPr>
            <a:lvl2pPr indent="-330200" lvl="1" marL="9144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2pPr>
            <a:lvl3pPr indent="-330200" lvl="2" marL="13716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3pPr>
            <a:lvl4pPr indent="-330200" lvl="3" marL="18288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4pPr>
            <a:lvl5pPr indent="-330200" lvl="4" marL="22860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5pPr>
            <a:lvl6pPr indent="-330200" lvl="5" marL="27432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6pPr>
            <a:lvl7pPr indent="-330200" lvl="6" marL="32004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7pPr>
            <a:lvl8pPr indent="-330200" lvl="7" marL="36576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8pPr>
            <a:lvl9pPr indent="-330200" lvl="8" marL="411480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1847" name="Shape 1847"/>
        <p:cNvGrpSpPr/>
        <p:nvPr/>
      </p:nvGrpSpPr>
      <p:grpSpPr>
        <a:xfrm>
          <a:off x="0" y="0"/>
          <a:ext cx="0" cy="0"/>
          <a:chOff x="0" y="0"/>
          <a:chExt cx="0" cy="0"/>
        </a:xfrm>
      </p:grpSpPr>
      <p:sp>
        <p:nvSpPr>
          <p:cNvPr id="1848" name="Google Shape;1848;p138"/>
          <p:cNvSpPr/>
          <p:nvPr/>
        </p:nvSpPr>
        <p:spPr>
          <a:xfrm>
            <a:off x="0" y="-4400"/>
            <a:ext cx="40083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9" name="Google Shape;1849;p138"/>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1850" name="Google Shape;1850;p138"/>
          <p:cNvSpPr/>
          <p:nvPr>
            <p:ph idx="2" type="pic"/>
          </p:nvPr>
        </p:nvSpPr>
        <p:spPr>
          <a:xfrm>
            <a:off x="1894832" y="416033"/>
            <a:ext cx="8402100" cy="3039600"/>
          </a:xfrm>
          <a:prstGeom prst="rect">
            <a:avLst/>
          </a:prstGeom>
          <a:noFill/>
          <a:ln cap="flat" cmpd="sng" w="28575">
            <a:solidFill>
              <a:srgbClr val="4FB09E"/>
            </a:solidFill>
            <a:prstDash val="solid"/>
            <a:round/>
            <a:headEnd len="sm" w="sm" type="none"/>
            <a:tailEnd len="sm" w="sm" type="none"/>
          </a:ln>
        </p:spPr>
      </p:sp>
      <p:sp>
        <p:nvSpPr>
          <p:cNvPr id="1851" name="Google Shape;1851;p138"/>
          <p:cNvSpPr/>
          <p:nvPr>
            <p:ph idx="3" type="pic"/>
          </p:nvPr>
        </p:nvSpPr>
        <p:spPr>
          <a:xfrm>
            <a:off x="1894832" y="3830308"/>
            <a:ext cx="4008300" cy="2611500"/>
          </a:xfrm>
          <a:prstGeom prst="rect">
            <a:avLst/>
          </a:prstGeom>
          <a:noFill/>
          <a:ln cap="flat" cmpd="sng" w="28575">
            <a:solidFill>
              <a:srgbClr val="4FB09E"/>
            </a:solidFill>
            <a:prstDash val="solid"/>
            <a:round/>
            <a:headEnd len="sm" w="sm" type="none"/>
            <a:tailEnd len="sm" w="sm" type="none"/>
          </a:ln>
        </p:spPr>
      </p:sp>
      <p:sp>
        <p:nvSpPr>
          <p:cNvPr id="1852" name="Google Shape;1852;p138"/>
          <p:cNvSpPr/>
          <p:nvPr>
            <p:ph idx="4" type="pic"/>
          </p:nvPr>
        </p:nvSpPr>
        <p:spPr>
          <a:xfrm>
            <a:off x="6288784" y="3830308"/>
            <a:ext cx="4008300" cy="26115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1853" name="Shape 1853"/>
        <p:cNvGrpSpPr/>
        <p:nvPr/>
      </p:nvGrpSpPr>
      <p:grpSpPr>
        <a:xfrm>
          <a:off x="0" y="0"/>
          <a:ext cx="0" cy="0"/>
          <a:chOff x="0" y="0"/>
          <a:chExt cx="0" cy="0"/>
        </a:xfrm>
      </p:grpSpPr>
      <p:sp>
        <p:nvSpPr>
          <p:cNvPr id="1854" name="Google Shape;1854;p139"/>
          <p:cNvSpPr/>
          <p:nvPr>
            <p:ph idx="2" type="pic"/>
          </p:nvPr>
        </p:nvSpPr>
        <p:spPr>
          <a:xfrm>
            <a:off x="3831540" y="394183"/>
            <a:ext cx="2934000" cy="2933100"/>
          </a:xfrm>
          <a:prstGeom prst="roundRect">
            <a:avLst>
              <a:gd fmla="val 7694" name="adj"/>
            </a:avLst>
          </a:prstGeom>
          <a:noFill/>
          <a:ln>
            <a:noFill/>
          </a:ln>
        </p:spPr>
      </p:sp>
      <p:sp>
        <p:nvSpPr>
          <p:cNvPr id="1855" name="Google Shape;1855;p139"/>
          <p:cNvSpPr/>
          <p:nvPr>
            <p:ph idx="3" type="pic"/>
          </p:nvPr>
        </p:nvSpPr>
        <p:spPr>
          <a:xfrm>
            <a:off x="5426433" y="3530608"/>
            <a:ext cx="2934000" cy="2933100"/>
          </a:xfrm>
          <a:prstGeom prst="roundRect">
            <a:avLst>
              <a:gd fmla="val 7694" name="adj"/>
            </a:avLst>
          </a:prstGeom>
          <a:noFill/>
          <a:ln>
            <a:noFill/>
          </a:ln>
        </p:spPr>
      </p:sp>
      <p:sp>
        <p:nvSpPr>
          <p:cNvPr id="1856" name="Google Shape;1856;p139"/>
          <p:cNvSpPr/>
          <p:nvPr>
            <p:ph idx="4" type="pic"/>
          </p:nvPr>
        </p:nvSpPr>
        <p:spPr>
          <a:xfrm>
            <a:off x="6968747" y="1259962"/>
            <a:ext cx="2067900" cy="2067600"/>
          </a:xfrm>
          <a:prstGeom prst="roundRect">
            <a:avLst>
              <a:gd fmla="val 7694" name="adj"/>
            </a:avLst>
          </a:prstGeom>
          <a:noFill/>
          <a:ln>
            <a:noFill/>
          </a:ln>
        </p:spPr>
      </p:sp>
      <p:sp>
        <p:nvSpPr>
          <p:cNvPr id="1857" name="Google Shape;1857;p139"/>
          <p:cNvSpPr/>
          <p:nvPr>
            <p:ph idx="5" type="pic"/>
          </p:nvPr>
        </p:nvSpPr>
        <p:spPr>
          <a:xfrm>
            <a:off x="3155247" y="3530595"/>
            <a:ext cx="2067900" cy="2067600"/>
          </a:xfrm>
          <a:prstGeom prst="roundRect">
            <a:avLst>
              <a:gd fmla="val 7694" name="adj"/>
            </a:avLst>
          </a:prstGeom>
          <a:noFill/>
          <a:ln>
            <a:noFill/>
          </a:ln>
        </p:spPr>
      </p:sp>
      <p:pic>
        <p:nvPicPr>
          <p:cNvPr id="1858" name="Google Shape;1858;p13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859" name="Google Shape;1859;p13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860" name="Google Shape;1860;p13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1861" name="Shape 1861"/>
        <p:cNvGrpSpPr/>
        <p:nvPr/>
      </p:nvGrpSpPr>
      <p:grpSpPr>
        <a:xfrm>
          <a:off x="0" y="0"/>
          <a:ext cx="0" cy="0"/>
          <a:chOff x="0" y="0"/>
          <a:chExt cx="0" cy="0"/>
        </a:xfrm>
      </p:grpSpPr>
      <p:sp>
        <p:nvSpPr>
          <p:cNvPr id="1862" name="Google Shape;1862;p140"/>
          <p:cNvSpPr/>
          <p:nvPr>
            <p:ph idx="2" type="pic"/>
          </p:nvPr>
        </p:nvSpPr>
        <p:spPr>
          <a:xfrm>
            <a:off x="3977727" y="589967"/>
            <a:ext cx="2744700" cy="2744100"/>
          </a:xfrm>
          <a:prstGeom prst="roundRect">
            <a:avLst>
              <a:gd fmla="val 7694" name="adj"/>
            </a:avLst>
          </a:prstGeom>
          <a:noFill/>
          <a:ln>
            <a:noFill/>
          </a:ln>
        </p:spPr>
      </p:sp>
      <p:sp>
        <p:nvSpPr>
          <p:cNvPr id="1863" name="Google Shape;1863;p140"/>
          <p:cNvSpPr/>
          <p:nvPr>
            <p:ph idx="3" type="pic"/>
          </p:nvPr>
        </p:nvSpPr>
        <p:spPr>
          <a:xfrm>
            <a:off x="5469720" y="3524040"/>
            <a:ext cx="2744700" cy="2744100"/>
          </a:xfrm>
          <a:prstGeom prst="roundRect">
            <a:avLst>
              <a:gd fmla="val 7694" name="adj"/>
            </a:avLst>
          </a:prstGeom>
          <a:noFill/>
          <a:ln>
            <a:noFill/>
          </a:ln>
        </p:spPr>
      </p:sp>
      <p:sp>
        <p:nvSpPr>
          <p:cNvPr id="1864" name="Google Shape;1864;p140"/>
          <p:cNvSpPr/>
          <p:nvPr>
            <p:ph idx="4" type="pic"/>
          </p:nvPr>
        </p:nvSpPr>
        <p:spPr>
          <a:xfrm>
            <a:off x="6912526" y="1399889"/>
            <a:ext cx="1934400" cy="1934400"/>
          </a:xfrm>
          <a:prstGeom prst="roundRect">
            <a:avLst>
              <a:gd fmla="val 7694" name="adj"/>
            </a:avLst>
          </a:prstGeom>
          <a:noFill/>
          <a:ln>
            <a:noFill/>
          </a:ln>
        </p:spPr>
      </p:sp>
      <p:sp>
        <p:nvSpPr>
          <p:cNvPr id="1865" name="Google Shape;1865;p140"/>
          <p:cNvSpPr/>
          <p:nvPr>
            <p:ph idx="5" type="pic"/>
          </p:nvPr>
        </p:nvSpPr>
        <p:spPr>
          <a:xfrm>
            <a:off x="3345067" y="3524029"/>
            <a:ext cx="1934400" cy="1934400"/>
          </a:xfrm>
          <a:prstGeom prst="roundRect">
            <a:avLst>
              <a:gd fmla="val 7694" name="adj"/>
            </a:avLst>
          </a:prstGeom>
          <a:noFill/>
          <a:ln>
            <a:noFill/>
          </a:ln>
        </p:spPr>
      </p:sp>
      <p:pic>
        <p:nvPicPr>
          <p:cNvPr id="1866" name="Google Shape;1866;p14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867" name="Google Shape;1867;p14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868" name="Google Shape;1868;p14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869" name="Google Shape;1869;p140"/>
          <p:cNvSpPr/>
          <p:nvPr>
            <p:ph idx="6" type="pic"/>
          </p:nvPr>
        </p:nvSpPr>
        <p:spPr>
          <a:xfrm>
            <a:off x="1853068" y="1399889"/>
            <a:ext cx="1934400" cy="1934400"/>
          </a:xfrm>
          <a:prstGeom prst="roundRect">
            <a:avLst>
              <a:gd fmla="val 7694" name="adj"/>
            </a:avLst>
          </a:prstGeom>
          <a:noFill/>
          <a:ln>
            <a:noFill/>
          </a:ln>
        </p:spPr>
      </p:sp>
      <p:sp>
        <p:nvSpPr>
          <p:cNvPr id="1870" name="Google Shape;1870;p140"/>
          <p:cNvSpPr/>
          <p:nvPr>
            <p:ph idx="7" type="pic"/>
          </p:nvPr>
        </p:nvSpPr>
        <p:spPr>
          <a:xfrm>
            <a:off x="8404525" y="3524029"/>
            <a:ext cx="1934400" cy="1934400"/>
          </a:xfrm>
          <a:prstGeom prst="roundRect">
            <a:avLst>
              <a:gd fmla="val 7694" name="adj"/>
            </a:avLst>
          </a:prstGeom>
          <a:no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1871" name="Shape 1871"/>
        <p:cNvGrpSpPr/>
        <p:nvPr/>
      </p:nvGrpSpPr>
      <p:grpSpPr>
        <a:xfrm>
          <a:off x="0" y="0"/>
          <a:ext cx="0" cy="0"/>
          <a:chOff x="0" y="0"/>
          <a:chExt cx="0" cy="0"/>
        </a:xfrm>
      </p:grpSpPr>
      <p:sp>
        <p:nvSpPr>
          <p:cNvPr id="1872" name="Google Shape;1872;p141"/>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3" name="Google Shape;1873;p141"/>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4" name="Google Shape;1874;p141"/>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5" name="Google Shape;1875;p141"/>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76" name="Google Shape;1876;p141"/>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7" name="Google Shape;1877;p141"/>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78" name="Google Shape;1878;p141"/>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9" name="Google Shape;1879;p141"/>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80" name="Google Shape;1880;p141"/>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1" name="Google Shape;1881;p141"/>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82" name="Google Shape;1882;p141"/>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83" name="Google Shape;1883;p141"/>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884" name="Google Shape;1884;p141"/>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5" name="Google Shape;1885;p141"/>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886" name="Google Shape;1886;p141"/>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7" name="Google Shape;1887;p141"/>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888" name="Google Shape;1888;p141"/>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9" name="Google Shape;1889;p141"/>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890" name="Google Shape;1890;p141"/>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1" name="Google Shape;1891;p141"/>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d</a:t>
            </a:r>
            <a:endParaRPr b="1" i="0" sz="400" u="none" cap="none" strike="noStrike">
              <a:solidFill>
                <a:srgbClr val="93D8CB"/>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1892" name="Shape 1892"/>
        <p:cNvGrpSpPr/>
        <p:nvPr/>
      </p:nvGrpSpPr>
      <p:grpSpPr>
        <a:xfrm>
          <a:off x="0" y="0"/>
          <a:ext cx="0" cy="0"/>
          <a:chOff x="0" y="0"/>
          <a:chExt cx="0" cy="0"/>
        </a:xfrm>
      </p:grpSpPr>
      <p:sp>
        <p:nvSpPr>
          <p:cNvPr id="1893" name="Google Shape;1893;p142"/>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4" name="Google Shape;1894;p142"/>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5" name="Google Shape;1895;p142"/>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6" name="Google Shape;1896;p142"/>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97" name="Google Shape;1897;p142"/>
          <p:cNvSpPr/>
          <p:nvPr/>
        </p:nvSpPr>
        <p:spPr>
          <a:xfrm>
            <a:off x="609600"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98" name="Google Shape;1898;p142"/>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99" name="Google Shape;1899;p142"/>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0" name="Google Shape;1900;p142"/>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01" name="Google Shape;1901;p142"/>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2" name="Google Shape;1902;p142"/>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03" name="Google Shape;1903;p142"/>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04" name="Google Shape;1904;p142"/>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905" name="Google Shape;1905;p142"/>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6" name="Google Shape;1906;p142"/>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a</a:t>
            </a:r>
            <a:endParaRPr b="1" i="0" sz="400" u="none" cap="none" strike="noStrike">
              <a:solidFill>
                <a:srgbClr val="EB7D1F"/>
              </a:solidFill>
            </a:endParaRPr>
          </a:p>
        </p:txBody>
      </p:sp>
      <p:sp>
        <p:nvSpPr>
          <p:cNvPr id="1907" name="Google Shape;1907;p142"/>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8" name="Google Shape;1908;p142"/>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909" name="Google Shape;1909;p142"/>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0" name="Google Shape;1910;p142"/>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911" name="Google Shape;1911;p142"/>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2" name="Google Shape;1912;p142"/>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1913" name="Shape 1913"/>
        <p:cNvGrpSpPr/>
        <p:nvPr/>
      </p:nvGrpSpPr>
      <p:grpSpPr>
        <a:xfrm>
          <a:off x="0" y="0"/>
          <a:ext cx="0" cy="0"/>
          <a:chOff x="0" y="0"/>
          <a:chExt cx="0" cy="0"/>
        </a:xfrm>
      </p:grpSpPr>
      <p:sp>
        <p:nvSpPr>
          <p:cNvPr id="1914" name="Google Shape;1914;p143"/>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5" name="Google Shape;1915;p143"/>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6" name="Google Shape;1916;p143"/>
          <p:cNvSpPr/>
          <p:nvPr/>
        </p:nvSpPr>
        <p:spPr>
          <a:xfrm>
            <a:off x="6230365"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7" name="Google Shape;1917;p143"/>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18" name="Google Shape;1918;p143"/>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9" name="Google Shape;1919;p143"/>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20" name="Google Shape;1920;p143"/>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1" name="Google Shape;1921;p143"/>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22" name="Google Shape;1922;p143"/>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3" name="Google Shape;1923;p143"/>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24" name="Google Shape;1924;p143"/>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25" name="Google Shape;1925;p143"/>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926" name="Google Shape;1926;p143"/>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7" name="Google Shape;1927;p143"/>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928" name="Google Shape;1928;p143"/>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9" name="Google Shape;1929;p143"/>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930" name="Google Shape;1930;p143"/>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1" name="Google Shape;1931;p143"/>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b</a:t>
            </a:r>
            <a:endParaRPr b="1" i="0" sz="400" u="none" cap="none" strike="noStrike">
              <a:solidFill>
                <a:srgbClr val="EB7D1F"/>
              </a:solidFill>
            </a:endParaRPr>
          </a:p>
        </p:txBody>
      </p:sp>
      <p:sp>
        <p:nvSpPr>
          <p:cNvPr id="1932" name="Google Shape;1932;p143"/>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3" name="Google Shape;1933;p143"/>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1934" name="Shape 1934"/>
        <p:cNvGrpSpPr/>
        <p:nvPr/>
      </p:nvGrpSpPr>
      <p:grpSpPr>
        <a:xfrm>
          <a:off x="0" y="0"/>
          <a:ext cx="0" cy="0"/>
          <a:chOff x="0" y="0"/>
          <a:chExt cx="0" cy="0"/>
        </a:xfrm>
      </p:grpSpPr>
      <p:sp>
        <p:nvSpPr>
          <p:cNvPr id="1935" name="Google Shape;1935;p144"/>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6" name="Google Shape;1936;p144"/>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7" name="Google Shape;1937;p144"/>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8" name="Google Shape;1938;p144"/>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39" name="Google Shape;1939;p144"/>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0" name="Google Shape;1940;p144"/>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41" name="Google Shape;1941;p144"/>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2" name="Google Shape;1942;p144"/>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43" name="Google Shape;1943;p144"/>
          <p:cNvSpPr/>
          <p:nvPr/>
        </p:nvSpPr>
        <p:spPr>
          <a:xfrm>
            <a:off x="609617"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p144"/>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45" name="Google Shape;1945;p144"/>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46" name="Google Shape;1946;p144"/>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947" name="Google Shape;1947;p144"/>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8" name="Google Shape;1948;p144"/>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949" name="Google Shape;1949;p144"/>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0" name="Google Shape;1950;p144"/>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c</a:t>
            </a:r>
            <a:endParaRPr b="1" i="0" sz="400" u="none" cap="none" strike="noStrike">
              <a:solidFill>
                <a:srgbClr val="EB7D1F"/>
              </a:solidFill>
            </a:endParaRPr>
          </a:p>
        </p:txBody>
      </p:sp>
      <p:sp>
        <p:nvSpPr>
          <p:cNvPr id="1951" name="Google Shape;1951;p144"/>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2" name="Google Shape;1952;p144"/>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953" name="Google Shape;1953;p144"/>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4" name="Google Shape;1954;p144"/>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144" name="Shape 144"/>
        <p:cNvGrpSpPr/>
        <p:nvPr/>
      </p:nvGrpSpPr>
      <p:grpSpPr>
        <a:xfrm>
          <a:off x="0" y="0"/>
          <a:ext cx="0" cy="0"/>
          <a:chOff x="0" y="0"/>
          <a:chExt cx="0" cy="0"/>
        </a:xfrm>
      </p:grpSpPr>
      <p:pic>
        <p:nvPicPr>
          <p:cNvPr id="145" name="Google Shape;145;p16"/>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46" name="Google Shape;146;p16"/>
          <p:cNvSpPr/>
          <p:nvPr>
            <p:ph idx="2" type="pic"/>
          </p:nvPr>
        </p:nvSpPr>
        <p:spPr>
          <a:xfrm>
            <a:off x="2310600" y="2022800"/>
            <a:ext cx="7570800" cy="4428900"/>
          </a:xfrm>
          <a:prstGeom prst="roundRect">
            <a:avLst>
              <a:gd fmla="val 7746" name="adj"/>
            </a:avLst>
          </a:prstGeom>
          <a:noFill/>
          <a:ln>
            <a:noFill/>
          </a:ln>
        </p:spPr>
      </p:sp>
      <p:sp>
        <p:nvSpPr>
          <p:cNvPr id="147" name="Google Shape;147;p16"/>
          <p:cNvSpPr txBox="1"/>
          <p:nvPr>
            <p:ph type="title"/>
          </p:nvPr>
        </p:nvSpPr>
        <p:spPr>
          <a:xfrm>
            <a:off x="2017800" y="406400"/>
            <a:ext cx="8156400" cy="10068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8" name="Google Shape;148;p16"/>
          <p:cNvSpPr txBox="1"/>
          <p:nvPr>
            <p:ph idx="1" type="subTitle"/>
          </p:nvPr>
        </p:nvSpPr>
        <p:spPr>
          <a:xfrm>
            <a:off x="2017792" y="1411906"/>
            <a:ext cx="8156400" cy="369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1955" name="Shape 1955"/>
        <p:cNvGrpSpPr/>
        <p:nvPr/>
      </p:nvGrpSpPr>
      <p:grpSpPr>
        <a:xfrm>
          <a:off x="0" y="0"/>
          <a:ext cx="0" cy="0"/>
          <a:chOff x="0" y="0"/>
          <a:chExt cx="0" cy="0"/>
        </a:xfrm>
      </p:grpSpPr>
      <p:sp>
        <p:nvSpPr>
          <p:cNvPr id="1956" name="Google Shape;1956;p145"/>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7" name="Google Shape;1957;p145"/>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8" name="Google Shape;1958;p145"/>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9" name="Google Shape;1959;p145"/>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60" name="Google Shape;1960;p145"/>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1" name="Google Shape;1961;p145"/>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62" name="Google Shape;1962;p145"/>
          <p:cNvSpPr/>
          <p:nvPr/>
        </p:nvSpPr>
        <p:spPr>
          <a:xfrm>
            <a:off x="6230382"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3" name="Google Shape;1963;p145"/>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64" name="Google Shape;1964;p145"/>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5" name="Google Shape;1965;p145"/>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66" name="Google Shape;1966;p145"/>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67" name="Google Shape;1967;p145"/>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algn="ctr">
              <a:spcBef>
                <a:spcPts val="0"/>
              </a:spcBef>
              <a:spcAft>
                <a:spcPts val="0"/>
              </a:spcAft>
              <a:buSzPts val="3700"/>
              <a:buNone/>
              <a:defRPr/>
            </a:lvl2pPr>
            <a:lvl3pPr lvl="2" algn="ctr">
              <a:spcBef>
                <a:spcPts val="0"/>
              </a:spcBef>
              <a:spcAft>
                <a:spcPts val="0"/>
              </a:spcAft>
              <a:buSzPts val="3700"/>
              <a:buNone/>
              <a:defRPr/>
            </a:lvl3pPr>
            <a:lvl4pPr lvl="3" algn="ctr">
              <a:spcBef>
                <a:spcPts val="0"/>
              </a:spcBef>
              <a:spcAft>
                <a:spcPts val="0"/>
              </a:spcAft>
              <a:buSzPts val="3700"/>
              <a:buNone/>
              <a:defRPr/>
            </a:lvl4pPr>
            <a:lvl5pPr lvl="4" algn="ctr">
              <a:spcBef>
                <a:spcPts val="0"/>
              </a:spcBef>
              <a:spcAft>
                <a:spcPts val="0"/>
              </a:spcAft>
              <a:buSzPts val="3700"/>
              <a:buNone/>
              <a:defRPr/>
            </a:lvl5pPr>
            <a:lvl6pPr lvl="5" algn="ctr">
              <a:spcBef>
                <a:spcPts val="0"/>
              </a:spcBef>
              <a:spcAft>
                <a:spcPts val="0"/>
              </a:spcAft>
              <a:buSzPts val="3700"/>
              <a:buNone/>
              <a:defRPr/>
            </a:lvl6pPr>
            <a:lvl7pPr lvl="6" algn="ctr">
              <a:spcBef>
                <a:spcPts val="0"/>
              </a:spcBef>
              <a:spcAft>
                <a:spcPts val="0"/>
              </a:spcAft>
              <a:buSzPts val="3700"/>
              <a:buNone/>
              <a:defRPr/>
            </a:lvl7pPr>
            <a:lvl8pPr lvl="7" algn="ctr">
              <a:spcBef>
                <a:spcPts val="0"/>
              </a:spcBef>
              <a:spcAft>
                <a:spcPts val="0"/>
              </a:spcAft>
              <a:buSzPts val="3700"/>
              <a:buNone/>
              <a:defRPr/>
            </a:lvl8pPr>
            <a:lvl9pPr lvl="8" algn="ctr">
              <a:spcBef>
                <a:spcPts val="0"/>
              </a:spcBef>
              <a:spcAft>
                <a:spcPts val="0"/>
              </a:spcAft>
              <a:buSzPts val="3700"/>
              <a:buNone/>
              <a:defRPr/>
            </a:lvl9pPr>
          </a:lstStyle>
          <a:p/>
        </p:txBody>
      </p:sp>
      <p:sp>
        <p:nvSpPr>
          <p:cNvPr id="1968" name="Google Shape;1968;p145"/>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9" name="Google Shape;1969;p145"/>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970" name="Google Shape;1970;p145"/>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1" name="Google Shape;1971;p145"/>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972" name="Google Shape;1972;p145"/>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3" name="Google Shape;1973;p145"/>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974" name="Google Shape;1974;p145"/>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5" name="Google Shape;1975;p145"/>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d</a:t>
            </a:r>
            <a:endParaRPr b="1" i="0" sz="400" u="none" cap="none" strike="noStrike">
              <a:solidFill>
                <a:srgbClr val="EB7D1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1976" name="Shape 1976"/>
        <p:cNvGrpSpPr/>
        <p:nvPr/>
      </p:nvGrpSpPr>
      <p:grpSpPr>
        <a:xfrm>
          <a:off x="0" y="0"/>
          <a:ext cx="0" cy="0"/>
          <a:chOff x="0" y="0"/>
          <a:chExt cx="0" cy="0"/>
        </a:xfrm>
      </p:grpSpPr>
      <p:sp>
        <p:nvSpPr>
          <p:cNvPr id="1977" name="Google Shape;1977;p146"/>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1978" name="Google Shape;1978;p146"/>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1979" name="Google Shape;1979;p146"/>
          <p:cNvSpPr txBox="1"/>
          <p:nvPr/>
        </p:nvSpPr>
        <p:spPr>
          <a:xfrm rot="-5400000">
            <a:off x="-152400" y="3005700"/>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Recap</a:t>
            </a:r>
            <a:endParaRPr b="1" i="0" sz="4000" u="none" cap="none" strike="noStrike">
              <a:solidFill>
                <a:srgbClr val="037971"/>
              </a:solidFill>
              <a:latin typeface="Century Gothic"/>
              <a:ea typeface="Century Gothic"/>
              <a:cs typeface="Century Gothic"/>
              <a:sym typeface="Century Gothic"/>
            </a:endParaRPr>
          </a:p>
        </p:txBody>
      </p:sp>
      <p:sp>
        <p:nvSpPr>
          <p:cNvPr id="1980" name="Google Shape;1980;p146"/>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1981" name="Google Shape;1981;p146"/>
          <p:cNvPicPr preferRelativeResize="0"/>
          <p:nvPr/>
        </p:nvPicPr>
        <p:blipFill rotWithShape="1">
          <a:blip r:embed="rId3">
            <a:alphaModFix/>
          </a:blip>
          <a:srcRect b="0" l="28771" r="31140" t="0"/>
          <a:stretch/>
        </p:blipFill>
        <p:spPr>
          <a:xfrm rot="575576">
            <a:off x="9557738" y="543625"/>
            <a:ext cx="2481973" cy="4503002"/>
          </a:xfrm>
          <a:prstGeom prst="rect">
            <a:avLst/>
          </a:prstGeom>
          <a:noFill/>
          <a:ln>
            <a:noFill/>
          </a:ln>
        </p:spPr>
      </p:pic>
      <p:pic>
        <p:nvPicPr>
          <p:cNvPr id="1982" name="Google Shape;1982;p146"/>
          <p:cNvPicPr preferRelativeResize="0"/>
          <p:nvPr/>
        </p:nvPicPr>
        <p:blipFill rotWithShape="1">
          <a:blip r:embed="rId4">
            <a:alphaModFix/>
          </a:blip>
          <a:srcRect b="17566" l="32414" r="33402" t="26436"/>
          <a:stretch/>
        </p:blipFill>
        <p:spPr>
          <a:xfrm rot="-175503">
            <a:off x="8582660" y="4439323"/>
            <a:ext cx="3838074" cy="4572636"/>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1983" name="Shape 1983"/>
        <p:cNvGrpSpPr/>
        <p:nvPr/>
      </p:nvGrpSpPr>
      <p:grpSpPr>
        <a:xfrm>
          <a:off x="0" y="0"/>
          <a:ext cx="0" cy="0"/>
          <a:chOff x="0" y="0"/>
          <a:chExt cx="0" cy="0"/>
        </a:xfrm>
      </p:grpSpPr>
      <p:sp>
        <p:nvSpPr>
          <p:cNvPr id="1984" name="Google Shape;1984;p147"/>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1985" name="Google Shape;1985;p147"/>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1986" name="Google Shape;1986;p147"/>
          <p:cNvSpPr txBox="1"/>
          <p:nvPr/>
        </p:nvSpPr>
        <p:spPr>
          <a:xfrm rot="-5400000">
            <a:off x="-152400" y="3005700"/>
            <a:ext cx="3816900" cy="738900"/>
          </a:xfrm>
          <a:prstGeom prst="rect">
            <a:avLst/>
          </a:prstGeom>
          <a:noFill/>
          <a:ln>
            <a:noFill/>
          </a:ln>
        </p:spPr>
        <p:txBody>
          <a:bodyPr anchorCtr="0" anchor="t"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Wrap up</a:t>
            </a:r>
            <a:endParaRPr b="1" i="0" sz="4000" u="none" cap="none" strike="noStrike">
              <a:solidFill>
                <a:srgbClr val="037971"/>
              </a:solidFill>
              <a:latin typeface="Century Gothic"/>
              <a:ea typeface="Century Gothic"/>
              <a:cs typeface="Century Gothic"/>
              <a:sym typeface="Century Gothic"/>
            </a:endParaRPr>
          </a:p>
        </p:txBody>
      </p:sp>
      <p:sp>
        <p:nvSpPr>
          <p:cNvPr id="1987" name="Google Shape;1987;p147"/>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1988" name="Google Shape;1988;p147"/>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pic>
        <p:nvPicPr>
          <p:cNvPr id="1989" name="Google Shape;1989;p147"/>
          <p:cNvPicPr preferRelativeResize="0"/>
          <p:nvPr/>
        </p:nvPicPr>
        <p:blipFill>
          <a:blip r:embed="rId4">
            <a:alphaModFix/>
          </a:blip>
          <a:stretch>
            <a:fillRect/>
          </a:stretch>
        </p:blipFill>
        <p:spPr>
          <a:xfrm rot="2092707">
            <a:off x="8645467" y="1584168"/>
            <a:ext cx="4647336" cy="3378866"/>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1990" name="Shape 1990"/>
        <p:cNvGrpSpPr/>
        <p:nvPr/>
      </p:nvGrpSpPr>
      <p:grpSpPr>
        <a:xfrm>
          <a:off x="0" y="0"/>
          <a:ext cx="0" cy="0"/>
          <a:chOff x="0" y="0"/>
          <a:chExt cx="0" cy="0"/>
        </a:xfrm>
      </p:grpSpPr>
      <p:sp>
        <p:nvSpPr>
          <p:cNvPr id="1991" name="Google Shape;1991;p148"/>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1992" name="Google Shape;1992;p148"/>
          <p:cNvSpPr txBox="1"/>
          <p:nvPr/>
        </p:nvSpPr>
        <p:spPr>
          <a:xfrm rot="-5400000">
            <a:off x="-152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1993" name="Google Shape;1993;p148"/>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1994" name="Google Shape;1994;p148"/>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1995" name="Google Shape;1995;p148"/>
          <p:cNvSpPr/>
          <p:nvPr/>
        </p:nvSpPr>
        <p:spPr>
          <a:xfrm>
            <a:off x="3006533" y="29165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6" name="Google Shape;1996;p148"/>
          <p:cNvSpPr/>
          <p:nvPr/>
        </p:nvSpPr>
        <p:spPr>
          <a:xfrm>
            <a:off x="3006533" y="41321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7" name="Google Shape;1997;p148"/>
          <p:cNvSpPr/>
          <p:nvPr/>
        </p:nvSpPr>
        <p:spPr>
          <a:xfrm>
            <a:off x="3006533" y="5347825"/>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8" name="Google Shape;1998;p148"/>
          <p:cNvSpPr/>
          <p:nvPr/>
        </p:nvSpPr>
        <p:spPr>
          <a:xfrm>
            <a:off x="3006533" y="16788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99" name="Google Shape;1999;p148"/>
          <p:cNvSpPr/>
          <p:nvPr/>
        </p:nvSpPr>
        <p:spPr>
          <a:xfrm>
            <a:off x="3006533" y="4412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0" name="Google Shape;2000;p148"/>
          <p:cNvSpPr txBox="1"/>
          <p:nvPr/>
        </p:nvSpPr>
        <p:spPr>
          <a:xfrm>
            <a:off x="3006534" y="5926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2001" name="Google Shape;2001;p148"/>
          <p:cNvSpPr txBox="1"/>
          <p:nvPr/>
        </p:nvSpPr>
        <p:spPr>
          <a:xfrm>
            <a:off x="3006533" y="18302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2002" name="Google Shape;2002;p148"/>
          <p:cNvSpPr txBox="1"/>
          <p:nvPr/>
        </p:nvSpPr>
        <p:spPr>
          <a:xfrm>
            <a:off x="3006533" y="30569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2003" name="Google Shape;2003;p148"/>
          <p:cNvSpPr txBox="1"/>
          <p:nvPr/>
        </p:nvSpPr>
        <p:spPr>
          <a:xfrm>
            <a:off x="3006533" y="42835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sp>
        <p:nvSpPr>
          <p:cNvPr id="2004" name="Google Shape;2004;p148"/>
          <p:cNvSpPr txBox="1"/>
          <p:nvPr/>
        </p:nvSpPr>
        <p:spPr>
          <a:xfrm>
            <a:off x="3006533" y="5510217"/>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5</a:t>
            </a:r>
            <a:endParaRPr b="1" i="0" sz="2700" u="none" cap="none" strike="noStrike">
              <a:solidFill>
                <a:srgbClr val="000000"/>
              </a:solidFill>
              <a:latin typeface="Century Gothic"/>
              <a:ea typeface="Century Gothic"/>
              <a:cs typeface="Century Gothic"/>
              <a:sym typeface="Century Gothic"/>
            </a:endParaRPr>
          </a:p>
        </p:txBody>
      </p:sp>
      <p:cxnSp>
        <p:nvCxnSpPr>
          <p:cNvPr id="2005" name="Google Shape;2005;p148"/>
          <p:cNvCxnSpPr/>
          <p:nvPr/>
        </p:nvCxnSpPr>
        <p:spPr>
          <a:xfrm flipH="1" rot="10800000">
            <a:off x="3871333" y="9187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2006" name="Google Shape;2006;p148"/>
          <p:cNvCxnSpPr/>
          <p:nvPr/>
        </p:nvCxnSpPr>
        <p:spPr>
          <a:xfrm flipH="1" rot="10800000">
            <a:off x="3871333" y="2156383"/>
            <a:ext cx="1281600" cy="4500"/>
          </a:xfrm>
          <a:prstGeom prst="straightConnector1">
            <a:avLst/>
          </a:prstGeom>
          <a:noFill/>
          <a:ln cap="flat" cmpd="sng" w="28575">
            <a:solidFill>
              <a:srgbClr val="037971"/>
            </a:solidFill>
            <a:prstDash val="solid"/>
            <a:round/>
            <a:headEnd len="sm" w="sm" type="none"/>
            <a:tailEnd len="med" w="med" type="oval"/>
          </a:ln>
        </p:spPr>
      </p:cxnSp>
      <p:sp>
        <p:nvSpPr>
          <p:cNvPr id="2007" name="Google Shape;2007;p148"/>
          <p:cNvSpPr txBox="1"/>
          <p:nvPr>
            <p:ph idx="1" type="subTitle"/>
          </p:nvPr>
        </p:nvSpPr>
        <p:spPr>
          <a:xfrm>
            <a:off x="5254533" y="673450"/>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008" name="Google Shape;2008;p148"/>
          <p:cNvSpPr txBox="1"/>
          <p:nvPr>
            <p:ph idx="2" type="subTitle"/>
          </p:nvPr>
        </p:nvSpPr>
        <p:spPr>
          <a:xfrm>
            <a:off x="5254533" y="1911083"/>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cxnSp>
        <p:nvCxnSpPr>
          <p:cNvPr id="2009" name="Google Shape;2009;p148"/>
          <p:cNvCxnSpPr/>
          <p:nvPr/>
        </p:nvCxnSpPr>
        <p:spPr>
          <a:xfrm flipH="1" rot="10800000">
            <a:off x="3871333" y="3383017"/>
            <a:ext cx="1281600" cy="4500"/>
          </a:xfrm>
          <a:prstGeom prst="straightConnector1">
            <a:avLst/>
          </a:prstGeom>
          <a:noFill/>
          <a:ln cap="flat" cmpd="sng" w="28575">
            <a:solidFill>
              <a:srgbClr val="037971"/>
            </a:solidFill>
            <a:prstDash val="solid"/>
            <a:round/>
            <a:headEnd len="sm" w="sm" type="none"/>
            <a:tailEnd len="med" w="med" type="oval"/>
          </a:ln>
        </p:spPr>
      </p:cxnSp>
      <p:sp>
        <p:nvSpPr>
          <p:cNvPr id="2010" name="Google Shape;2010;p148"/>
          <p:cNvSpPr txBox="1"/>
          <p:nvPr>
            <p:ph idx="3" type="subTitle"/>
          </p:nvPr>
        </p:nvSpPr>
        <p:spPr>
          <a:xfrm>
            <a:off x="5254533" y="313771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cxnSp>
        <p:nvCxnSpPr>
          <p:cNvPr id="2011" name="Google Shape;2011;p148"/>
          <p:cNvCxnSpPr/>
          <p:nvPr/>
        </p:nvCxnSpPr>
        <p:spPr>
          <a:xfrm flipH="1" rot="10800000">
            <a:off x="3871333" y="4609667"/>
            <a:ext cx="1281600" cy="4500"/>
          </a:xfrm>
          <a:prstGeom prst="straightConnector1">
            <a:avLst/>
          </a:prstGeom>
          <a:noFill/>
          <a:ln cap="flat" cmpd="sng" w="28575">
            <a:solidFill>
              <a:srgbClr val="037971"/>
            </a:solidFill>
            <a:prstDash val="solid"/>
            <a:round/>
            <a:headEnd len="sm" w="sm" type="none"/>
            <a:tailEnd len="med" w="med" type="oval"/>
          </a:ln>
        </p:spPr>
      </p:cxnSp>
      <p:sp>
        <p:nvSpPr>
          <p:cNvPr id="2012" name="Google Shape;2012;p148"/>
          <p:cNvSpPr txBox="1"/>
          <p:nvPr>
            <p:ph idx="4" type="subTitle"/>
          </p:nvPr>
        </p:nvSpPr>
        <p:spPr>
          <a:xfrm>
            <a:off x="5254533" y="436436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cxnSp>
        <p:nvCxnSpPr>
          <p:cNvPr id="2013" name="Google Shape;2013;p148"/>
          <p:cNvCxnSpPr/>
          <p:nvPr/>
        </p:nvCxnSpPr>
        <p:spPr>
          <a:xfrm flipH="1" rot="10800000">
            <a:off x="3871333" y="5772650"/>
            <a:ext cx="1281600" cy="4500"/>
          </a:xfrm>
          <a:prstGeom prst="straightConnector1">
            <a:avLst/>
          </a:prstGeom>
          <a:noFill/>
          <a:ln cap="flat" cmpd="sng" w="28575">
            <a:solidFill>
              <a:srgbClr val="037971"/>
            </a:solidFill>
            <a:prstDash val="solid"/>
            <a:round/>
            <a:headEnd len="sm" w="sm" type="none"/>
            <a:tailEnd len="med" w="med" type="oval"/>
          </a:ln>
        </p:spPr>
      </p:cxnSp>
      <p:sp>
        <p:nvSpPr>
          <p:cNvPr id="2014" name="Google Shape;2014;p148"/>
          <p:cNvSpPr txBox="1"/>
          <p:nvPr>
            <p:ph idx="5" type="subTitle"/>
          </p:nvPr>
        </p:nvSpPr>
        <p:spPr>
          <a:xfrm>
            <a:off x="5254533" y="5527350"/>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2015" name="Shape 2015"/>
        <p:cNvGrpSpPr/>
        <p:nvPr/>
      </p:nvGrpSpPr>
      <p:grpSpPr>
        <a:xfrm>
          <a:off x="0" y="0"/>
          <a:ext cx="0" cy="0"/>
          <a:chOff x="0" y="0"/>
          <a:chExt cx="0" cy="0"/>
        </a:xfrm>
      </p:grpSpPr>
      <p:sp>
        <p:nvSpPr>
          <p:cNvPr id="2016" name="Google Shape;2016;p149"/>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2017" name="Google Shape;2017;p149"/>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2018" name="Google Shape;2018;p149"/>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2019" name="Google Shape;2019;p149"/>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2020" name="Google Shape;2020;p149"/>
          <p:cNvSpPr/>
          <p:nvPr/>
        </p:nvSpPr>
        <p:spPr>
          <a:xfrm>
            <a:off x="2523766" y="36806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1" name="Google Shape;2021;p149"/>
          <p:cNvSpPr/>
          <p:nvPr/>
        </p:nvSpPr>
        <p:spPr>
          <a:xfrm>
            <a:off x="2523766" y="50994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2" name="Google Shape;2022;p149"/>
          <p:cNvSpPr/>
          <p:nvPr/>
        </p:nvSpPr>
        <p:spPr>
          <a:xfrm>
            <a:off x="2523766" y="22397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3" name="Google Shape;2023;p149"/>
          <p:cNvSpPr/>
          <p:nvPr/>
        </p:nvSpPr>
        <p:spPr>
          <a:xfrm>
            <a:off x="2523766" y="7989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4" name="Google Shape;2024;p149"/>
          <p:cNvSpPr txBox="1"/>
          <p:nvPr/>
        </p:nvSpPr>
        <p:spPr>
          <a:xfrm>
            <a:off x="2523767" y="9503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2025" name="Google Shape;2025;p149"/>
          <p:cNvSpPr txBox="1"/>
          <p:nvPr/>
        </p:nvSpPr>
        <p:spPr>
          <a:xfrm>
            <a:off x="2523766" y="23911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2026" name="Google Shape;2026;p149"/>
          <p:cNvSpPr txBox="1"/>
          <p:nvPr/>
        </p:nvSpPr>
        <p:spPr>
          <a:xfrm>
            <a:off x="2523766" y="38210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2027" name="Google Shape;2027;p149"/>
          <p:cNvSpPr txBox="1"/>
          <p:nvPr/>
        </p:nvSpPr>
        <p:spPr>
          <a:xfrm>
            <a:off x="2523766" y="52508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cxnSp>
        <p:nvCxnSpPr>
          <p:cNvPr id="2028" name="Google Shape;2028;p149"/>
          <p:cNvCxnSpPr/>
          <p:nvPr/>
        </p:nvCxnSpPr>
        <p:spPr>
          <a:xfrm flipH="1" rot="10800000">
            <a:off x="3388567" y="12764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2029" name="Google Shape;2029;p149"/>
          <p:cNvCxnSpPr/>
          <p:nvPr/>
        </p:nvCxnSpPr>
        <p:spPr>
          <a:xfrm flipH="1" rot="10800000">
            <a:off x="3388567" y="2717283"/>
            <a:ext cx="1281600" cy="4500"/>
          </a:xfrm>
          <a:prstGeom prst="straightConnector1">
            <a:avLst/>
          </a:prstGeom>
          <a:noFill/>
          <a:ln cap="flat" cmpd="sng" w="28575">
            <a:solidFill>
              <a:srgbClr val="037971"/>
            </a:solidFill>
            <a:prstDash val="solid"/>
            <a:round/>
            <a:headEnd len="sm" w="sm" type="none"/>
            <a:tailEnd len="med" w="med" type="oval"/>
          </a:ln>
        </p:spPr>
      </p:cxnSp>
      <p:sp>
        <p:nvSpPr>
          <p:cNvPr id="2030" name="Google Shape;2030;p149"/>
          <p:cNvSpPr txBox="1"/>
          <p:nvPr>
            <p:ph idx="1" type="subTitle"/>
          </p:nvPr>
        </p:nvSpPr>
        <p:spPr>
          <a:xfrm>
            <a:off x="4771767" y="1056409"/>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2031" name="Google Shape;2031;p149"/>
          <p:cNvSpPr txBox="1"/>
          <p:nvPr>
            <p:ph idx="2" type="subTitle"/>
          </p:nvPr>
        </p:nvSpPr>
        <p:spPr>
          <a:xfrm>
            <a:off x="4771767" y="2497237"/>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cxnSp>
        <p:nvCxnSpPr>
          <p:cNvPr id="2032" name="Google Shape;2032;p149"/>
          <p:cNvCxnSpPr/>
          <p:nvPr/>
        </p:nvCxnSpPr>
        <p:spPr>
          <a:xfrm flipH="1" rot="10800000">
            <a:off x="3388567" y="4147117"/>
            <a:ext cx="1281600" cy="4500"/>
          </a:xfrm>
          <a:prstGeom prst="straightConnector1">
            <a:avLst/>
          </a:prstGeom>
          <a:noFill/>
          <a:ln cap="flat" cmpd="sng" w="28575">
            <a:solidFill>
              <a:srgbClr val="037971"/>
            </a:solidFill>
            <a:prstDash val="solid"/>
            <a:round/>
            <a:headEnd len="sm" w="sm" type="none"/>
            <a:tailEnd len="med" w="med" type="oval"/>
          </a:ln>
        </p:spPr>
      </p:cxnSp>
      <p:sp>
        <p:nvSpPr>
          <p:cNvPr id="2033" name="Google Shape;2033;p149"/>
          <p:cNvSpPr txBox="1"/>
          <p:nvPr>
            <p:ph idx="3" type="subTitle"/>
          </p:nvPr>
        </p:nvSpPr>
        <p:spPr>
          <a:xfrm>
            <a:off x="4771767" y="3927065"/>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cxnSp>
        <p:nvCxnSpPr>
          <p:cNvPr id="2034" name="Google Shape;2034;p149"/>
          <p:cNvCxnSpPr/>
          <p:nvPr/>
        </p:nvCxnSpPr>
        <p:spPr>
          <a:xfrm flipH="1" rot="10800000">
            <a:off x="3388567" y="5576967"/>
            <a:ext cx="1281600" cy="4500"/>
          </a:xfrm>
          <a:prstGeom prst="straightConnector1">
            <a:avLst/>
          </a:prstGeom>
          <a:noFill/>
          <a:ln cap="flat" cmpd="sng" w="28575">
            <a:solidFill>
              <a:srgbClr val="037971"/>
            </a:solidFill>
            <a:prstDash val="solid"/>
            <a:round/>
            <a:headEnd len="sm" w="sm" type="none"/>
            <a:tailEnd len="med" w="med" type="oval"/>
          </a:ln>
        </p:spPr>
      </p:cxnSp>
      <p:sp>
        <p:nvSpPr>
          <p:cNvPr id="2035" name="Google Shape;2035;p149"/>
          <p:cNvSpPr txBox="1"/>
          <p:nvPr>
            <p:ph idx="4" type="subTitle"/>
          </p:nvPr>
        </p:nvSpPr>
        <p:spPr>
          <a:xfrm>
            <a:off x="4771767" y="5356909"/>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1">
  <p:cSld name="CUSTOM_3_1_1_1">
    <p:spTree>
      <p:nvGrpSpPr>
        <p:cNvPr id="2036" name="Shape 2036"/>
        <p:cNvGrpSpPr/>
        <p:nvPr/>
      </p:nvGrpSpPr>
      <p:grpSpPr>
        <a:xfrm>
          <a:off x="0" y="0"/>
          <a:ext cx="0" cy="0"/>
          <a:chOff x="0" y="0"/>
          <a:chExt cx="0" cy="0"/>
        </a:xfrm>
      </p:grpSpPr>
      <p:sp>
        <p:nvSpPr>
          <p:cNvPr id="2037" name="Google Shape;2037;p150"/>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2038" name="Google Shape;2038;p150"/>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2039" name="Google Shape;2039;p150"/>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2040" name="Google Shape;2040;p150"/>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2041" name="Google Shape;2041;p150"/>
          <p:cNvSpPr/>
          <p:nvPr/>
        </p:nvSpPr>
        <p:spPr>
          <a:xfrm>
            <a:off x="2538333" y="41764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2" name="Google Shape;2042;p150"/>
          <p:cNvSpPr/>
          <p:nvPr/>
        </p:nvSpPr>
        <p:spPr>
          <a:xfrm>
            <a:off x="2538333" y="27355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3" name="Google Shape;2043;p150"/>
          <p:cNvSpPr/>
          <p:nvPr/>
        </p:nvSpPr>
        <p:spPr>
          <a:xfrm>
            <a:off x="2538333" y="12947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44" name="Google Shape;2044;p150"/>
          <p:cNvSpPr txBox="1"/>
          <p:nvPr/>
        </p:nvSpPr>
        <p:spPr>
          <a:xfrm>
            <a:off x="2538334" y="14461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2045" name="Google Shape;2045;p150"/>
          <p:cNvSpPr txBox="1"/>
          <p:nvPr/>
        </p:nvSpPr>
        <p:spPr>
          <a:xfrm>
            <a:off x="2538333" y="28869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2046" name="Google Shape;2046;p150"/>
          <p:cNvSpPr txBox="1"/>
          <p:nvPr/>
        </p:nvSpPr>
        <p:spPr>
          <a:xfrm>
            <a:off x="2538333" y="43168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cxnSp>
        <p:nvCxnSpPr>
          <p:cNvPr id="2047" name="Google Shape;2047;p150"/>
          <p:cNvCxnSpPr/>
          <p:nvPr/>
        </p:nvCxnSpPr>
        <p:spPr>
          <a:xfrm flipH="1" rot="10800000">
            <a:off x="3403133" y="17722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2048" name="Google Shape;2048;p150"/>
          <p:cNvCxnSpPr/>
          <p:nvPr/>
        </p:nvCxnSpPr>
        <p:spPr>
          <a:xfrm flipH="1" rot="10800000">
            <a:off x="3403133" y="3213083"/>
            <a:ext cx="1281600" cy="4500"/>
          </a:xfrm>
          <a:prstGeom prst="straightConnector1">
            <a:avLst/>
          </a:prstGeom>
          <a:noFill/>
          <a:ln cap="flat" cmpd="sng" w="28575">
            <a:solidFill>
              <a:srgbClr val="037971"/>
            </a:solidFill>
            <a:prstDash val="solid"/>
            <a:round/>
            <a:headEnd len="sm" w="sm" type="none"/>
            <a:tailEnd len="med" w="med" type="oval"/>
          </a:ln>
        </p:spPr>
      </p:cxnSp>
      <p:sp>
        <p:nvSpPr>
          <p:cNvPr id="2049" name="Google Shape;2049;p150"/>
          <p:cNvSpPr txBox="1"/>
          <p:nvPr>
            <p:ph idx="1" type="subTitle"/>
          </p:nvPr>
        </p:nvSpPr>
        <p:spPr>
          <a:xfrm>
            <a:off x="4786333" y="1552209"/>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
        <p:nvSpPr>
          <p:cNvPr id="2050" name="Google Shape;2050;p150"/>
          <p:cNvSpPr txBox="1"/>
          <p:nvPr>
            <p:ph idx="2" type="subTitle"/>
          </p:nvPr>
        </p:nvSpPr>
        <p:spPr>
          <a:xfrm>
            <a:off x="4786333" y="2993037"/>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cxnSp>
        <p:nvCxnSpPr>
          <p:cNvPr id="2051" name="Google Shape;2051;p150"/>
          <p:cNvCxnSpPr/>
          <p:nvPr/>
        </p:nvCxnSpPr>
        <p:spPr>
          <a:xfrm flipH="1" rot="10800000">
            <a:off x="3403133" y="4642917"/>
            <a:ext cx="1281600" cy="4500"/>
          </a:xfrm>
          <a:prstGeom prst="straightConnector1">
            <a:avLst/>
          </a:prstGeom>
          <a:noFill/>
          <a:ln cap="flat" cmpd="sng" w="28575">
            <a:solidFill>
              <a:srgbClr val="037971"/>
            </a:solidFill>
            <a:prstDash val="solid"/>
            <a:round/>
            <a:headEnd len="sm" w="sm" type="none"/>
            <a:tailEnd len="med" w="med" type="oval"/>
          </a:ln>
        </p:spPr>
      </p:cxnSp>
      <p:sp>
        <p:nvSpPr>
          <p:cNvPr id="2052" name="Google Shape;2052;p150"/>
          <p:cNvSpPr txBox="1"/>
          <p:nvPr>
            <p:ph idx="3" type="subTitle"/>
          </p:nvPr>
        </p:nvSpPr>
        <p:spPr>
          <a:xfrm>
            <a:off x="4786333" y="4422865"/>
            <a:ext cx="46689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2053" name="Shape 2053"/>
        <p:cNvGrpSpPr/>
        <p:nvPr/>
      </p:nvGrpSpPr>
      <p:grpSpPr>
        <a:xfrm>
          <a:off x="0" y="0"/>
          <a:ext cx="0" cy="0"/>
          <a:chOff x="0" y="0"/>
          <a:chExt cx="0" cy="0"/>
        </a:xfrm>
      </p:grpSpPr>
      <p:sp>
        <p:nvSpPr>
          <p:cNvPr id="2054" name="Google Shape;2054;p151"/>
          <p:cNvSpPr/>
          <p:nvPr/>
        </p:nvSpPr>
        <p:spPr>
          <a:xfrm>
            <a:off x="-3441600" y="4825983"/>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5" name="Google Shape;2055;p151"/>
          <p:cNvSpPr/>
          <p:nvPr/>
        </p:nvSpPr>
        <p:spPr>
          <a:xfrm>
            <a:off x="9855200" y="-3136800"/>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6" name="Google Shape;2056;p151"/>
          <p:cNvSpPr txBox="1"/>
          <p:nvPr/>
        </p:nvSpPr>
        <p:spPr>
          <a:xfrm>
            <a:off x="4253400" y="1956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QUESTION</a:t>
            </a:r>
            <a:endParaRPr b="1" sz="1600">
              <a:solidFill>
                <a:srgbClr val="4FB09E"/>
              </a:solidFill>
              <a:latin typeface="Lato"/>
              <a:ea typeface="Lato"/>
              <a:cs typeface="Lato"/>
              <a:sym typeface="Lato"/>
            </a:endParaRPr>
          </a:p>
        </p:txBody>
      </p:sp>
      <p:sp>
        <p:nvSpPr>
          <p:cNvPr id="2057" name="Google Shape;2057;p151"/>
          <p:cNvSpPr txBox="1"/>
          <p:nvPr>
            <p:ph idx="1" type="subTitle"/>
          </p:nvPr>
        </p:nvSpPr>
        <p:spPr>
          <a:xfrm>
            <a:off x="2830600" y="2355000"/>
            <a:ext cx="6530700" cy="17415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id="2058" name="Google Shape;2058;p151"/>
          <p:cNvPicPr preferRelativeResize="0"/>
          <p:nvPr/>
        </p:nvPicPr>
        <p:blipFill rotWithShape="1">
          <a:blip r:embed="rId2">
            <a:alphaModFix/>
          </a:blip>
          <a:srcRect b="17566" l="32414" r="33402" t="26436"/>
          <a:stretch/>
        </p:blipFill>
        <p:spPr>
          <a:xfrm rot="-9448741">
            <a:off x="8983966" y="-1174035"/>
            <a:ext cx="4250663" cy="4961372"/>
          </a:xfrm>
          <a:prstGeom prst="rect">
            <a:avLst/>
          </a:prstGeom>
          <a:noFill/>
          <a:ln>
            <a:noFill/>
          </a:ln>
        </p:spPr>
      </p:pic>
      <p:pic>
        <p:nvPicPr>
          <p:cNvPr id="2059" name="Google Shape;2059;p151"/>
          <p:cNvPicPr preferRelativeResize="0"/>
          <p:nvPr/>
        </p:nvPicPr>
        <p:blipFill rotWithShape="1">
          <a:blip r:embed="rId3">
            <a:alphaModFix/>
          </a:blip>
          <a:srcRect b="30109" l="40147" r="32461" t="25157"/>
          <a:stretch/>
        </p:blipFill>
        <p:spPr>
          <a:xfrm flipH="1" rot="8030039">
            <a:off x="-297088" y="2033232"/>
            <a:ext cx="3294836" cy="3921643"/>
          </a:xfrm>
          <a:prstGeom prst="rect">
            <a:avLst/>
          </a:prstGeom>
          <a:noFill/>
          <a:ln>
            <a:noFill/>
          </a:ln>
        </p:spPr>
      </p:pic>
      <p:pic>
        <p:nvPicPr>
          <p:cNvPr id="2060" name="Google Shape;2060;p151"/>
          <p:cNvPicPr preferRelativeResize="0"/>
          <p:nvPr/>
        </p:nvPicPr>
        <p:blipFill rotWithShape="1">
          <a:blip r:embed="rId2">
            <a:alphaModFix/>
          </a:blip>
          <a:srcRect b="60885" l="47388" r="33403" t="26436"/>
          <a:stretch/>
        </p:blipFill>
        <p:spPr>
          <a:xfrm rot="8828557">
            <a:off x="-398844" y="6631087"/>
            <a:ext cx="2378012" cy="1128419"/>
          </a:xfrm>
          <a:prstGeom prst="rect">
            <a:avLst/>
          </a:prstGeom>
          <a:noFill/>
          <a:ln>
            <a:noFill/>
          </a:ln>
        </p:spPr>
      </p:pic>
      <p:sp>
        <p:nvSpPr>
          <p:cNvPr id="2061" name="Google Shape;2061;p151"/>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2062" name="Shape 2062"/>
        <p:cNvGrpSpPr/>
        <p:nvPr/>
      </p:nvGrpSpPr>
      <p:grpSpPr>
        <a:xfrm>
          <a:off x="0" y="0"/>
          <a:ext cx="0" cy="0"/>
          <a:chOff x="0" y="0"/>
          <a:chExt cx="0" cy="0"/>
        </a:xfrm>
      </p:grpSpPr>
      <p:sp>
        <p:nvSpPr>
          <p:cNvPr id="2063" name="Google Shape;2063;p152"/>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4" name="Google Shape;2064;p152"/>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2065" name="Google Shape;2065;p152"/>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2066" name="Google Shape;2066;p152"/>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id="2067" name="Google Shape;2067;p152"/>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2068" name="Shape 2068"/>
        <p:cNvGrpSpPr/>
        <p:nvPr/>
      </p:nvGrpSpPr>
      <p:grpSpPr>
        <a:xfrm>
          <a:off x="0" y="0"/>
          <a:ext cx="0" cy="0"/>
          <a:chOff x="0" y="0"/>
          <a:chExt cx="0" cy="0"/>
        </a:xfrm>
      </p:grpSpPr>
      <p:sp>
        <p:nvSpPr>
          <p:cNvPr id="2069" name="Google Shape;2069;p153"/>
          <p:cNvSpPr/>
          <p:nvPr/>
        </p:nvSpPr>
        <p:spPr>
          <a:xfrm>
            <a:off x="8807233"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0" name="Google Shape;2070;p153"/>
          <p:cNvSpPr txBox="1"/>
          <p:nvPr/>
        </p:nvSpPr>
        <p:spPr>
          <a:xfrm>
            <a:off x="9416833" y="3191500"/>
            <a:ext cx="2950800" cy="398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IN-CLASS ACTIVITY</a:t>
            </a:r>
            <a:endParaRPr b="1" sz="1600">
              <a:solidFill>
                <a:schemeClr val="lt1"/>
              </a:solidFill>
              <a:latin typeface="Lato"/>
              <a:ea typeface="Lato"/>
              <a:cs typeface="Lato"/>
              <a:sym typeface="Lato"/>
            </a:endParaRPr>
          </a:p>
        </p:txBody>
      </p:sp>
      <p:cxnSp>
        <p:nvCxnSpPr>
          <p:cNvPr id="2071" name="Google Shape;2071;p153"/>
          <p:cNvCxnSpPr/>
          <p:nvPr/>
        </p:nvCxnSpPr>
        <p:spPr>
          <a:xfrm rot="10800000">
            <a:off x="8304897" y="3431000"/>
            <a:ext cx="906000" cy="0"/>
          </a:xfrm>
          <a:prstGeom prst="straightConnector1">
            <a:avLst/>
          </a:prstGeom>
          <a:noFill/>
          <a:ln cap="flat" cmpd="sng" w="28575">
            <a:solidFill>
              <a:srgbClr val="037971"/>
            </a:solidFill>
            <a:prstDash val="solid"/>
            <a:round/>
            <a:headEnd len="sm" w="sm" type="none"/>
            <a:tailEnd len="med" w="med" type="oval"/>
          </a:ln>
        </p:spPr>
      </p:cxnSp>
      <p:sp>
        <p:nvSpPr>
          <p:cNvPr id="2072" name="Google Shape;2072;p153"/>
          <p:cNvSpPr txBox="1"/>
          <p:nvPr>
            <p:ph idx="1" type="subTitle"/>
          </p:nvPr>
        </p:nvSpPr>
        <p:spPr>
          <a:xfrm>
            <a:off x="1471033" y="3078900"/>
            <a:ext cx="6530700" cy="1741500"/>
          </a:xfrm>
          <a:prstGeom prst="rect">
            <a:avLst/>
          </a:prstGeom>
        </p:spPr>
        <p:txBody>
          <a:bodyPr anchorCtr="0" anchor="t" bIns="121900" lIns="121900" spcFirstLastPara="1" rIns="121900" wrap="square" tIns="121900">
            <a:noAutofit/>
          </a:bodyPr>
          <a:lstStyle>
            <a:lvl1pPr lvl="0" algn="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id="2073" name="Google Shape;2073;p153"/>
          <p:cNvPicPr preferRelativeResize="0"/>
          <p:nvPr/>
        </p:nvPicPr>
        <p:blipFill rotWithShape="1">
          <a:blip r:embed="rId2">
            <a:alphaModFix/>
          </a:blip>
          <a:srcRect b="17566" l="32414" r="33402" t="26436"/>
          <a:stretch/>
        </p:blipFill>
        <p:spPr>
          <a:xfrm flipH="1" rot="73678">
            <a:off x="-438434" y="-415020"/>
            <a:ext cx="4250661" cy="496137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2074" name="Shape 2074"/>
        <p:cNvGrpSpPr/>
        <p:nvPr/>
      </p:nvGrpSpPr>
      <p:grpSpPr>
        <a:xfrm>
          <a:off x="0" y="0"/>
          <a:ext cx="0" cy="0"/>
          <a:chOff x="0" y="0"/>
          <a:chExt cx="0" cy="0"/>
        </a:xfrm>
      </p:grpSpPr>
      <p:sp>
        <p:nvSpPr>
          <p:cNvPr id="2075" name="Google Shape;2075;p154"/>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76" name="Google Shape;2076;p154"/>
          <p:cNvPicPr preferRelativeResize="0"/>
          <p:nvPr/>
        </p:nvPicPr>
        <p:blipFill rotWithShape="1">
          <a:blip r:embed="rId2">
            <a:alphaModFix/>
          </a:blip>
          <a:srcRect b="17566" l="32414" r="33402" t="26436"/>
          <a:stretch/>
        </p:blipFill>
        <p:spPr>
          <a:xfrm flipH="1" rot="1059694">
            <a:off x="-473136" y="-793027"/>
            <a:ext cx="4250664" cy="4961365"/>
          </a:xfrm>
          <a:prstGeom prst="rect">
            <a:avLst/>
          </a:prstGeom>
          <a:noFill/>
          <a:ln>
            <a:noFill/>
          </a:ln>
        </p:spPr>
      </p:pic>
      <p:sp>
        <p:nvSpPr>
          <p:cNvPr id="2077" name="Google Shape;2077;p154"/>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2078" name="Google Shape;2078;p154"/>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2079" name="Google Shape;2079;p154"/>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080" name="Google Shape;2080;p154"/>
          <p:cNvSpPr txBox="1"/>
          <p:nvPr>
            <p:ph idx="2" type="subTitle"/>
          </p:nvPr>
        </p:nvSpPr>
        <p:spPr>
          <a:xfrm>
            <a:off x="4182700" y="2090500"/>
            <a:ext cx="4688100" cy="886800"/>
          </a:xfrm>
          <a:prstGeom prst="rect">
            <a:avLst/>
          </a:prstGeom>
        </p:spPr>
        <p:txBody>
          <a:bodyPr anchorCtr="0" anchor="t" bIns="121900" lIns="121900" spcFirstLastPara="1" rIns="121900" wrap="square" tIns="121900">
            <a:noAutofit/>
          </a:bodyPr>
          <a:lstStyle>
            <a:lvl1pPr lvl="0">
              <a:lnSpc>
                <a:spcPct val="115000"/>
              </a:lnSpc>
              <a:spcBef>
                <a:spcPts val="0"/>
              </a:spcBef>
              <a:spcAft>
                <a:spcPts val="0"/>
              </a:spcAft>
              <a:buClr>
                <a:srgbClr val="037971"/>
              </a:buClr>
              <a:buSzPts val="1900"/>
              <a:buFont typeface="Century Gothic"/>
              <a:buNone/>
              <a:defRPr sz="1900">
                <a:solidFill>
                  <a:srgbClr val="037971"/>
                </a:solidFill>
                <a:latin typeface="Century Gothic"/>
                <a:ea typeface="Century Gothic"/>
                <a:cs typeface="Century Gothic"/>
                <a:sym typeface="Century Gothic"/>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id="2081" name="Google Shape;2081;p154"/>
          <p:cNvPicPr preferRelativeResize="0"/>
          <p:nvPr/>
        </p:nvPicPr>
        <p:blipFill rotWithShape="1">
          <a:blip r:embed="rId3">
            <a:alphaModFix/>
          </a:blip>
          <a:srcRect b="30109" l="40147" r="32461" t="25157"/>
          <a:stretch/>
        </p:blipFill>
        <p:spPr>
          <a:xfrm rot="-8030039">
            <a:off x="8808817" y="2922232"/>
            <a:ext cx="3294836" cy="392164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149" name="Shape 149"/>
        <p:cNvGrpSpPr/>
        <p:nvPr/>
      </p:nvGrpSpPr>
      <p:grpSpPr>
        <a:xfrm>
          <a:off x="0" y="0"/>
          <a:ext cx="0" cy="0"/>
          <a:chOff x="0" y="0"/>
          <a:chExt cx="0" cy="0"/>
        </a:xfrm>
      </p:grpSpPr>
      <p:sp>
        <p:nvSpPr>
          <p:cNvPr id="150" name="Google Shape;150;p17"/>
          <p:cNvSpPr/>
          <p:nvPr>
            <p:ph idx="2" type="pic"/>
          </p:nvPr>
        </p:nvSpPr>
        <p:spPr>
          <a:xfrm>
            <a:off x="609600" y="609600"/>
            <a:ext cx="5640000" cy="5638800"/>
          </a:xfrm>
          <a:prstGeom prst="roundRect">
            <a:avLst>
              <a:gd fmla="val 7694" name="adj"/>
            </a:avLst>
          </a:prstGeom>
          <a:noFill/>
          <a:ln>
            <a:noFill/>
          </a:ln>
        </p:spPr>
      </p:sp>
      <p:pic>
        <p:nvPicPr>
          <p:cNvPr id="151" name="Google Shape;151;p17"/>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152" name="Google Shape;152;p17"/>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3" name="Google Shape;153;p17"/>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54" name="Google Shape;154;p17"/>
          <p:cNvSpPr txBox="1"/>
          <p:nvPr>
            <p:ph idx="3" type="body"/>
          </p:nvPr>
        </p:nvSpPr>
        <p:spPr>
          <a:xfrm>
            <a:off x="6620533" y="2875600"/>
            <a:ext cx="4542900" cy="2618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1pPr>
            <a:lvl2pPr indent="-330200" lvl="1" marL="914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2pPr>
            <a:lvl3pPr indent="-330200" lvl="2" marL="1371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3pPr>
            <a:lvl4pPr indent="-330200" lvl="3" marL="1828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4pPr>
            <a:lvl5pPr indent="-330200" lvl="4" marL="22860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5pPr>
            <a:lvl6pPr indent="-330200" lvl="5" marL="2743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6pPr>
            <a:lvl7pPr indent="-330200" lvl="6" marL="3200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7pPr>
            <a:lvl8pPr indent="-330200" lvl="7" marL="3657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8pPr>
            <a:lvl9pPr indent="-330200" lvl="8" marL="4114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2082" name="Shape 2082"/>
        <p:cNvGrpSpPr/>
        <p:nvPr/>
      </p:nvGrpSpPr>
      <p:grpSpPr>
        <a:xfrm>
          <a:off x="0" y="0"/>
          <a:ext cx="0" cy="0"/>
          <a:chOff x="0" y="0"/>
          <a:chExt cx="0" cy="0"/>
        </a:xfrm>
      </p:grpSpPr>
      <p:sp>
        <p:nvSpPr>
          <p:cNvPr id="2083" name="Google Shape;2083;p155"/>
          <p:cNvSpPr txBox="1"/>
          <p:nvPr/>
        </p:nvSpPr>
        <p:spPr>
          <a:xfrm>
            <a:off x="4253400" y="1330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REFLECTION</a:t>
            </a:r>
            <a:endParaRPr b="1" sz="1600">
              <a:solidFill>
                <a:srgbClr val="4FB09E"/>
              </a:solidFill>
              <a:latin typeface="Lato"/>
              <a:ea typeface="Lato"/>
              <a:cs typeface="Lato"/>
              <a:sym typeface="Lato"/>
            </a:endParaRPr>
          </a:p>
        </p:txBody>
      </p:sp>
      <p:sp>
        <p:nvSpPr>
          <p:cNvPr id="2084" name="Google Shape;2084;p155"/>
          <p:cNvSpPr txBox="1"/>
          <p:nvPr>
            <p:ph idx="1" type="subTitle"/>
          </p:nvPr>
        </p:nvSpPr>
        <p:spPr>
          <a:xfrm>
            <a:off x="2551200" y="1729000"/>
            <a:ext cx="7089600" cy="10404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2085" name="Google Shape;2085;p155"/>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2086" name="Google Shape;2086;p155"/>
          <p:cNvSpPr txBox="1"/>
          <p:nvPr>
            <p:ph idx="2" type="subTitle"/>
          </p:nvPr>
        </p:nvSpPr>
        <p:spPr>
          <a:xfrm>
            <a:off x="2551200" y="3108200"/>
            <a:ext cx="7089600" cy="10404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2087" name="Google Shape;2087;p155"/>
          <p:cNvSpPr txBox="1"/>
          <p:nvPr>
            <p:ph idx="3" type="subTitle"/>
          </p:nvPr>
        </p:nvSpPr>
        <p:spPr>
          <a:xfrm>
            <a:off x="2551200" y="4487400"/>
            <a:ext cx="7089600" cy="1040400"/>
          </a:xfrm>
          <a:prstGeom prst="rect">
            <a:avLst/>
          </a:prstGeom>
        </p:spPr>
        <p:txBody>
          <a:bodyPr anchorCtr="0" anchor="t" bIns="121900" lIns="121900" spcFirstLastPara="1" rIns="121900" wrap="square" tIns="121900">
            <a:noAutofit/>
          </a:bodyPr>
          <a:lstStyle>
            <a:lvl1pPr lv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pic>
        <p:nvPicPr>
          <p:cNvPr id="2088" name="Google Shape;2088;p155"/>
          <p:cNvPicPr preferRelativeResize="0"/>
          <p:nvPr/>
        </p:nvPicPr>
        <p:blipFill rotWithShape="1">
          <a:blip r:embed="rId2">
            <a:alphaModFix/>
          </a:blip>
          <a:srcRect b="17566" l="32414" r="33402" t="26436"/>
          <a:stretch/>
        </p:blipFill>
        <p:spPr>
          <a:xfrm flipH="1" rot="-1351259">
            <a:off x="-1163334" y="-754927"/>
            <a:ext cx="4250663" cy="4961372"/>
          </a:xfrm>
          <a:prstGeom prst="rect">
            <a:avLst/>
          </a:prstGeom>
          <a:noFill/>
          <a:ln>
            <a:noFill/>
          </a:ln>
        </p:spPr>
      </p:pic>
      <p:pic>
        <p:nvPicPr>
          <p:cNvPr id="2089" name="Google Shape;2089;p155"/>
          <p:cNvPicPr preferRelativeResize="0"/>
          <p:nvPr/>
        </p:nvPicPr>
        <p:blipFill rotWithShape="1">
          <a:blip r:embed="rId3">
            <a:alphaModFix/>
          </a:blip>
          <a:srcRect b="30109" l="40147" r="32461" t="25157"/>
          <a:stretch/>
        </p:blipFill>
        <p:spPr>
          <a:xfrm rot="-8030039">
            <a:off x="8745317" y="2033232"/>
            <a:ext cx="3294836" cy="3921643"/>
          </a:xfrm>
          <a:prstGeom prst="rect">
            <a:avLst/>
          </a:prstGeom>
          <a:noFill/>
          <a:ln>
            <a:noFill/>
          </a:ln>
        </p:spPr>
      </p:pic>
      <p:pic>
        <p:nvPicPr>
          <p:cNvPr id="2090" name="Google Shape;2090;p155"/>
          <p:cNvPicPr preferRelativeResize="0"/>
          <p:nvPr/>
        </p:nvPicPr>
        <p:blipFill rotWithShape="1">
          <a:blip r:embed="rId2">
            <a:alphaModFix/>
          </a:blip>
          <a:srcRect b="60885" l="47388" r="33403" t="26436"/>
          <a:stretch/>
        </p:blipFill>
        <p:spPr>
          <a:xfrm flipH="1" rot="-8828557">
            <a:off x="9763897" y="6631087"/>
            <a:ext cx="2378012" cy="112841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2091" name="Shape 2091"/>
        <p:cNvGrpSpPr/>
        <p:nvPr/>
      </p:nvGrpSpPr>
      <p:grpSpPr>
        <a:xfrm>
          <a:off x="0" y="0"/>
          <a:ext cx="0" cy="0"/>
          <a:chOff x="0" y="0"/>
          <a:chExt cx="0" cy="0"/>
        </a:xfrm>
      </p:grpSpPr>
      <p:graphicFrame>
        <p:nvGraphicFramePr>
          <p:cNvPr id="2092" name="Google Shape;2092;p156"/>
          <p:cNvGraphicFramePr/>
          <p:nvPr/>
        </p:nvGraphicFramePr>
        <p:xfrm>
          <a:off x="2112567" y="2922514"/>
          <a:ext cx="3000000" cy="3000000"/>
        </p:xfrm>
        <a:graphic>
          <a:graphicData uri="http://schemas.openxmlformats.org/drawingml/2006/table">
            <a:tbl>
              <a:tblPr>
                <a:noFill/>
                <a:tableStyleId>{13891C29-DE48-4D96-A6CB-D7654F5454EA}</a:tableStyleId>
              </a:tblPr>
              <a:tblGrid>
                <a:gridCol w="2689500"/>
                <a:gridCol w="2689500"/>
                <a:gridCol w="2689500"/>
              </a:tblGrid>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093" name="Google Shape;2093;p156"/>
          <p:cNvSpPr txBox="1"/>
          <p:nvPr>
            <p:ph type="title"/>
          </p:nvPr>
        </p:nvSpPr>
        <p:spPr>
          <a:xfrm>
            <a:off x="2010950" y="1712514"/>
            <a:ext cx="5379300" cy="10068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094" name="Google Shape;2094;p156"/>
          <p:cNvSpPr txBox="1"/>
          <p:nvPr>
            <p:ph idx="1" type="body"/>
          </p:nvPr>
        </p:nvSpPr>
        <p:spPr>
          <a:xfrm>
            <a:off x="2104367" y="29225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095" name="Google Shape;2095;p156"/>
          <p:cNvSpPr txBox="1"/>
          <p:nvPr>
            <p:ph idx="2" type="body"/>
          </p:nvPr>
        </p:nvSpPr>
        <p:spPr>
          <a:xfrm>
            <a:off x="4798017" y="29225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096" name="Google Shape;2096;p156"/>
          <p:cNvSpPr txBox="1"/>
          <p:nvPr>
            <p:ph idx="3" type="body"/>
          </p:nvPr>
        </p:nvSpPr>
        <p:spPr>
          <a:xfrm>
            <a:off x="7495617" y="29225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097" name="Google Shape;2097;p156"/>
          <p:cNvSpPr txBox="1"/>
          <p:nvPr>
            <p:ph idx="4" type="body"/>
          </p:nvPr>
        </p:nvSpPr>
        <p:spPr>
          <a:xfrm>
            <a:off x="2104367" y="34509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098" name="Google Shape;2098;p156"/>
          <p:cNvSpPr txBox="1"/>
          <p:nvPr>
            <p:ph idx="5" type="body"/>
          </p:nvPr>
        </p:nvSpPr>
        <p:spPr>
          <a:xfrm>
            <a:off x="4798017" y="34509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099" name="Google Shape;2099;p156"/>
          <p:cNvSpPr txBox="1"/>
          <p:nvPr>
            <p:ph idx="6" type="body"/>
          </p:nvPr>
        </p:nvSpPr>
        <p:spPr>
          <a:xfrm>
            <a:off x="7495617" y="34509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0" name="Google Shape;2100;p156"/>
          <p:cNvSpPr txBox="1"/>
          <p:nvPr>
            <p:ph idx="7" type="body"/>
          </p:nvPr>
        </p:nvSpPr>
        <p:spPr>
          <a:xfrm>
            <a:off x="2104367" y="39793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1" name="Google Shape;2101;p156"/>
          <p:cNvSpPr txBox="1"/>
          <p:nvPr>
            <p:ph idx="8" type="body"/>
          </p:nvPr>
        </p:nvSpPr>
        <p:spPr>
          <a:xfrm>
            <a:off x="4798017" y="39793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2" name="Google Shape;2102;p156"/>
          <p:cNvSpPr txBox="1"/>
          <p:nvPr>
            <p:ph idx="9" type="body"/>
          </p:nvPr>
        </p:nvSpPr>
        <p:spPr>
          <a:xfrm>
            <a:off x="7495617" y="3979300"/>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3" name="Google Shape;2103;p156"/>
          <p:cNvSpPr txBox="1"/>
          <p:nvPr>
            <p:ph idx="13" type="body"/>
          </p:nvPr>
        </p:nvSpPr>
        <p:spPr>
          <a:xfrm>
            <a:off x="2104367" y="4507367"/>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4" name="Google Shape;2104;p156"/>
          <p:cNvSpPr txBox="1"/>
          <p:nvPr>
            <p:ph idx="14" type="body"/>
          </p:nvPr>
        </p:nvSpPr>
        <p:spPr>
          <a:xfrm>
            <a:off x="4798017" y="4507367"/>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05" name="Google Shape;2105;p156"/>
          <p:cNvSpPr txBox="1"/>
          <p:nvPr>
            <p:ph idx="15" type="body"/>
          </p:nvPr>
        </p:nvSpPr>
        <p:spPr>
          <a:xfrm>
            <a:off x="7495617" y="4507367"/>
            <a:ext cx="2697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2106" name="Google Shape;2106;p156"/>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2107" name="Google Shape;2107;p156"/>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2108" name="Shape 2108"/>
        <p:cNvGrpSpPr/>
        <p:nvPr/>
      </p:nvGrpSpPr>
      <p:grpSpPr>
        <a:xfrm>
          <a:off x="0" y="0"/>
          <a:ext cx="0" cy="0"/>
          <a:chOff x="0" y="0"/>
          <a:chExt cx="0" cy="0"/>
        </a:xfrm>
      </p:grpSpPr>
      <p:graphicFrame>
        <p:nvGraphicFramePr>
          <p:cNvPr id="2109" name="Google Shape;2109;p157"/>
          <p:cNvGraphicFramePr/>
          <p:nvPr/>
        </p:nvGraphicFramePr>
        <p:xfrm>
          <a:off x="2914467" y="3081348"/>
          <a:ext cx="3000000" cy="3000000"/>
        </p:xfrm>
        <a:graphic>
          <a:graphicData uri="http://schemas.openxmlformats.org/drawingml/2006/table">
            <a:tbl>
              <a:tblPr>
                <a:noFill/>
                <a:tableStyleId>{13891C29-DE48-4D96-A6CB-D7654F5454EA}</a:tableStyleId>
              </a:tblPr>
              <a:tblGrid>
                <a:gridCol w="3232325"/>
                <a:gridCol w="3232325"/>
              </a:tblGrid>
              <a:tr h="635100">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110" name="Google Shape;2110;p157"/>
          <p:cNvSpPr txBox="1"/>
          <p:nvPr>
            <p:ph type="title"/>
          </p:nvPr>
        </p:nvSpPr>
        <p:spPr>
          <a:xfrm>
            <a:off x="2812850" y="1871348"/>
            <a:ext cx="5379300" cy="10068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pic>
        <p:nvPicPr>
          <p:cNvPr id="2111" name="Google Shape;2111;p157"/>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2112" name="Google Shape;2112;p157"/>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2113" name="Google Shape;2113;p157"/>
          <p:cNvSpPr txBox="1"/>
          <p:nvPr>
            <p:ph idx="1" type="body"/>
          </p:nvPr>
        </p:nvSpPr>
        <p:spPr>
          <a:xfrm>
            <a:off x="2936869" y="3164800"/>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14" name="Google Shape;2114;p157"/>
          <p:cNvSpPr txBox="1"/>
          <p:nvPr>
            <p:ph idx="2" type="body"/>
          </p:nvPr>
        </p:nvSpPr>
        <p:spPr>
          <a:xfrm>
            <a:off x="6146869" y="3164800"/>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15" name="Google Shape;2115;p157"/>
          <p:cNvSpPr txBox="1"/>
          <p:nvPr>
            <p:ph idx="3" type="body"/>
          </p:nvPr>
        </p:nvSpPr>
        <p:spPr>
          <a:xfrm>
            <a:off x="2936869" y="3769783"/>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16" name="Google Shape;2116;p157"/>
          <p:cNvSpPr txBox="1"/>
          <p:nvPr>
            <p:ph idx="4" type="body"/>
          </p:nvPr>
        </p:nvSpPr>
        <p:spPr>
          <a:xfrm>
            <a:off x="6146869" y="3769783"/>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17" name="Google Shape;2117;p157"/>
          <p:cNvSpPr txBox="1"/>
          <p:nvPr>
            <p:ph idx="5" type="body"/>
          </p:nvPr>
        </p:nvSpPr>
        <p:spPr>
          <a:xfrm>
            <a:off x="2936869" y="4374783"/>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18" name="Google Shape;2118;p157"/>
          <p:cNvSpPr txBox="1"/>
          <p:nvPr>
            <p:ph idx="6" type="body"/>
          </p:nvPr>
        </p:nvSpPr>
        <p:spPr>
          <a:xfrm>
            <a:off x="6146869" y="4374783"/>
            <a:ext cx="32100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2119" name="Shape 2119"/>
        <p:cNvGrpSpPr/>
        <p:nvPr/>
      </p:nvGrpSpPr>
      <p:grpSpPr>
        <a:xfrm>
          <a:off x="0" y="0"/>
          <a:ext cx="0" cy="0"/>
          <a:chOff x="0" y="0"/>
          <a:chExt cx="0" cy="0"/>
        </a:xfrm>
      </p:grpSpPr>
      <p:graphicFrame>
        <p:nvGraphicFramePr>
          <p:cNvPr id="2120" name="Google Shape;2120;p158"/>
          <p:cNvGraphicFramePr/>
          <p:nvPr/>
        </p:nvGraphicFramePr>
        <p:xfrm>
          <a:off x="1716433" y="2904214"/>
          <a:ext cx="3000000" cy="3000000"/>
        </p:xfrm>
        <a:graphic>
          <a:graphicData uri="http://schemas.openxmlformats.org/drawingml/2006/table">
            <a:tbl>
              <a:tblPr>
                <a:noFill/>
                <a:tableStyleId>{13891C29-DE48-4D96-A6CB-D7654F5454EA}</a:tableStyleId>
              </a:tblPr>
              <a:tblGrid>
                <a:gridCol w="2211625"/>
                <a:gridCol w="2211625"/>
                <a:gridCol w="2211625"/>
                <a:gridCol w="2211625"/>
              </a:tblGrid>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2121" name="Google Shape;2121;p158"/>
          <p:cNvSpPr txBox="1"/>
          <p:nvPr>
            <p:ph type="title"/>
          </p:nvPr>
        </p:nvSpPr>
        <p:spPr>
          <a:xfrm>
            <a:off x="1629037" y="1694214"/>
            <a:ext cx="5379300" cy="10068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pic>
        <p:nvPicPr>
          <p:cNvPr id="2122" name="Google Shape;2122;p158"/>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2123" name="Google Shape;2123;p158"/>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2124" name="Google Shape;2124;p158"/>
          <p:cNvSpPr txBox="1"/>
          <p:nvPr>
            <p:ph idx="1" type="body"/>
          </p:nvPr>
        </p:nvSpPr>
        <p:spPr>
          <a:xfrm>
            <a:off x="1716434" y="29042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25" name="Google Shape;2125;p158"/>
          <p:cNvSpPr txBox="1"/>
          <p:nvPr>
            <p:ph idx="2" type="body"/>
          </p:nvPr>
        </p:nvSpPr>
        <p:spPr>
          <a:xfrm>
            <a:off x="3928067" y="29042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26" name="Google Shape;2126;p158"/>
          <p:cNvSpPr txBox="1"/>
          <p:nvPr>
            <p:ph idx="3" type="body"/>
          </p:nvPr>
        </p:nvSpPr>
        <p:spPr>
          <a:xfrm>
            <a:off x="6139667" y="29042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27" name="Google Shape;2127;p158"/>
          <p:cNvSpPr txBox="1"/>
          <p:nvPr>
            <p:ph idx="4" type="body"/>
          </p:nvPr>
        </p:nvSpPr>
        <p:spPr>
          <a:xfrm>
            <a:off x="8351267" y="29042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2128" name="Google Shape;2128;p158"/>
          <p:cNvSpPr txBox="1"/>
          <p:nvPr>
            <p:ph idx="5" type="body"/>
          </p:nvPr>
        </p:nvSpPr>
        <p:spPr>
          <a:xfrm>
            <a:off x="1716434" y="34326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29" name="Google Shape;2129;p158"/>
          <p:cNvSpPr txBox="1"/>
          <p:nvPr>
            <p:ph idx="6" type="body"/>
          </p:nvPr>
        </p:nvSpPr>
        <p:spPr>
          <a:xfrm>
            <a:off x="3928067" y="34326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0" name="Google Shape;2130;p158"/>
          <p:cNvSpPr txBox="1"/>
          <p:nvPr>
            <p:ph idx="7" type="body"/>
          </p:nvPr>
        </p:nvSpPr>
        <p:spPr>
          <a:xfrm>
            <a:off x="6139667" y="34326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1" name="Google Shape;2131;p158"/>
          <p:cNvSpPr txBox="1"/>
          <p:nvPr>
            <p:ph idx="8" type="body"/>
          </p:nvPr>
        </p:nvSpPr>
        <p:spPr>
          <a:xfrm>
            <a:off x="8351267" y="34326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2" name="Google Shape;2132;p158"/>
          <p:cNvSpPr txBox="1"/>
          <p:nvPr>
            <p:ph idx="9" type="body"/>
          </p:nvPr>
        </p:nvSpPr>
        <p:spPr>
          <a:xfrm>
            <a:off x="1716484" y="39610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3" name="Google Shape;2133;p158"/>
          <p:cNvSpPr txBox="1"/>
          <p:nvPr>
            <p:ph idx="13" type="body"/>
          </p:nvPr>
        </p:nvSpPr>
        <p:spPr>
          <a:xfrm>
            <a:off x="3928117" y="39610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4" name="Google Shape;2134;p158"/>
          <p:cNvSpPr txBox="1"/>
          <p:nvPr>
            <p:ph idx="14" type="body"/>
          </p:nvPr>
        </p:nvSpPr>
        <p:spPr>
          <a:xfrm>
            <a:off x="6139717" y="39610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5" name="Google Shape;2135;p158"/>
          <p:cNvSpPr txBox="1"/>
          <p:nvPr>
            <p:ph idx="15" type="body"/>
          </p:nvPr>
        </p:nvSpPr>
        <p:spPr>
          <a:xfrm>
            <a:off x="8351317" y="3961000"/>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6" name="Google Shape;2136;p158"/>
          <p:cNvSpPr txBox="1"/>
          <p:nvPr>
            <p:ph idx="16" type="body"/>
          </p:nvPr>
        </p:nvSpPr>
        <p:spPr>
          <a:xfrm>
            <a:off x="1716484" y="4489067"/>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7" name="Google Shape;2137;p158"/>
          <p:cNvSpPr txBox="1"/>
          <p:nvPr>
            <p:ph idx="17" type="body"/>
          </p:nvPr>
        </p:nvSpPr>
        <p:spPr>
          <a:xfrm>
            <a:off x="3928117" y="4489067"/>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8" name="Google Shape;2138;p158"/>
          <p:cNvSpPr txBox="1"/>
          <p:nvPr>
            <p:ph idx="18" type="body"/>
          </p:nvPr>
        </p:nvSpPr>
        <p:spPr>
          <a:xfrm>
            <a:off x="6139717" y="4489067"/>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2139" name="Google Shape;2139;p158"/>
          <p:cNvSpPr txBox="1"/>
          <p:nvPr>
            <p:ph idx="19" type="body"/>
          </p:nvPr>
        </p:nvSpPr>
        <p:spPr>
          <a:xfrm>
            <a:off x="8351317" y="4489067"/>
            <a:ext cx="2211600" cy="5283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2140" name="Shape 2140"/>
        <p:cNvGrpSpPr/>
        <p:nvPr/>
      </p:nvGrpSpPr>
      <p:grpSpPr>
        <a:xfrm>
          <a:off x="0" y="0"/>
          <a:ext cx="0" cy="0"/>
          <a:chOff x="0" y="0"/>
          <a:chExt cx="0" cy="0"/>
        </a:xfrm>
      </p:grpSpPr>
      <p:pic>
        <p:nvPicPr>
          <p:cNvPr id="2141" name="Google Shape;2141;p15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142" name="Google Shape;2142;p159"/>
          <p:cNvSpPr/>
          <p:nvPr/>
        </p:nvSpPr>
        <p:spPr>
          <a:xfrm>
            <a:off x="1996825"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43" name="Google Shape;2143;p159"/>
          <p:cNvSpPr/>
          <p:nvPr/>
        </p:nvSpPr>
        <p:spPr>
          <a:xfrm>
            <a:off x="1996825"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44" name="Google Shape;2144;p159"/>
          <p:cNvSpPr/>
          <p:nvPr/>
        </p:nvSpPr>
        <p:spPr>
          <a:xfrm>
            <a:off x="1996825"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45" name="Google Shape;2145;p159"/>
          <p:cNvSpPr/>
          <p:nvPr/>
        </p:nvSpPr>
        <p:spPr>
          <a:xfrm>
            <a:off x="1996825"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46" name="Google Shape;2146;p159"/>
          <p:cNvSpPr/>
          <p:nvPr/>
        </p:nvSpPr>
        <p:spPr>
          <a:xfrm>
            <a:off x="1996825" y="4832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47" name="Google Shape;2147;p159"/>
          <p:cNvSpPr txBox="1"/>
          <p:nvPr/>
        </p:nvSpPr>
        <p:spPr>
          <a:xfrm>
            <a:off x="2316882"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148" name="Google Shape;2148;p159"/>
          <p:cNvSpPr txBox="1"/>
          <p:nvPr/>
        </p:nvSpPr>
        <p:spPr>
          <a:xfrm>
            <a:off x="2327875"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149" name="Google Shape;2149;p159"/>
          <p:cNvSpPr txBox="1"/>
          <p:nvPr/>
        </p:nvSpPr>
        <p:spPr>
          <a:xfrm>
            <a:off x="2304025"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150" name="Google Shape;2150;p159"/>
          <p:cNvSpPr txBox="1"/>
          <p:nvPr/>
        </p:nvSpPr>
        <p:spPr>
          <a:xfrm>
            <a:off x="2304063"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2151" name="Google Shape;2151;p159"/>
          <p:cNvSpPr txBox="1"/>
          <p:nvPr/>
        </p:nvSpPr>
        <p:spPr>
          <a:xfrm>
            <a:off x="2304063"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2152" name="Google Shape;2152;p159"/>
          <p:cNvCxnSpPr/>
          <p:nvPr/>
        </p:nvCxnSpPr>
        <p:spPr>
          <a:xfrm>
            <a:off x="2842063" y="22338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53" name="Google Shape;2153;p159"/>
          <p:cNvCxnSpPr/>
          <p:nvPr/>
        </p:nvCxnSpPr>
        <p:spPr>
          <a:xfrm>
            <a:off x="2842063"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54" name="Google Shape;2154;p159"/>
          <p:cNvCxnSpPr/>
          <p:nvPr/>
        </p:nvCxnSpPr>
        <p:spPr>
          <a:xfrm>
            <a:off x="2842063"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55" name="Google Shape;2155;p159"/>
          <p:cNvCxnSpPr/>
          <p:nvPr/>
        </p:nvCxnSpPr>
        <p:spPr>
          <a:xfrm>
            <a:off x="2842063"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2156" name="Google Shape;2156;p15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157" name="Google Shape;2157;p15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158" name="Google Shape;2158;p159"/>
          <p:cNvSpPr txBox="1"/>
          <p:nvPr>
            <p:ph idx="1" type="subTitle"/>
          </p:nvPr>
        </p:nvSpPr>
        <p:spPr>
          <a:xfrm>
            <a:off x="6000768" y="79717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159" name="Google Shape;2159;p159"/>
          <p:cNvSpPr txBox="1"/>
          <p:nvPr>
            <p:ph idx="2" type="subTitle"/>
          </p:nvPr>
        </p:nvSpPr>
        <p:spPr>
          <a:xfrm>
            <a:off x="4932395" y="2034823"/>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60" name="Google Shape;2160;p159"/>
          <p:cNvSpPr txBox="1"/>
          <p:nvPr>
            <p:ph idx="3" type="subTitle"/>
          </p:nvPr>
        </p:nvSpPr>
        <p:spPr>
          <a:xfrm>
            <a:off x="4932395" y="3248836"/>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61" name="Google Shape;2161;p159"/>
          <p:cNvSpPr txBox="1"/>
          <p:nvPr>
            <p:ph idx="4" type="subTitle"/>
          </p:nvPr>
        </p:nvSpPr>
        <p:spPr>
          <a:xfrm>
            <a:off x="4932395" y="448810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62" name="Google Shape;2162;p159"/>
          <p:cNvSpPr txBox="1"/>
          <p:nvPr>
            <p:ph idx="5" type="subTitle"/>
          </p:nvPr>
        </p:nvSpPr>
        <p:spPr>
          <a:xfrm>
            <a:off x="4932395" y="567633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cxnSp>
        <p:nvCxnSpPr>
          <p:cNvPr id="2163" name="Google Shape;2163;p159"/>
          <p:cNvCxnSpPr/>
          <p:nvPr/>
        </p:nvCxnSpPr>
        <p:spPr>
          <a:xfrm>
            <a:off x="3008017" y="1003683"/>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2164" name="Shape 2164"/>
        <p:cNvGrpSpPr/>
        <p:nvPr/>
      </p:nvGrpSpPr>
      <p:grpSpPr>
        <a:xfrm>
          <a:off x="0" y="0"/>
          <a:ext cx="0" cy="0"/>
          <a:chOff x="0" y="0"/>
          <a:chExt cx="0" cy="0"/>
        </a:xfrm>
      </p:grpSpPr>
      <p:pic>
        <p:nvPicPr>
          <p:cNvPr id="2165" name="Google Shape;2165;p16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166" name="Google Shape;2166;p160"/>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67" name="Google Shape;2167;p160"/>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68" name="Google Shape;2168;p160"/>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69" name="Google Shape;2169;p160"/>
          <p:cNvSpPr/>
          <p:nvPr/>
        </p:nvSpPr>
        <p:spPr>
          <a:xfrm>
            <a:off x="2008308" y="17087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170" name="Google Shape;2170;p160"/>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71" name="Google Shape;2171;p160"/>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172" name="Google Shape;2172;p160"/>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173" name="Google Shape;2173;p160"/>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174" name="Google Shape;2174;p160"/>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2175" name="Google Shape;2175;p160"/>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2176" name="Google Shape;2176;p160"/>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77" name="Google Shape;2177;p160"/>
          <p:cNvCxnSpPr/>
          <p:nvPr/>
        </p:nvCxnSpPr>
        <p:spPr>
          <a:xfrm>
            <a:off x="2853546"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78" name="Google Shape;2178;p160"/>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179" name="Google Shape;2179;p160"/>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2180" name="Google Shape;2180;p16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181" name="Google Shape;2181;p16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182" name="Google Shape;2182;p160"/>
          <p:cNvSpPr txBox="1"/>
          <p:nvPr>
            <p:ph idx="1" type="subTitle"/>
          </p:nvPr>
        </p:nvSpPr>
        <p:spPr>
          <a:xfrm>
            <a:off x="5989285" y="2026340"/>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183" name="Google Shape;2183;p160"/>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84" name="Google Shape;2184;p160"/>
          <p:cNvSpPr txBox="1"/>
          <p:nvPr>
            <p:ph idx="3" type="subTitle"/>
          </p:nvPr>
        </p:nvSpPr>
        <p:spPr>
          <a:xfrm>
            <a:off x="4943878" y="3248836"/>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85" name="Google Shape;2185;p160"/>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186" name="Google Shape;2186;p160"/>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cxnSp>
        <p:nvCxnSpPr>
          <p:cNvPr id="2187" name="Google Shape;2187;p160"/>
          <p:cNvCxnSpPr/>
          <p:nvPr/>
        </p:nvCxnSpPr>
        <p:spPr>
          <a:xfrm>
            <a:off x="2996533" y="2232846"/>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2188" name="Shape 2188"/>
        <p:cNvGrpSpPr/>
        <p:nvPr/>
      </p:nvGrpSpPr>
      <p:grpSpPr>
        <a:xfrm>
          <a:off x="0" y="0"/>
          <a:ext cx="0" cy="0"/>
          <a:chOff x="0" y="0"/>
          <a:chExt cx="0" cy="0"/>
        </a:xfrm>
      </p:grpSpPr>
      <p:pic>
        <p:nvPicPr>
          <p:cNvPr id="2189" name="Google Shape;2189;p161"/>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190" name="Google Shape;2190;p161"/>
          <p:cNvSpPr/>
          <p:nvPr/>
        </p:nvSpPr>
        <p:spPr>
          <a:xfrm>
            <a:off x="2008308" y="2937136"/>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91" name="Google Shape;2191;p161"/>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92" name="Google Shape;2192;p161"/>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93" name="Google Shape;2193;p161"/>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194" name="Google Shape;2194;p161"/>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195" name="Google Shape;2195;p161"/>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196" name="Google Shape;2196;p161"/>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197" name="Google Shape;2197;p161"/>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198" name="Google Shape;2198;p161"/>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2199" name="Google Shape;2199;p161"/>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2200" name="Google Shape;2200;p161"/>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01" name="Google Shape;2201;p161"/>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02" name="Google Shape;2202;p161"/>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03" name="Google Shape;2203;p161"/>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2204" name="Google Shape;2204;p161"/>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205" name="Google Shape;2205;p161"/>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206" name="Google Shape;2206;p161"/>
          <p:cNvSpPr txBox="1"/>
          <p:nvPr>
            <p:ph idx="1" type="subTitle"/>
          </p:nvPr>
        </p:nvSpPr>
        <p:spPr>
          <a:xfrm>
            <a:off x="5989285" y="3227716"/>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207" name="Google Shape;2207;p161"/>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08" name="Google Shape;2208;p161"/>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09" name="Google Shape;2209;p161"/>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10" name="Google Shape;2210;p161"/>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cxnSp>
        <p:nvCxnSpPr>
          <p:cNvPr id="2211" name="Google Shape;2211;p161"/>
          <p:cNvCxnSpPr/>
          <p:nvPr/>
        </p:nvCxnSpPr>
        <p:spPr>
          <a:xfrm>
            <a:off x="2996533" y="343422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2212" name="Shape 2212"/>
        <p:cNvGrpSpPr/>
        <p:nvPr/>
      </p:nvGrpSpPr>
      <p:grpSpPr>
        <a:xfrm>
          <a:off x="0" y="0"/>
          <a:ext cx="0" cy="0"/>
          <a:chOff x="0" y="0"/>
          <a:chExt cx="0" cy="0"/>
        </a:xfrm>
      </p:grpSpPr>
      <p:pic>
        <p:nvPicPr>
          <p:cNvPr id="2213" name="Google Shape;2213;p162"/>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214" name="Google Shape;2214;p162"/>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15" name="Google Shape;2215;p162"/>
          <p:cNvSpPr/>
          <p:nvPr/>
        </p:nvSpPr>
        <p:spPr>
          <a:xfrm>
            <a:off x="2008308" y="41424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16" name="Google Shape;2216;p162"/>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17" name="Google Shape;2217;p162"/>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218" name="Google Shape;2218;p162"/>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19" name="Google Shape;2219;p162"/>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220" name="Google Shape;2220;p162"/>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221" name="Google Shape;2221;p162"/>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222" name="Google Shape;2222;p162"/>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2223" name="Google Shape;2223;p162"/>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2224" name="Google Shape;2224;p162"/>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25" name="Google Shape;2225;p162"/>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26" name="Google Shape;2226;p162"/>
          <p:cNvCxnSpPr/>
          <p:nvPr/>
        </p:nvCxnSpPr>
        <p:spPr>
          <a:xfrm>
            <a:off x="2853546" y="3460279"/>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27" name="Google Shape;2227;p162"/>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2228" name="Google Shape;2228;p162"/>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229" name="Google Shape;2229;p162"/>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230" name="Google Shape;2230;p162"/>
          <p:cNvSpPr txBox="1"/>
          <p:nvPr>
            <p:ph idx="1" type="subTitle"/>
          </p:nvPr>
        </p:nvSpPr>
        <p:spPr>
          <a:xfrm>
            <a:off x="5989285" y="4454966"/>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231" name="Google Shape;2231;p162"/>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32" name="Google Shape;2232;p162"/>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33" name="Google Shape;2233;p162"/>
          <p:cNvSpPr txBox="1"/>
          <p:nvPr>
            <p:ph idx="4" type="subTitle"/>
          </p:nvPr>
        </p:nvSpPr>
        <p:spPr>
          <a:xfrm>
            <a:off x="4943878" y="3303911"/>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34" name="Google Shape;2234;p162"/>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cxnSp>
        <p:nvCxnSpPr>
          <p:cNvPr id="2235" name="Google Shape;2235;p162"/>
          <p:cNvCxnSpPr/>
          <p:nvPr/>
        </p:nvCxnSpPr>
        <p:spPr>
          <a:xfrm>
            <a:off x="2996533" y="466147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2236" name="Shape 2236"/>
        <p:cNvGrpSpPr/>
        <p:nvPr/>
      </p:nvGrpSpPr>
      <p:grpSpPr>
        <a:xfrm>
          <a:off x="0" y="0"/>
          <a:ext cx="0" cy="0"/>
          <a:chOff x="0" y="0"/>
          <a:chExt cx="0" cy="0"/>
        </a:xfrm>
      </p:grpSpPr>
      <p:pic>
        <p:nvPicPr>
          <p:cNvPr id="2237" name="Google Shape;2237;p163"/>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238" name="Google Shape;2238;p163"/>
          <p:cNvSpPr/>
          <p:nvPr/>
        </p:nvSpPr>
        <p:spPr>
          <a:xfrm>
            <a:off x="2008308" y="2942269"/>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39" name="Google Shape;2239;p163"/>
          <p:cNvSpPr/>
          <p:nvPr/>
        </p:nvSpPr>
        <p:spPr>
          <a:xfrm>
            <a:off x="2008308" y="41476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40" name="Google Shape;2240;p163"/>
          <p:cNvSpPr/>
          <p:nvPr/>
        </p:nvSpPr>
        <p:spPr>
          <a:xfrm>
            <a:off x="2008308" y="535295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41" name="Google Shape;2241;p163"/>
          <p:cNvSpPr/>
          <p:nvPr/>
        </p:nvSpPr>
        <p:spPr>
          <a:xfrm>
            <a:off x="2008308" y="17139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242" name="Google Shape;2242;p163"/>
          <p:cNvSpPr/>
          <p:nvPr/>
        </p:nvSpPr>
        <p:spPr>
          <a:xfrm>
            <a:off x="2008308" y="4884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43" name="Google Shape;2243;p163"/>
          <p:cNvSpPr txBox="1"/>
          <p:nvPr/>
        </p:nvSpPr>
        <p:spPr>
          <a:xfrm>
            <a:off x="2328366" y="7031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244" name="Google Shape;2244;p163"/>
          <p:cNvSpPr txBox="1"/>
          <p:nvPr/>
        </p:nvSpPr>
        <p:spPr>
          <a:xfrm>
            <a:off x="2339358" y="1938671"/>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245" name="Google Shape;2245;p163"/>
          <p:cNvSpPr txBox="1"/>
          <p:nvPr/>
        </p:nvSpPr>
        <p:spPr>
          <a:xfrm>
            <a:off x="2315508" y="313350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246" name="Google Shape;2246;p163"/>
          <p:cNvSpPr txBox="1"/>
          <p:nvPr/>
        </p:nvSpPr>
        <p:spPr>
          <a:xfrm>
            <a:off x="2315546" y="434934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2247" name="Google Shape;2247;p163"/>
          <p:cNvSpPr txBox="1"/>
          <p:nvPr/>
        </p:nvSpPr>
        <p:spPr>
          <a:xfrm>
            <a:off x="2315546" y="556520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2248" name="Google Shape;2248;p163"/>
          <p:cNvCxnSpPr/>
          <p:nvPr/>
        </p:nvCxnSpPr>
        <p:spPr>
          <a:xfrm>
            <a:off x="2853547" y="10266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49" name="Google Shape;2249;p163"/>
          <p:cNvCxnSpPr/>
          <p:nvPr/>
        </p:nvCxnSpPr>
        <p:spPr>
          <a:xfrm>
            <a:off x="2853546" y="2232184"/>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50" name="Google Shape;2250;p163"/>
          <p:cNvCxnSpPr/>
          <p:nvPr/>
        </p:nvCxnSpPr>
        <p:spPr>
          <a:xfrm>
            <a:off x="2853546" y="346541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51" name="Google Shape;2251;p163"/>
          <p:cNvCxnSpPr/>
          <p:nvPr/>
        </p:nvCxnSpPr>
        <p:spPr>
          <a:xfrm>
            <a:off x="2853546" y="4672286"/>
            <a:ext cx="1954500" cy="0"/>
          </a:xfrm>
          <a:prstGeom prst="straightConnector1">
            <a:avLst/>
          </a:prstGeom>
          <a:noFill/>
          <a:ln cap="flat" cmpd="sng" w="28575">
            <a:solidFill>
              <a:srgbClr val="ACE1D7"/>
            </a:solidFill>
            <a:prstDash val="solid"/>
            <a:round/>
            <a:headEnd len="sm" w="sm" type="none"/>
            <a:tailEnd len="med" w="med" type="oval"/>
          </a:ln>
        </p:spPr>
      </p:cxnSp>
      <p:pic>
        <p:nvPicPr>
          <p:cNvPr id="2252" name="Google Shape;2252;p163"/>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253" name="Google Shape;2253;p163"/>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254" name="Google Shape;2254;p163"/>
          <p:cNvSpPr txBox="1"/>
          <p:nvPr>
            <p:ph idx="1" type="subTitle"/>
          </p:nvPr>
        </p:nvSpPr>
        <p:spPr>
          <a:xfrm>
            <a:off x="5989285" y="5671187"/>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255" name="Google Shape;2255;p163"/>
          <p:cNvSpPr txBox="1"/>
          <p:nvPr>
            <p:ph idx="2" type="subTitle"/>
          </p:nvPr>
        </p:nvSpPr>
        <p:spPr>
          <a:xfrm>
            <a:off x="4943878" y="83420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56" name="Google Shape;2256;p163"/>
          <p:cNvSpPr txBox="1"/>
          <p:nvPr>
            <p:ph idx="3" type="subTitle"/>
          </p:nvPr>
        </p:nvSpPr>
        <p:spPr>
          <a:xfrm>
            <a:off x="4943878" y="2040320"/>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57" name="Google Shape;2257;p163"/>
          <p:cNvSpPr txBox="1"/>
          <p:nvPr>
            <p:ph idx="4" type="subTitle"/>
          </p:nvPr>
        </p:nvSpPr>
        <p:spPr>
          <a:xfrm>
            <a:off x="4943878" y="3309044"/>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58" name="Google Shape;2258;p163"/>
          <p:cNvSpPr txBox="1"/>
          <p:nvPr>
            <p:ph idx="5" type="subTitle"/>
          </p:nvPr>
        </p:nvSpPr>
        <p:spPr>
          <a:xfrm>
            <a:off x="4943878" y="4500393"/>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cxnSp>
        <p:nvCxnSpPr>
          <p:cNvPr id="2259" name="Google Shape;2259;p163"/>
          <p:cNvCxnSpPr/>
          <p:nvPr/>
        </p:nvCxnSpPr>
        <p:spPr>
          <a:xfrm>
            <a:off x="2996533" y="5877692"/>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2260" name="Shape 2260"/>
        <p:cNvGrpSpPr/>
        <p:nvPr/>
      </p:nvGrpSpPr>
      <p:grpSpPr>
        <a:xfrm>
          <a:off x="0" y="0"/>
          <a:ext cx="0" cy="0"/>
          <a:chOff x="0" y="0"/>
          <a:chExt cx="0" cy="0"/>
        </a:xfrm>
      </p:grpSpPr>
      <p:pic>
        <p:nvPicPr>
          <p:cNvPr id="2261" name="Google Shape;2261;p164"/>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262" name="Google Shape;2262;p164"/>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63" name="Google Shape;2263;p164"/>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64" name="Google Shape;2264;p164"/>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265" name="Google Shape;2265;p164"/>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266" name="Google Shape;2266;p164"/>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267" name="Google Shape;2267;p164"/>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2268" name="Google Shape;2268;p164"/>
          <p:cNvCxnSpPr/>
          <p:nvPr/>
        </p:nvCxnSpPr>
        <p:spPr>
          <a:xfrm>
            <a:off x="2740463" y="2692412"/>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69" name="Google Shape;2269;p164"/>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70" name="Google Shape;2270;p164"/>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2271" name="Google Shape;2271;p164"/>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272" name="Google Shape;2272;p164"/>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273" name="Google Shape;2273;p164"/>
          <p:cNvSpPr txBox="1"/>
          <p:nvPr>
            <p:ph idx="1" type="subTitle"/>
          </p:nvPr>
        </p:nvSpPr>
        <p:spPr>
          <a:xfrm>
            <a:off x="4830795" y="250054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74" name="Google Shape;2274;p164"/>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75" name="Google Shape;2275;p164"/>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76" name="Google Shape;2276;p164"/>
          <p:cNvSpPr/>
          <p:nvPr/>
        </p:nvSpPr>
        <p:spPr>
          <a:xfrm>
            <a:off x="1895225" y="75450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77" name="Google Shape;2277;p164"/>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278" name="Google Shape;2278;p164"/>
          <p:cNvSpPr txBox="1"/>
          <p:nvPr>
            <p:ph idx="4" type="subTitle"/>
          </p:nvPr>
        </p:nvSpPr>
        <p:spPr>
          <a:xfrm>
            <a:off x="5899167" y="1068400"/>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cxnSp>
        <p:nvCxnSpPr>
          <p:cNvPr id="2279" name="Google Shape;2279;p164"/>
          <p:cNvCxnSpPr/>
          <p:nvPr/>
        </p:nvCxnSpPr>
        <p:spPr>
          <a:xfrm>
            <a:off x="2906417" y="1274917"/>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2 images with text ">
  <p:cSld name="TITLE_1_1">
    <p:spTree>
      <p:nvGrpSpPr>
        <p:cNvPr id="155" name="Shape 155"/>
        <p:cNvGrpSpPr/>
        <p:nvPr/>
      </p:nvGrpSpPr>
      <p:grpSpPr>
        <a:xfrm>
          <a:off x="0" y="0"/>
          <a:ext cx="0" cy="0"/>
          <a:chOff x="0" y="0"/>
          <a:chExt cx="0" cy="0"/>
        </a:xfrm>
      </p:grpSpPr>
      <p:sp>
        <p:nvSpPr>
          <p:cNvPr id="156" name="Google Shape;156;p18"/>
          <p:cNvSpPr/>
          <p:nvPr>
            <p:ph idx="2" type="pic"/>
          </p:nvPr>
        </p:nvSpPr>
        <p:spPr>
          <a:xfrm>
            <a:off x="406400" y="406400"/>
            <a:ext cx="4287600" cy="2923500"/>
          </a:xfrm>
          <a:prstGeom prst="roundRect">
            <a:avLst>
              <a:gd fmla="val 7694" name="adj"/>
            </a:avLst>
          </a:prstGeom>
          <a:noFill/>
          <a:ln>
            <a:noFill/>
          </a:ln>
        </p:spPr>
      </p:sp>
      <p:pic>
        <p:nvPicPr>
          <p:cNvPr id="157" name="Google Shape;157;p18"/>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158" name="Google Shape;158;p18"/>
          <p:cNvSpPr txBox="1"/>
          <p:nvPr>
            <p:ph type="title"/>
          </p:nvPr>
        </p:nvSpPr>
        <p:spPr>
          <a:xfrm>
            <a:off x="5136000" y="1704000"/>
            <a:ext cx="50892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9" name="Google Shape;159;p18"/>
          <p:cNvSpPr txBox="1"/>
          <p:nvPr>
            <p:ph idx="1" type="subTitle"/>
          </p:nvPr>
        </p:nvSpPr>
        <p:spPr>
          <a:xfrm>
            <a:off x="5172613" y="1364394"/>
            <a:ext cx="50892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60" name="Google Shape;160;p18"/>
          <p:cNvSpPr txBox="1"/>
          <p:nvPr>
            <p:ph idx="3" type="body"/>
          </p:nvPr>
        </p:nvSpPr>
        <p:spPr>
          <a:xfrm>
            <a:off x="5100400" y="2875600"/>
            <a:ext cx="4542900" cy="2618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1pPr>
            <a:lvl2pPr indent="-330200" lvl="1" marL="914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2pPr>
            <a:lvl3pPr indent="-330200" lvl="2" marL="1371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3pPr>
            <a:lvl4pPr indent="-330200" lvl="3" marL="1828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4pPr>
            <a:lvl5pPr indent="-330200" lvl="4" marL="22860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5pPr>
            <a:lvl6pPr indent="-330200" lvl="5" marL="2743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6pPr>
            <a:lvl7pPr indent="-330200" lvl="6" marL="3200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7pPr>
            <a:lvl8pPr indent="-330200" lvl="7" marL="3657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8pPr>
            <a:lvl9pPr indent="-330200" lvl="8" marL="4114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9pPr>
          </a:lstStyle>
          <a:p/>
        </p:txBody>
      </p:sp>
      <p:sp>
        <p:nvSpPr>
          <p:cNvPr id="161" name="Google Shape;161;p18"/>
          <p:cNvSpPr/>
          <p:nvPr>
            <p:ph idx="4" type="pic"/>
          </p:nvPr>
        </p:nvSpPr>
        <p:spPr>
          <a:xfrm>
            <a:off x="406400" y="3528012"/>
            <a:ext cx="4287600" cy="2923500"/>
          </a:xfrm>
          <a:prstGeom prst="roundRect">
            <a:avLst>
              <a:gd fmla="val 7694" name="adj"/>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2280" name="Shape 2280"/>
        <p:cNvGrpSpPr/>
        <p:nvPr/>
      </p:nvGrpSpPr>
      <p:grpSpPr>
        <a:xfrm>
          <a:off x="0" y="0"/>
          <a:ext cx="0" cy="0"/>
          <a:chOff x="0" y="0"/>
          <a:chExt cx="0" cy="0"/>
        </a:xfrm>
      </p:grpSpPr>
      <p:pic>
        <p:nvPicPr>
          <p:cNvPr id="2281" name="Google Shape;2281;p165"/>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282" name="Google Shape;2282;p165"/>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83" name="Google Shape;2283;p165"/>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84" name="Google Shape;2284;p165"/>
          <p:cNvSpPr/>
          <p:nvPr/>
        </p:nvSpPr>
        <p:spPr>
          <a:xfrm>
            <a:off x="1895225" y="2174135"/>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285" name="Google Shape;2285;p165"/>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286" name="Google Shape;2286;p165"/>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287" name="Google Shape;2287;p165"/>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2288" name="Google Shape;2288;p165"/>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89" name="Google Shape;2289;p165"/>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290" name="Google Shape;2290;p165"/>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2291" name="Google Shape;2291;p165"/>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292" name="Google Shape;2292;p165"/>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293" name="Google Shape;2293;p165"/>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94" name="Google Shape;2294;p165"/>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95" name="Google Shape;2295;p165"/>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296" name="Google Shape;2296;p165"/>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97" name="Google Shape;2297;p165"/>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2298" name="Google Shape;2298;p165"/>
          <p:cNvCxnSpPr/>
          <p:nvPr/>
        </p:nvCxnSpPr>
        <p:spPr>
          <a:xfrm>
            <a:off x="2906417" y="2663472"/>
            <a:ext cx="2874300" cy="0"/>
          </a:xfrm>
          <a:prstGeom prst="straightConnector1">
            <a:avLst/>
          </a:prstGeom>
          <a:noFill/>
          <a:ln cap="flat" cmpd="sng" w="28575">
            <a:solidFill>
              <a:srgbClr val="037971"/>
            </a:solidFill>
            <a:prstDash val="solid"/>
            <a:round/>
            <a:headEnd len="sm" w="sm" type="none"/>
            <a:tailEnd len="med" w="med" type="oval"/>
          </a:ln>
        </p:spPr>
      </p:cxnSp>
      <p:sp>
        <p:nvSpPr>
          <p:cNvPr id="2299" name="Google Shape;2299;p165"/>
          <p:cNvSpPr txBox="1"/>
          <p:nvPr>
            <p:ph idx="4" type="subTitle"/>
          </p:nvPr>
        </p:nvSpPr>
        <p:spPr>
          <a:xfrm>
            <a:off x="5899167" y="2434614"/>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2300" name="Shape 2300"/>
        <p:cNvGrpSpPr/>
        <p:nvPr/>
      </p:nvGrpSpPr>
      <p:grpSpPr>
        <a:xfrm>
          <a:off x="0" y="0"/>
          <a:ext cx="0" cy="0"/>
          <a:chOff x="0" y="0"/>
          <a:chExt cx="0" cy="0"/>
        </a:xfrm>
      </p:grpSpPr>
      <p:pic>
        <p:nvPicPr>
          <p:cNvPr id="2301" name="Google Shape;2301;p166"/>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302" name="Google Shape;2302;p166"/>
          <p:cNvSpPr/>
          <p:nvPr/>
        </p:nvSpPr>
        <p:spPr>
          <a:xfrm>
            <a:off x="1895225" y="361558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03" name="Google Shape;2303;p166"/>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04" name="Google Shape;2304;p166"/>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305" name="Google Shape;2305;p166"/>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306" name="Google Shape;2306;p166"/>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307" name="Google Shape;2307;p166"/>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2308" name="Google Shape;2308;p166"/>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09" name="Google Shape;2309;p166"/>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10" name="Google Shape;2310;p166"/>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2311" name="Google Shape;2311;p166"/>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312" name="Google Shape;2312;p166"/>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313" name="Google Shape;2313;p166"/>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14" name="Google Shape;2314;p166"/>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15" name="Google Shape;2315;p166"/>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16" name="Google Shape;2316;p166"/>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17" name="Google Shape;2317;p166"/>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2318" name="Google Shape;2318;p166"/>
          <p:cNvCxnSpPr/>
          <p:nvPr/>
        </p:nvCxnSpPr>
        <p:spPr>
          <a:xfrm>
            <a:off x="2906417" y="4110993"/>
            <a:ext cx="2874300" cy="0"/>
          </a:xfrm>
          <a:prstGeom prst="straightConnector1">
            <a:avLst/>
          </a:prstGeom>
          <a:noFill/>
          <a:ln cap="flat" cmpd="sng" w="28575">
            <a:solidFill>
              <a:srgbClr val="037971"/>
            </a:solidFill>
            <a:prstDash val="solid"/>
            <a:round/>
            <a:headEnd len="sm" w="sm" type="none"/>
            <a:tailEnd len="med" w="med" type="oval"/>
          </a:ln>
        </p:spPr>
      </p:cxnSp>
      <p:sp>
        <p:nvSpPr>
          <p:cNvPr id="2319" name="Google Shape;2319;p166"/>
          <p:cNvSpPr txBox="1"/>
          <p:nvPr>
            <p:ph idx="4" type="subTitle"/>
          </p:nvPr>
        </p:nvSpPr>
        <p:spPr>
          <a:xfrm>
            <a:off x="5899167" y="3879036"/>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2320" name="Shape 2320"/>
        <p:cNvGrpSpPr/>
        <p:nvPr/>
      </p:nvGrpSpPr>
      <p:grpSpPr>
        <a:xfrm>
          <a:off x="0" y="0"/>
          <a:ext cx="0" cy="0"/>
          <a:chOff x="0" y="0"/>
          <a:chExt cx="0" cy="0"/>
        </a:xfrm>
      </p:grpSpPr>
      <p:pic>
        <p:nvPicPr>
          <p:cNvPr id="2321" name="Google Shape;2321;p167"/>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322" name="Google Shape;2322;p167"/>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23" name="Google Shape;2323;p167"/>
          <p:cNvSpPr/>
          <p:nvPr/>
        </p:nvSpPr>
        <p:spPr>
          <a:xfrm>
            <a:off x="1895225" y="5052328"/>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24" name="Google Shape;2324;p167"/>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325" name="Google Shape;2325;p167"/>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326" name="Google Shape;2326;p167"/>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2327" name="Google Shape;2327;p167"/>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2328" name="Google Shape;2328;p167"/>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29" name="Google Shape;2329;p167"/>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30" name="Google Shape;2330;p167"/>
          <p:cNvCxnSpPr/>
          <p:nvPr/>
        </p:nvCxnSpPr>
        <p:spPr>
          <a:xfrm>
            <a:off x="2740463" y="4117515"/>
            <a:ext cx="1954500" cy="0"/>
          </a:xfrm>
          <a:prstGeom prst="straightConnector1">
            <a:avLst/>
          </a:prstGeom>
          <a:noFill/>
          <a:ln cap="flat" cmpd="sng" w="28575">
            <a:solidFill>
              <a:srgbClr val="ACE1D7"/>
            </a:solidFill>
            <a:prstDash val="solid"/>
            <a:round/>
            <a:headEnd len="sm" w="sm" type="none"/>
            <a:tailEnd len="med" w="med" type="oval"/>
          </a:ln>
        </p:spPr>
      </p:cxnSp>
      <p:pic>
        <p:nvPicPr>
          <p:cNvPr id="2331" name="Google Shape;2331;p167"/>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332" name="Google Shape;2332;p167"/>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333" name="Google Shape;2333;p167"/>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34" name="Google Shape;2334;p167"/>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35" name="Google Shape;2335;p167"/>
          <p:cNvSpPr txBox="1"/>
          <p:nvPr>
            <p:ph idx="3" type="subTitle"/>
          </p:nvPr>
        </p:nvSpPr>
        <p:spPr>
          <a:xfrm>
            <a:off x="4830795" y="3945622"/>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36" name="Google Shape;2336;p167"/>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37" name="Google Shape;2337;p167"/>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2338" name="Google Shape;2338;p167"/>
          <p:cNvCxnSpPr/>
          <p:nvPr/>
        </p:nvCxnSpPr>
        <p:spPr>
          <a:xfrm>
            <a:off x="2906417" y="5562897"/>
            <a:ext cx="2874300" cy="0"/>
          </a:xfrm>
          <a:prstGeom prst="straightConnector1">
            <a:avLst/>
          </a:prstGeom>
          <a:noFill/>
          <a:ln cap="flat" cmpd="sng" w="28575">
            <a:solidFill>
              <a:srgbClr val="037971"/>
            </a:solidFill>
            <a:prstDash val="solid"/>
            <a:round/>
            <a:headEnd len="sm" w="sm" type="none"/>
            <a:tailEnd len="med" w="med" type="oval"/>
          </a:ln>
        </p:spPr>
      </p:cxnSp>
      <p:sp>
        <p:nvSpPr>
          <p:cNvPr id="2339" name="Google Shape;2339;p167"/>
          <p:cNvSpPr txBox="1"/>
          <p:nvPr>
            <p:ph idx="4" type="subTitle"/>
          </p:nvPr>
        </p:nvSpPr>
        <p:spPr>
          <a:xfrm>
            <a:off x="5899167" y="5348979"/>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1">
  <p:cSld name="CUSTOM_7_1_1_1_1_1_2">
    <p:spTree>
      <p:nvGrpSpPr>
        <p:cNvPr id="2340" name="Shape 2340"/>
        <p:cNvGrpSpPr/>
        <p:nvPr/>
      </p:nvGrpSpPr>
      <p:grpSpPr>
        <a:xfrm>
          <a:off x="0" y="0"/>
          <a:ext cx="0" cy="0"/>
          <a:chOff x="0" y="0"/>
          <a:chExt cx="0" cy="0"/>
        </a:xfrm>
      </p:grpSpPr>
      <p:pic>
        <p:nvPicPr>
          <p:cNvPr id="2341" name="Google Shape;2341;p168"/>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342" name="Google Shape;2342;p168"/>
          <p:cNvSpPr/>
          <p:nvPr/>
        </p:nvSpPr>
        <p:spPr>
          <a:xfrm>
            <a:off x="1895225" y="4123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43" name="Google Shape;2343;p168"/>
          <p:cNvSpPr/>
          <p:nvPr/>
        </p:nvSpPr>
        <p:spPr>
          <a:xfrm>
            <a:off x="1895225" y="2682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344" name="Google Shape;2344;p168"/>
          <p:cNvSpPr txBox="1"/>
          <p:nvPr/>
        </p:nvSpPr>
        <p:spPr>
          <a:xfrm>
            <a:off x="2226275" y="2906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345" name="Google Shape;2345;p168"/>
          <p:cNvSpPr txBox="1"/>
          <p:nvPr/>
        </p:nvSpPr>
        <p:spPr>
          <a:xfrm>
            <a:off x="2202425" y="4314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2346" name="Google Shape;2346;p168"/>
          <p:cNvCxnSpPr/>
          <p:nvPr/>
        </p:nvCxnSpPr>
        <p:spPr>
          <a:xfrm>
            <a:off x="2740463" y="3200412"/>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47" name="Google Shape;2347;p168"/>
          <p:cNvCxnSpPr/>
          <p:nvPr/>
        </p:nvCxnSpPr>
        <p:spPr>
          <a:xfrm>
            <a:off x="2740463" y="4646726"/>
            <a:ext cx="1954500" cy="0"/>
          </a:xfrm>
          <a:prstGeom prst="straightConnector1">
            <a:avLst/>
          </a:prstGeom>
          <a:noFill/>
          <a:ln cap="flat" cmpd="sng" w="28575">
            <a:solidFill>
              <a:srgbClr val="ACE1D7"/>
            </a:solidFill>
            <a:prstDash val="solid"/>
            <a:round/>
            <a:headEnd len="sm" w="sm" type="none"/>
            <a:tailEnd len="med" w="med" type="oval"/>
          </a:ln>
        </p:spPr>
      </p:cxnSp>
      <p:pic>
        <p:nvPicPr>
          <p:cNvPr id="2348" name="Google Shape;2348;p168"/>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349" name="Google Shape;2349;p168"/>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350" name="Google Shape;2350;p168"/>
          <p:cNvSpPr txBox="1"/>
          <p:nvPr>
            <p:ph idx="1" type="subTitle"/>
          </p:nvPr>
        </p:nvSpPr>
        <p:spPr>
          <a:xfrm>
            <a:off x="4830795" y="300854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51" name="Google Shape;2351;p168"/>
          <p:cNvSpPr txBox="1"/>
          <p:nvPr>
            <p:ph idx="2" type="subTitle"/>
          </p:nvPr>
        </p:nvSpPr>
        <p:spPr>
          <a:xfrm>
            <a:off x="4830795" y="44903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52" name="Google Shape;2352;p168"/>
          <p:cNvSpPr/>
          <p:nvPr/>
        </p:nvSpPr>
        <p:spPr>
          <a:xfrm>
            <a:off x="1895225" y="126250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53" name="Google Shape;2353;p168"/>
          <p:cNvSpPr txBox="1"/>
          <p:nvPr/>
        </p:nvSpPr>
        <p:spPr>
          <a:xfrm>
            <a:off x="2215282" y="1477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2354" name="Google Shape;2354;p168"/>
          <p:cNvSpPr txBox="1"/>
          <p:nvPr>
            <p:ph idx="3" type="subTitle"/>
          </p:nvPr>
        </p:nvSpPr>
        <p:spPr>
          <a:xfrm>
            <a:off x="5899167" y="1576400"/>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cxnSp>
        <p:nvCxnSpPr>
          <p:cNvPr id="2355" name="Google Shape;2355;p168"/>
          <p:cNvCxnSpPr/>
          <p:nvPr/>
        </p:nvCxnSpPr>
        <p:spPr>
          <a:xfrm>
            <a:off x="2906417" y="1782917"/>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1">
  <p:cSld name="CUSTOM_7_1_1_1_1_1_1_2">
    <p:spTree>
      <p:nvGrpSpPr>
        <p:cNvPr id="2356" name="Shape 2356"/>
        <p:cNvGrpSpPr/>
        <p:nvPr/>
      </p:nvGrpSpPr>
      <p:grpSpPr>
        <a:xfrm>
          <a:off x="0" y="0"/>
          <a:ext cx="0" cy="0"/>
          <a:chOff x="0" y="0"/>
          <a:chExt cx="0" cy="0"/>
        </a:xfrm>
      </p:grpSpPr>
      <p:pic>
        <p:nvPicPr>
          <p:cNvPr id="2357" name="Google Shape;2357;p16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358" name="Google Shape;2358;p169"/>
          <p:cNvSpPr/>
          <p:nvPr/>
        </p:nvSpPr>
        <p:spPr>
          <a:xfrm>
            <a:off x="1895225" y="4123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59" name="Google Shape;2359;p169"/>
          <p:cNvSpPr/>
          <p:nvPr/>
        </p:nvSpPr>
        <p:spPr>
          <a:xfrm>
            <a:off x="1895225" y="2682135"/>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360" name="Google Shape;2360;p169"/>
          <p:cNvSpPr txBox="1"/>
          <p:nvPr/>
        </p:nvSpPr>
        <p:spPr>
          <a:xfrm>
            <a:off x="2226275" y="2906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361" name="Google Shape;2361;p169"/>
          <p:cNvSpPr txBox="1"/>
          <p:nvPr/>
        </p:nvSpPr>
        <p:spPr>
          <a:xfrm>
            <a:off x="2202425" y="4314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2362" name="Google Shape;2362;p169"/>
          <p:cNvCxnSpPr/>
          <p:nvPr/>
        </p:nvCxnSpPr>
        <p:spPr>
          <a:xfrm>
            <a:off x="2740463" y="1788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63" name="Google Shape;2363;p169"/>
          <p:cNvCxnSpPr/>
          <p:nvPr/>
        </p:nvCxnSpPr>
        <p:spPr>
          <a:xfrm>
            <a:off x="2740463" y="4646726"/>
            <a:ext cx="1954500" cy="0"/>
          </a:xfrm>
          <a:prstGeom prst="straightConnector1">
            <a:avLst/>
          </a:prstGeom>
          <a:noFill/>
          <a:ln cap="flat" cmpd="sng" w="28575">
            <a:solidFill>
              <a:srgbClr val="ACE1D7"/>
            </a:solidFill>
            <a:prstDash val="solid"/>
            <a:round/>
            <a:headEnd len="sm" w="sm" type="none"/>
            <a:tailEnd len="med" w="med" type="oval"/>
          </a:ln>
        </p:spPr>
      </p:cxnSp>
      <p:pic>
        <p:nvPicPr>
          <p:cNvPr id="2364" name="Google Shape;2364;p16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365" name="Google Shape;2365;p16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366" name="Google Shape;2366;p169"/>
          <p:cNvSpPr txBox="1"/>
          <p:nvPr>
            <p:ph idx="1" type="subTitle"/>
          </p:nvPr>
        </p:nvSpPr>
        <p:spPr>
          <a:xfrm>
            <a:off x="4830795" y="159679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67" name="Google Shape;2367;p169"/>
          <p:cNvSpPr txBox="1"/>
          <p:nvPr>
            <p:ph idx="2" type="subTitle"/>
          </p:nvPr>
        </p:nvSpPr>
        <p:spPr>
          <a:xfrm>
            <a:off x="4830795" y="44903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68" name="Google Shape;2368;p169"/>
          <p:cNvSpPr/>
          <p:nvPr/>
        </p:nvSpPr>
        <p:spPr>
          <a:xfrm>
            <a:off x="1895225" y="1262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69" name="Google Shape;2369;p169"/>
          <p:cNvSpPr txBox="1"/>
          <p:nvPr/>
        </p:nvSpPr>
        <p:spPr>
          <a:xfrm>
            <a:off x="2215282" y="1477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2370" name="Google Shape;2370;p169"/>
          <p:cNvCxnSpPr/>
          <p:nvPr/>
        </p:nvCxnSpPr>
        <p:spPr>
          <a:xfrm>
            <a:off x="2906417" y="3171472"/>
            <a:ext cx="2874300" cy="0"/>
          </a:xfrm>
          <a:prstGeom prst="straightConnector1">
            <a:avLst/>
          </a:prstGeom>
          <a:noFill/>
          <a:ln cap="flat" cmpd="sng" w="28575">
            <a:solidFill>
              <a:srgbClr val="037971"/>
            </a:solidFill>
            <a:prstDash val="solid"/>
            <a:round/>
            <a:headEnd len="sm" w="sm" type="none"/>
            <a:tailEnd len="med" w="med" type="oval"/>
          </a:ln>
        </p:spPr>
      </p:cxnSp>
      <p:sp>
        <p:nvSpPr>
          <p:cNvPr id="2371" name="Google Shape;2371;p169"/>
          <p:cNvSpPr txBox="1"/>
          <p:nvPr>
            <p:ph idx="3" type="subTitle"/>
          </p:nvPr>
        </p:nvSpPr>
        <p:spPr>
          <a:xfrm>
            <a:off x="5899167" y="2942614"/>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1">
  <p:cSld name="CUSTOM_7_1_1_1_1_1_1_1_2">
    <p:spTree>
      <p:nvGrpSpPr>
        <p:cNvPr id="2372" name="Shape 2372"/>
        <p:cNvGrpSpPr/>
        <p:nvPr/>
      </p:nvGrpSpPr>
      <p:grpSpPr>
        <a:xfrm>
          <a:off x="0" y="0"/>
          <a:ext cx="0" cy="0"/>
          <a:chOff x="0" y="0"/>
          <a:chExt cx="0" cy="0"/>
        </a:xfrm>
      </p:grpSpPr>
      <p:pic>
        <p:nvPicPr>
          <p:cNvPr id="2373" name="Google Shape;2373;p17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2374" name="Google Shape;2374;p170"/>
          <p:cNvSpPr/>
          <p:nvPr/>
        </p:nvSpPr>
        <p:spPr>
          <a:xfrm>
            <a:off x="1895225" y="412358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75" name="Google Shape;2375;p170"/>
          <p:cNvSpPr/>
          <p:nvPr/>
        </p:nvSpPr>
        <p:spPr>
          <a:xfrm>
            <a:off x="1895225" y="2682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2376" name="Google Shape;2376;p170"/>
          <p:cNvSpPr txBox="1"/>
          <p:nvPr/>
        </p:nvSpPr>
        <p:spPr>
          <a:xfrm>
            <a:off x="2226275" y="2906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2377" name="Google Shape;2377;p170"/>
          <p:cNvSpPr txBox="1"/>
          <p:nvPr/>
        </p:nvSpPr>
        <p:spPr>
          <a:xfrm>
            <a:off x="2202425" y="4314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2378" name="Google Shape;2378;p170"/>
          <p:cNvCxnSpPr/>
          <p:nvPr/>
        </p:nvCxnSpPr>
        <p:spPr>
          <a:xfrm>
            <a:off x="2740463" y="1788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2379" name="Google Shape;2379;p170"/>
          <p:cNvCxnSpPr/>
          <p:nvPr/>
        </p:nvCxnSpPr>
        <p:spPr>
          <a:xfrm>
            <a:off x="2740463" y="3194026"/>
            <a:ext cx="1954500" cy="0"/>
          </a:xfrm>
          <a:prstGeom prst="straightConnector1">
            <a:avLst/>
          </a:prstGeom>
          <a:noFill/>
          <a:ln cap="flat" cmpd="sng" w="28575">
            <a:solidFill>
              <a:srgbClr val="ACE1D7"/>
            </a:solidFill>
            <a:prstDash val="solid"/>
            <a:round/>
            <a:headEnd len="sm" w="sm" type="none"/>
            <a:tailEnd len="med" w="med" type="oval"/>
          </a:ln>
        </p:spPr>
      </p:cxnSp>
      <p:pic>
        <p:nvPicPr>
          <p:cNvPr id="2380" name="Google Shape;2380;p17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2381" name="Google Shape;2381;p17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2382" name="Google Shape;2382;p170"/>
          <p:cNvSpPr txBox="1"/>
          <p:nvPr>
            <p:ph idx="1" type="subTitle"/>
          </p:nvPr>
        </p:nvSpPr>
        <p:spPr>
          <a:xfrm>
            <a:off x="4830795" y="1596799"/>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83" name="Google Shape;2383;p170"/>
          <p:cNvSpPr txBox="1"/>
          <p:nvPr>
            <p:ph idx="2" type="subTitle"/>
          </p:nvPr>
        </p:nvSpPr>
        <p:spPr>
          <a:xfrm>
            <a:off x="4830795" y="3037658"/>
            <a:ext cx="41943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2384" name="Google Shape;2384;p170"/>
          <p:cNvSpPr/>
          <p:nvPr/>
        </p:nvSpPr>
        <p:spPr>
          <a:xfrm>
            <a:off x="1895225" y="1262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85" name="Google Shape;2385;p170"/>
          <p:cNvSpPr txBox="1"/>
          <p:nvPr/>
        </p:nvSpPr>
        <p:spPr>
          <a:xfrm>
            <a:off x="2215282" y="1477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2386" name="Google Shape;2386;p170"/>
          <p:cNvCxnSpPr/>
          <p:nvPr/>
        </p:nvCxnSpPr>
        <p:spPr>
          <a:xfrm>
            <a:off x="2906417" y="4618993"/>
            <a:ext cx="2874300" cy="0"/>
          </a:xfrm>
          <a:prstGeom prst="straightConnector1">
            <a:avLst/>
          </a:prstGeom>
          <a:noFill/>
          <a:ln cap="flat" cmpd="sng" w="28575">
            <a:solidFill>
              <a:srgbClr val="037971"/>
            </a:solidFill>
            <a:prstDash val="solid"/>
            <a:round/>
            <a:headEnd len="sm" w="sm" type="none"/>
            <a:tailEnd len="med" w="med" type="oval"/>
          </a:ln>
        </p:spPr>
      </p:cxnSp>
      <p:sp>
        <p:nvSpPr>
          <p:cNvPr id="2387" name="Google Shape;2387;p170"/>
          <p:cNvSpPr txBox="1"/>
          <p:nvPr>
            <p:ph idx="3" type="subTitle"/>
          </p:nvPr>
        </p:nvSpPr>
        <p:spPr>
          <a:xfrm>
            <a:off x="5899167" y="4387036"/>
            <a:ext cx="5030100" cy="698400"/>
          </a:xfrm>
          <a:prstGeom prst="rect">
            <a:avLst/>
          </a:prstGeom>
        </p:spPr>
        <p:txBody>
          <a:bodyPr anchorCtr="0" anchor="t" bIns="121900" lIns="121900" spcFirstLastPara="1" rIns="121900" wrap="square" tIns="121900">
            <a:noAutofit/>
          </a:bodyPr>
          <a:lstStyle>
            <a:lvl1pPr lv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2388" name="Shape 2388"/>
        <p:cNvGrpSpPr/>
        <p:nvPr/>
      </p:nvGrpSpPr>
      <p:grpSpPr>
        <a:xfrm>
          <a:off x="0" y="0"/>
          <a:ext cx="0" cy="0"/>
          <a:chOff x="0" y="0"/>
          <a:chExt cx="0" cy="0"/>
        </a:xfrm>
      </p:grpSpPr>
      <p:sp>
        <p:nvSpPr>
          <p:cNvPr id="2389" name="Google Shape;2389;p171"/>
          <p:cNvSpPr/>
          <p:nvPr/>
        </p:nvSpPr>
        <p:spPr>
          <a:xfrm>
            <a:off x="-76200" y="-4433"/>
            <a:ext cx="12268500" cy="68580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0" name="Google Shape;2390;p171"/>
          <p:cNvSpPr txBox="1"/>
          <p:nvPr/>
        </p:nvSpPr>
        <p:spPr>
          <a:xfrm>
            <a:off x="3651400" y="2914567"/>
            <a:ext cx="4813200" cy="927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5300">
                <a:solidFill>
                  <a:schemeClr val="lt1"/>
                </a:solidFill>
                <a:latin typeface="Century Gothic"/>
                <a:ea typeface="Century Gothic"/>
                <a:cs typeface="Century Gothic"/>
                <a:sym typeface="Century Gothic"/>
              </a:rPr>
              <a:t>Thank you!</a:t>
            </a:r>
            <a:endParaRPr b="1" sz="5300">
              <a:solidFill>
                <a:schemeClr val="lt1"/>
              </a:solidFill>
              <a:latin typeface="Century Gothic"/>
              <a:ea typeface="Century Gothic"/>
              <a:cs typeface="Century Gothic"/>
              <a:sym typeface="Century Gothic"/>
            </a:endParaRPr>
          </a:p>
        </p:txBody>
      </p:sp>
      <p:pic>
        <p:nvPicPr>
          <p:cNvPr id="2391" name="Google Shape;2391;p171"/>
          <p:cNvPicPr preferRelativeResize="0"/>
          <p:nvPr/>
        </p:nvPicPr>
        <p:blipFill>
          <a:blip r:embed="rId2">
            <a:alphaModFix/>
          </a:blip>
          <a:stretch>
            <a:fillRect/>
          </a:stretch>
        </p:blipFill>
        <p:spPr>
          <a:xfrm rot="-948235">
            <a:off x="7636232" y="3353653"/>
            <a:ext cx="6726632" cy="4890597"/>
          </a:xfrm>
          <a:prstGeom prst="rect">
            <a:avLst/>
          </a:prstGeom>
          <a:noFill/>
          <a:ln>
            <a:noFill/>
          </a:ln>
        </p:spPr>
      </p:pic>
      <p:pic>
        <p:nvPicPr>
          <p:cNvPr id="2392" name="Google Shape;2392;p171"/>
          <p:cNvPicPr preferRelativeResize="0"/>
          <p:nvPr/>
        </p:nvPicPr>
        <p:blipFill>
          <a:blip r:embed="rId3">
            <a:alphaModFix/>
          </a:blip>
          <a:stretch>
            <a:fillRect/>
          </a:stretch>
        </p:blipFill>
        <p:spPr>
          <a:xfrm rot="10800000">
            <a:off x="-2692399" y="-729499"/>
            <a:ext cx="8043699" cy="5848200"/>
          </a:xfrm>
          <a:prstGeom prst="rect">
            <a:avLst/>
          </a:prstGeom>
          <a:noFill/>
          <a:ln>
            <a:noFill/>
          </a:ln>
        </p:spPr>
      </p:pic>
      <p:pic>
        <p:nvPicPr>
          <p:cNvPr id="2393" name="Google Shape;2393;p171"/>
          <p:cNvPicPr preferRelativeResize="0"/>
          <p:nvPr/>
        </p:nvPicPr>
        <p:blipFill>
          <a:blip r:embed="rId4">
            <a:alphaModFix/>
          </a:blip>
          <a:stretch>
            <a:fillRect/>
          </a:stretch>
        </p:blipFill>
        <p:spPr>
          <a:xfrm>
            <a:off x="6673064" y="-156997"/>
            <a:ext cx="6468900" cy="4703234"/>
          </a:xfrm>
          <a:prstGeom prst="rect">
            <a:avLst/>
          </a:prstGeom>
          <a:noFill/>
          <a:ln>
            <a:noFill/>
          </a:ln>
        </p:spPr>
      </p:pic>
      <p:pic>
        <p:nvPicPr>
          <p:cNvPr descr="Google Shape;91;p1" id="2394" name="Google Shape;2394;p171"/>
          <p:cNvPicPr preferRelativeResize="0"/>
          <p:nvPr/>
        </p:nvPicPr>
        <p:blipFill rotWithShape="1">
          <a:blip r:embed="rId5">
            <a:alphaModFix/>
          </a:blip>
          <a:srcRect b="0" l="0" r="0" t="0"/>
          <a:stretch/>
        </p:blipFill>
        <p:spPr>
          <a:xfrm>
            <a:off x="10933473" y="6240184"/>
            <a:ext cx="1141801" cy="529178"/>
          </a:xfrm>
          <a:prstGeom prst="rect">
            <a:avLst/>
          </a:prstGeom>
          <a:noFill/>
          <a:ln>
            <a:noFill/>
          </a:ln>
        </p:spPr>
      </p:pic>
      <p:sp>
        <p:nvSpPr>
          <p:cNvPr id="2395" name="Google Shape;2395;p171"/>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2396" name="Shape 2396"/>
        <p:cNvGrpSpPr/>
        <p:nvPr/>
      </p:nvGrpSpPr>
      <p:grpSpPr>
        <a:xfrm>
          <a:off x="0" y="0"/>
          <a:ext cx="0" cy="0"/>
          <a:chOff x="0" y="0"/>
          <a:chExt cx="0" cy="0"/>
        </a:xfrm>
      </p:grpSpPr>
      <p:sp>
        <p:nvSpPr>
          <p:cNvPr id="2397" name="Google Shape;2397;p172"/>
          <p:cNvSpPr txBox="1"/>
          <p:nvPr>
            <p:ph idx="12" type="sldNum"/>
          </p:nvPr>
        </p:nvSpPr>
        <p:spPr>
          <a:xfrm>
            <a:off x="-326325" y="6443625"/>
            <a:ext cx="904800" cy="3231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Calibri"/>
              <a:buNone/>
              <a:defRPr b="1"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pic>
        <p:nvPicPr>
          <p:cNvPr descr="A close up of a signDescription automatically generated" id="2398" name="Google Shape;2398;p172"/>
          <p:cNvPicPr preferRelativeResize="0"/>
          <p:nvPr/>
        </p:nvPicPr>
        <p:blipFill rotWithShape="1">
          <a:blip r:embed="rId2">
            <a:alphaModFix/>
          </a:blip>
          <a:srcRect b="0" l="0" r="0" t="0"/>
          <a:stretch/>
        </p:blipFill>
        <p:spPr>
          <a:xfrm>
            <a:off x="10393362" y="5997575"/>
            <a:ext cx="1649414" cy="7397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399" name="Shape 2399"/>
        <p:cNvGrpSpPr/>
        <p:nvPr/>
      </p:nvGrpSpPr>
      <p:grpSpPr>
        <a:xfrm>
          <a:off x="0" y="0"/>
          <a:ext cx="0" cy="0"/>
          <a:chOff x="0" y="0"/>
          <a:chExt cx="0" cy="0"/>
        </a:xfrm>
      </p:grpSpPr>
      <p:sp>
        <p:nvSpPr>
          <p:cNvPr id="2400" name="Google Shape;2400;p173"/>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2401" name="Google Shape;2401;p173"/>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402" name="Google Shape;2402;p17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162" name="Shape 162"/>
        <p:cNvGrpSpPr/>
        <p:nvPr/>
      </p:nvGrpSpPr>
      <p:grpSpPr>
        <a:xfrm>
          <a:off x="0" y="0"/>
          <a:ext cx="0" cy="0"/>
          <a:chOff x="0" y="0"/>
          <a:chExt cx="0" cy="0"/>
        </a:xfrm>
      </p:grpSpPr>
      <p:sp>
        <p:nvSpPr>
          <p:cNvPr id="163" name="Google Shape;163;p19"/>
          <p:cNvSpPr/>
          <p:nvPr/>
        </p:nvSpPr>
        <p:spPr>
          <a:xfrm>
            <a:off x="0" y="-4400"/>
            <a:ext cx="40083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64" name="Google Shape;164;p19"/>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165" name="Google Shape;165;p19"/>
          <p:cNvSpPr/>
          <p:nvPr>
            <p:ph idx="2" type="pic"/>
          </p:nvPr>
        </p:nvSpPr>
        <p:spPr>
          <a:xfrm>
            <a:off x="1894832" y="416033"/>
            <a:ext cx="8402100" cy="3039600"/>
          </a:xfrm>
          <a:prstGeom prst="rect">
            <a:avLst/>
          </a:prstGeom>
          <a:noFill/>
          <a:ln cap="flat" cmpd="sng" w="28575">
            <a:solidFill>
              <a:srgbClr val="4FB09E"/>
            </a:solidFill>
            <a:prstDash val="solid"/>
            <a:round/>
            <a:headEnd len="sm" w="sm" type="none"/>
            <a:tailEnd len="sm" w="sm" type="none"/>
          </a:ln>
        </p:spPr>
      </p:sp>
      <p:sp>
        <p:nvSpPr>
          <p:cNvPr id="166" name="Google Shape;166;p19"/>
          <p:cNvSpPr/>
          <p:nvPr>
            <p:ph idx="3" type="pic"/>
          </p:nvPr>
        </p:nvSpPr>
        <p:spPr>
          <a:xfrm>
            <a:off x="1894832" y="3830308"/>
            <a:ext cx="4008300" cy="2611500"/>
          </a:xfrm>
          <a:prstGeom prst="rect">
            <a:avLst/>
          </a:prstGeom>
          <a:noFill/>
          <a:ln cap="flat" cmpd="sng" w="28575">
            <a:solidFill>
              <a:srgbClr val="4FB09E"/>
            </a:solidFill>
            <a:prstDash val="solid"/>
            <a:round/>
            <a:headEnd len="sm" w="sm" type="none"/>
            <a:tailEnd len="sm" w="sm" type="none"/>
          </a:ln>
        </p:spPr>
      </p:sp>
      <p:sp>
        <p:nvSpPr>
          <p:cNvPr id="167" name="Google Shape;167;p19"/>
          <p:cNvSpPr/>
          <p:nvPr>
            <p:ph idx="4" type="pic"/>
          </p:nvPr>
        </p:nvSpPr>
        <p:spPr>
          <a:xfrm>
            <a:off x="6288784" y="3830308"/>
            <a:ext cx="4008300" cy="26115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text">
  <p:cSld name="CUSTOM_8_2">
    <p:spTree>
      <p:nvGrpSpPr>
        <p:cNvPr id="168" name="Shape 168"/>
        <p:cNvGrpSpPr/>
        <p:nvPr/>
      </p:nvGrpSpPr>
      <p:grpSpPr>
        <a:xfrm>
          <a:off x="0" y="0"/>
          <a:ext cx="0" cy="0"/>
          <a:chOff x="0" y="0"/>
          <a:chExt cx="0" cy="0"/>
        </a:xfrm>
      </p:grpSpPr>
      <p:pic>
        <p:nvPicPr>
          <p:cNvPr id="169" name="Google Shape;169;p20"/>
          <p:cNvPicPr preferRelativeResize="0"/>
          <p:nvPr/>
        </p:nvPicPr>
        <p:blipFill rotWithShape="1">
          <a:blip r:embed="rId2">
            <a:alphaModFix/>
          </a:blip>
          <a:srcRect b="17566" l="32414" r="33402" t="26436"/>
          <a:stretch/>
        </p:blipFill>
        <p:spPr>
          <a:xfrm rot="-9412302">
            <a:off x="8818863" y="-1546538"/>
            <a:ext cx="4259128" cy="5074246"/>
          </a:xfrm>
          <a:prstGeom prst="rect">
            <a:avLst/>
          </a:prstGeom>
          <a:noFill/>
          <a:ln>
            <a:noFill/>
          </a:ln>
        </p:spPr>
      </p:pic>
      <p:sp>
        <p:nvSpPr>
          <p:cNvPr id="170" name="Google Shape;170;p20"/>
          <p:cNvSpPr/>
          <p:nvPr>
            <p:ph idx="2" type="pic"/>
          </p:nvPr>
        </p:nvSpPr>
        <p:spPr>
          <a:xfrm>
            <a:off x="1849614" y="1712773"/>
            <a:ext cx="4043100" cy="4041900"/>
          </a:xfrm>
          <a:prstGeom prst="roundRect">
            <a:avLst>
              <a:gd fmla="val 7694" name="adj"/>
            </a:avLst>
          </a:prstGeom>
          <a:noFill/>
          <a:ln>
            <a:noFill/>
          </a:ln>
        </p:spPr>
      </p:sp>
      <p:sp>
        <p:nvSpPr>
          <p:cNvPr id="171" name="Google Shape;171;p20"/>
          <p:cNvSpPr/>
          <p:nvPr>
            <p:ph idx="3" type="pic"/>
          </p:nvPr>
        </p:nvSpPr>
        <p:spPr>
          <a:xfrm>
            <a:off x="6299193" y="1712807"/>
            <a:ext cx="4043100" cy="4041900"/>
          </a:xfrm>
          <a:prstGeom prst="roundRect">
            <a:avLst>
              <a:gd fmla="val 7694" name="adj"/>
            </a:avLst>
          </a:prstGeom>
          <a:noFill/>
          <a:ln>
            <a:noFill/>
          </a:ln>
        </p:spPr>
      </p:sp>
      <p:pic>
        <p:nvPicPr>
          <p:cNvPr id="172" name="Google Shape;172;p20"/>
          <p:cNvPicPr preferRelativeResize="0"/>
          <p:nvPr/>
        </p:nvPicPr>
        <p:blipFill rotWithShape="1">
          <a:blip r:embed="rId3">
            <a:alphaModFix/>
          </a:blip>
          <a:srcRect b="30109" l="40147" r="32461" t="25157"/>
          <a:stretch/>
        </p:blipFill>
        <p:spPr>
          <a:xfrm flipH="1" rot="7979135">
            <a:off x="-667896" y="1757984"/>
            <a:ext cx="3338550" cy="3965394"/>
          </a:xfrm>
          <a:prstGeom prst="rect">
            <a:avLst/>
          </a:prstGeom>
          <a:noFill/>
          <a:ln>
            <a:noFill/>
          </a:ln>
        </p:spPr>
      </p:pic>
      <p:pic>
        <p:nvPicPr>
          <p:cNvPr id="173" name="Google Shape;173;p20"/>
          <p:cNvPicPr preferRelativeResize="0"/>
          <p:nvPr/>
        </p:nvPicPr>
        <p:blipFill rotWithShape="1">
          <a:blip r:embed="rId2">
            <a:alphaModFix/>
          </a:blip>
          <a:srcRect b="60885" l="47388" r="33403" t="26436"/>
          <a:stretch/>
        </p:blipFill>
        <p:spPr>
          <a:xfrm rot="8781778">
            <a:off x="-541858" y="6467141"/>
            <a:ext cx="2393375" cy="1148798"/>
          </a:xfrm>
          <a:prstGeom prst="rect">
            <a:avLst/>
          </a:prstGeom>
          <a:noFill/>
          <a:ln>
            <a:noFill/>
          </a:ln>
        </p:spPr>
      </p:pic>
      <p:sp>
        <p:nvSpPr>
          <p:cNvPr id="174" name="Google Shape;174;p20"/>
          <p:cNvSpPr txBox="1"/>
          <p:nvPr>
            <p:ph type="title"/>
          </p:nvPr>
        </p:nvSpPr>
        <p:spPr>
          <a:xfrm>
            <a:off x="2017800" y="406400"/>
            <a:ext cx="8156400" cy="10068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75" name="Google Shape;175;p20"/>
          <p:cNvSpPr txBox="1"/>
          <p:nvPr>
            <p:ph idx="1" type="subTitle"/>
          </p:nvPr>
        </p:nvSpPr>
        <p:spPr>
          <a:xfrm>
            <a:off x="1849596" y="5754767"/>
            <a:ext cx="4043100" cy="369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176" name="Google Shape;176;p20"/>
          <p:cNvSpPr txBox="1"/>
          <p:nvPr>
            <p:ph idx="4" type="subTitle"/>
          </p:nvPr>
        </p:nvSpPr>
        <p:spPr>
          <a:xfrm>
            <a:off x="6299196" y="5754767"/>
            <a:ext cx="4043100" cy="369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p:cSld name="CUSTOM_8_2_1">
    <p:spTree>
      <p:nvGrpSpPr>
        <p:cNvPr id="177" name="Shape 177"/>
        <p:cNvGrpSpPr/>
        <p:nvPr/>
      </p:nvGrpSpPr>
      <p:grpSpPr>
        <a:xfrm>
          <a:off x="0" y="0"/>
          <a:ext cx="0" cy="0"/>
          <a:chOff x="0" y="0"/>
          <a:chExt cx="0" cy="0"/>
        </a:xfrm>
      </p:grpSpPr>
      <p:pic>
        <p:nvPicPr>
          <p:cNvPr id="178" name="Google Shape;178;p21"/>
          <p:cNvPicPr preferRelativeResize="0"/>
          <p:nvPr/>
        </p:nvPicPr>
        <p:blipFill rotWithShape="1">
          <a:blip r:embed="rId2">
            <a:alphaModFix/>
          </a:blip>
          <a:srcRect b="17566" l="32414" r="33402" t="26436"/>
          <a:stretch/>
        </p:blipFill>
        <p:spPr>
          <a:xfrm rot="-9412302">
            <a:off x="8818863" y="-1546538"/>
            <a:ext cx="4259128" cy="5074246"/>
          </a:xfrm>
          <a:prstGeom prst="rect">
            <a:avLst/>
          </a:prstGeom>
          <a:noFill/>
          <a:ln>
            <a:noFill/>
          </a:ln>
        </p:spPr>
      </p:pic>
      <p:sp>
        <p:nvSpPr>
          <p:cNvPr id="179" name="Google Shape;179;p21"/>
          <p:cNvSpPr/>
          <p:nvPr>
            <p:ph idx="2" type="pic"/>
          </p:nvPr>
        </p:nvSpPr>
        <p:spPr>
          <a:xfrm>
            <a:off x="1849614" y="1407990"/>
            <a:ext cx="4043100" cy="4041900"/>
          </a:xfrm>
          <a:prstGeom prst="roundRect">
            <a:avLst>
              <a:gd fmla="val 7694" name="adj"/>
            </a:avLst>
          </a:prstGeom>
          <a:noFill/>
          <a:ln>
            <a:noFill/>
          </a:ln>
        </p:spPr>
      </p:sp>
      <p:sp>
        <p:nvSpPr>
          <p:cNvPr id="180" name="Google Shape;180;p21"/>
          <p:cNvSpPr/>
          <p:nvPr>
            <p:ph idx="3" type="pic"/>
          </p:nvPr>
        </p:nvSpPr>
        <p:spPr>
          <a:xfrm>
            <a:off x="6299193" y="1408023"/>
            <a:ext cx="4043100" cy="4041900"/>
          </a:xfrm>
          <a:prstGeom prst="roundRect">
            <a:avLst>
              <a:gd fmla="val 7694" name="adj"/>
            </a:avLst>
          </a:prstGeom>
          <a:noFill/>
          <a:ln>
            <a:noFill/>
          </a:ln>
        </p:spPr>
      </p:sp>
      <p:pic>
        <p:nvPicPr>
          <p:cNvPr id="181" name="Google Shape;181;p21"/>
          <p:cNvPicPr preferRelativeResize="0"/>
          <p:nvPr/>
        </p:nvPicPr>
        <p:blipFill rotWithShape="1">
          <a:blip r:embed="rId3">
            <a:alphaModFix/>
          </a:blip>
          <a:srcRect b="30109" l="40147" r="32461" t="25157"/>
          <a:stretch/>
        </p:blipFill>
        <p:spPr>
          <a:xfrm flipH="1" rot="7979135">
            <a:off x="-667896" y="1757984"/>
            <a:ext cx="3338550" cy="3965394"/>
          </a:xfrm>
          <a:prstGeom prst="rect">
            <a:avLst/>
          </a:prstGeom>
          <a:noFill/>
          <a:ln>
            <a:noFill/>
          </a:ln>
        </p:spPr>
      </p:pic>
      <p:pic>
        <p:nvPicPr>
          <p:cNvPr id="182" name="Google Shape;182;p21"/>
          <p:cNvPicPr preferRelativeResize="0"/>
          <p:nvPr/>
        </p:nvPicPr>
        <p:blipFill rotWithShape="1">
          <a:blip r:embed="rId2">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11" name="Shape 11"/>
        <p:cNvGrpSpPr/>
        <p:nvPr/>
      </p:nvGrpSpPr>
      <p:grpSpPr>
        <a:xfrm>
          <a:off x="0" y="0"/>
          <a:ext cx="0" cy="0"/>
          <a:chOff x="0" y="0"/>
          <a:chExt cx="0" cy="0"/>
        </a:xfrm>
      </p:grpSpPr>
      <p:sp>
        <p:nvSpPr>
          <p:cNvPr id="12" name="Google Shape;12;p3"/>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 name="Google Shape;13;p3"/>
          <p:cNvSpPr/>
          <p:nvPr/>
        </p:nvSpPr>
        <p:spPr>
          <a:xfrm>
            <a:off x="2198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4" name="Google Shape;14;p3"/>
          <p:cNvSpPr/>
          <p:nvPr>
            <p:ph idx="2" type="pic"/>
          </p:nvPr>
        </p:nvSpPr>
        <p:spPr>
          <a:xfrm>
            <a:off x="2198800" y="968417"/>
            <a:ext cx="3592500" cy="3592500"/>
          </a:xfrm>
          <a:prstGeom prst="ellipse">
            <a:avLst/>
          </a:prstGeom>
          <a:noFill/>
          <a:ln>
            <a:noFill/>
          </a:ln>
        </p:spPr>
      </p:sp>
      <p:sp>
        <p:nvSpPr>
          <p:cNvPr id="15" name="Google Shape;15;p3"/>
          <p:cNvSpPr txBox="1"/>
          <p:nvPr>
            <p:ph type="title"/>
          </p:nvPr>
        </p:nvSpPr>
        <p:spPr>
          <a:xfrm>
            <a:off x="2426367" y="4764017"/>
            <a:ext cx="3161700" cy="430500"/>
          </a:xfrm>
          <a:prstGeom prst="rect">
            <a:avLst/>
          </a:prstGeom>
        </p:spPr>
        <p:txBody>
          <a:bodyPr anchorCtr="0" anchor="t" bIns="45675" lIns="45675" spcFirstLastPara="1" rIns="45675" wrap="square" tIns="45675">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16" name="Google Shape;16;p3"/>
          <p:cNvSpPr txBox="1"/>
          <p:nvPr>
            <p:ph idx="1" type="subTitle"/>
          </p:nvPr>
        </p:nvSpPr>
        <p:spPr>
          <a:xfrm>
            <a:off x="2426367" y="5106050"/>
            <a:ext cx="3161700" cy="369300"/>
          </a:xfrm>
          <a:prstGeom prst="rect">
            <a:avLst/>
          </a:prstGeom>
        </p:spPr>
        <p:txBody>
          <a:bodyPr anchorCtr="0" anchor="t" bIns="45675" lIns="45675" spcFirstLastPara="1" rIns="45675" wrap="square" tIns="45675">
            <a:noAutofit/>
          </a:bodyPr>
          <a:lstStyle>
            <a:lvl1pPr lvl="0" rtl="0">
              <a:spcBef>
                <a:spcPts val="100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sp>
        <p:nvSpPr>
          <p:cNvPr id="17" name="Google Shape;17;p3"/>
          <p:cNvSpPr/>
          <p:nvPr/>
        </p:nvSpPr>
        <p:spPr>
          <a:xfrm>
            <a:off x="6400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8" name="Google Shape;18;p3"/>
          <p:cNvSpPr/>
          <p:nvPr>
            <p:ph idx="3" type="pic"/>
          </p:nvPr>
        </p:nvSpPr>
        <p:spPr>
          <a:xfrm>
            <a:off x="6400800" y="968417"/>
            <a:ext cx="3592500" cy="3592500"/>
          </a:xfrm>
          <a:prstGeom prst="ellipse">
            <a:avLst/>
          </a:prstGeom>
          <a:noFill/>
          <a:ln>
            <a:noFill/>
          </a:ln>
        </p:spPr>
      </p:sp>
      <p:sp>
        <p:nvSpPr>
          <p:cNvPr id="19" name="Google Shape;19;p3"/>
          <p:cNvSpPr txBox="1"/>
          <p:nvPr>
            <p:ph idx="4" type="title"/>
          </p:nvPr>
        </p:nvSpPr>
        <p:spPr>
          <a:xfrm>
            <a:off x="6628367" y="4764017"/>
            <a:ext cx="3161700" cy="430500"/>
          </a:xfrm>
          <a:prstGeom prst="rect">
            <a:avLst/>
          </a:prstGeom>
        </p:spPr>
        <p:txBody>
          <a:bodyPr anchorCtr="0" anchor="t" bIns="45675" lIns="45675" spcFirstLastPara="1" rIns="45675" wrap="square" tIns="45675">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20" name="Google Shape;20;p3"/>
          <p:cNvSpPr txBox="1"/>
          <p:nvPr>
            <p:ph idx="5" type="subTitle"/>
          </p:nvPr>
        </p:nvSpPr>
        <p:spPr>
          <a:xfrm>
            <a:off x="6628367" y="5106050"/>
            <a:ext cx="3161700" cy="369300"/>
          </a:xfrm>
          <a:prstGeom prst="rect">
            <a:avLst/>
          </a:prstGeom>
        </p:spPr>
        <p:txBody>
          <a:bodyPr anchorCtr="0" anchor="t" bIns="45675" lIns="45675" spcFirstLastPara="1" rIns="45675" wrap="square" tIns="45675">
            <a:noAutofit/>
          </a:bodyPr>
          <a:lstStyle>
            <a:lvl1pPr lvl="0" rtl="0">
              <a:spcBef>
                <a:spcPts val="100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pic>
        <p:nvPicPr>
          <p:cNvPr descr="Google Shape;91;p1" id="21" name="Google Shape;21;p3"/>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22" name="Google Shape;22;p3"/>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183" name="Shape 183"/>
        <p:cNvGrpSpPr/>
        <p:nvPr/>
      </p:nvGrpSpPr>
      <p:grpSpPr>
        <a:xfrm>
          <a:off x="0" y="0"/>
          <a:ext cx="0" cy="0"/>
          <a:chOff x="0" y="0"/>
          <a:chExt cx="0" cy="0"/>
        </a:xfrm>
      </p:grpSpPr>
      <p:sp>
        <p:nvSpPr>
          <p:cNvPr id="184" name="Google Shape;184;p22"/>
          <p:cNvSpPr/>
          <p:nvPr>
            <p:ph idx="2" type="pic"/>
          </p:nvPr>
        </p:nvSpPr>
        <p:spPr>
          <a:xfrm>
            <a:off x="3831540" y="394183"/>
            <a:ext cx="2934000" cy="2933100"/>
          </a:xfrm>
          <a:prstGeom prst="roundRect">
            <a:avLst>
              <a:gd fmla="val 7694" name="adj"/>
            </a:avLst>
          </a:prstGeom>
          <a:noFill/>
          <a:ln>
            <a:noFill/>
          </a:ln>
        </p:spPr>
      </p:sp>
      <p:sp>
        <p:nvSpPr>
          <p:cNvPr id="185" name="Google Shape;185;p22"/>
          <p:cNvSpPr/>
          <p:nvPr>
            <p:ph idx="3" type="pic"/>
          </p:nvPr>
        </p:nvSpPr>
        <p:spPr>
          <a:xfrm>
            <a:off x="5426433" y="3530608"/>
            <a:ext cx="2934000" cy="2933100"/>
          </a:xfrm>
          <a:prstGeom prst="roundRect">
            <a:avLst>
              <a:gd fmla="val 7694" name="adj"/>
            </a:avLst>
          </a:prstGeom>
          <a:noFill/>
          <a:ln>
            <a:noFill/>
          </a:ln>
        </p:spPr>
      </p:sp>
      <p:sp>
        <p:nvSpPr>
          <p:cNvPr id="186" name="Google Shape;186;p22"/>
          <p:cNvSpPr/>
          <p:nvPr>
            <p:ph idx="4" type="pic"/>
          </p:nvPr>
        </p:nvSpPr>
        <p:spPr>
          <a:xfrm>
            <a:off x="6968747" y="1259962"/>
            <a:ext cx="2067900" cy="2067600"/>
          </a:xfrm>
          <a:prstGeom prst="roundRect">
            <a:avLst>
              <a:gd fmla="val 7694" name="adj"/>
            </a:avLst>
          </a:prstGeom>
          <a:noFill/>
          <a:ln>
            <a:noFill/>
          </a:ln>
        </p:spPr>
      </p:sp>
      <p:sp>
        <p:nvSpPr>
          <p:cNvPr id="187" name="Google Shape;187;p22"/>
          <p:cNvSpPr/>
          <p:nvPr>
            <p:ph idx="5" type="pic"/>
          </p:nvPr>
        </p:nvSpPr>
        <p:spPr>
          <a:xfrm>
            <a:off x="3155247" y="3530595"/>
            <a:ext cx="2067900" cy="2067600"/>
          </a:xfrm>
          <a:prstGeom prst="roundRect">
            <a:avLst>
              <a:gd fmla="val 7694" name="adj"/>
            </a:avLst>
          </a:prstGeom>
          <a:noFill/>
          <a:ln>
            <a:noFill/>
          </a:ln>
        </p:spPr>
      </p:sp>
      <p:pic>
        <p:nvPicPr>
          <p:cNvPr id="188" name="Google Shape;188;p22"/>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89" name="Google Shape;189;p22"/>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90" name="Google Shape;190;p22"/>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191" name="Shape 191"/>
        <p:cNvGrpSpPr/>
        <p:nvPr/>
      </p:nvGrpSpPr>
      <p:grpSpPr>
        <a:xfrm>
          <a:off x="0" y="0"/>
          <a:ext cx="0" cy="0"/>
          <a:chOff x="0" y="0"/>
          <a:chExt cx="0" cy="0"/>
        </a:xfrm>
      </p:grpSpPr>
      <p:sp>
        <p:nvSpPr>
          <p:cNvPr id="192" name="Google Shape;192;p23"/>
          <p:cNvSpPr/>
          <p:nvPr>
            <p:ph idx="2" type="pic"/>
          </p:nvPr>
        </p:nvSpPr>
        <p:spPr>
          <a:xfrm>
            <a:off x="3977727" y="589967"/>
            <a:ext cx="2744700" cy="2744100"/>
          </a:xfrm>
          <a:prstGeom prst="roundRect">
            <a:avLst>
              <a:gd fmla="val 7694" name="adj"/>
            </a:avLst>
          </a:prstGeom>
          <a:noFill/>
          <a:ln>
            <a:noFill/>
          </a:ln>
        </p:spPr>
      </p:sp>
      <p:sp>
        <p:nvSpPr>
          <p:cNvPr id="193" name="Google Shape;193;p23"/>
          <p:cNvSpPr/>
          <p:nvPr>
            <p:ph idx="3" type="pic"/>
          </p:nvPr>
        </p:nvSpPr>
        <p:spPr>
          <a:xfrm>
            <a:off x="5469720" y="3524040"/>
            <a:ext cx="2744700" cy="2744100"/>
          </a:xfrm>
          <a:prstGeom prst="roundRect">
            <a:avLst>
              <a:gd fmla="val 7694" name="adj"/>
            </a:avLst>
          </a:prstGeom>
          <a:noFill/>
          <a:ln>
            <a:noFill/>
          </a:ln>
        </p:spPr>
      </p:sp>
      <p:sp>
        <p:nvSpPr>
          <p:cNvPr id="194" name="Google Shape;194;p23"/>
          <p:cNvSpPr/>
          <p:nvPr>
            <p:ph idx="4" type="pic"/>
          </p:nvPr>
        </p:nvSpPr>
        <p:spPr>
          <a:xfrm>
            <a:off x="6912526" y="1399889"/>
            <a:ext cx="1934400" cy="1934400"/>
          </a:xfrm>
          <a:prstGeom prst="roundRect">
            <a:avLst>
              <a:gd fmla="val 7694" name="adj"/>
            </a:avLst>
          </a:prstGeom>
          <a:noFill/>
          <a:ln>
            <a:noFill/>
          </a:ln>
        </p:spPr>
      </p:sp>
      <p:sp>
        <p:nvSpPr>
          <p:cNvPr id="195" name="Google Shape;195;p23"/>
          <p:cNvSpPr/>
          <p:nvPr>
            <p:ph idx="5" type="pic"/>
          </p:nvPr>
        </p:nvSpPr>
        <p:spPr>
          <a:xfrm>
            <a:off x="3345067" y="3524029"/>
            <a:ext cx="1934400" cy="1934400"/>
          </a:xfrm>
          <a:prstGeom prst="roundRect">
            <a:avLst>
              <a:gd fmla="val 7694" name="adj"/>
            </a:avLst>
          </a:prstGeom>
          <a:noFill/>
          <a:ln>
            <a:noFill/>
          </a:ln>
        </p:spPr>
      </p:sp>
      <p:pic>
        <p:nvPicPr>
          <p:cNvPr id="196" name="Google Shape;196;p23"/>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97" name="Google Shape;197;p23"/>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98" name="Google Shape;198;p23"/>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99" name="Google Shape;199;p23"/>
          <p:cNvSpPr/>
          <p:nvPr>
            <p:ph idx="6" type="pic"/>
          </p:nvPr>
        </p:nvSpPr>
        <p:spPr>
          <a:xfrm>
            <a:off x="1853068" y="1399889"/>
            <a:ext cx="1934400" cy="1934400"/>
          </a:xfrm>
          <a:prstGeom prst="roundRect">
            <a:avLst>
              <a:gd fmla="val 7694" name="adj"/>
            </a:avLst>
          </a:prstGeom>
          <a:noFill/>
          <a:ln>
            <a:noFill/>
          </a:ln>
        </p:spPr>
      </p:sp>
      <p:sp>
        <p:nvSpPr>
          <p:cNvPr id="200" name="Google Shape;200;p23"/>
          <p:cNvSpPr/>
          <p:nvPr>
            <p:ph idx="7" type="pic"/>
          </p:nvPr>
        </p:nvSpPr>
        <p:spPr>
          <a:xfrm>
            <a:off x="8404525" y="3524029"/>
            <a:ext cx="1934400" cy="1934400"/>
          </a:xfrm>
          <a:prstGeom prst="roundRect">
            <a:avLst>
              <a:gd fmla="val 7694" name="adj"/>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201" name="Shape 201"/>
        <p:cNvGrpSpPr/>
        <p:nvPr/>
      </p:nvGrpSpPr>
      <p:grpSpPr>
        <a:xfrm>
          <a:off x="0" y="0"/>
          <a:ext cx="0" cy="0"/>
          <a:chOff x="0" y="0"/>
          <a:chExt cx="0" cy="0"/>
        </a:xfrm>
      </p:grpSpPr>
      <p:sp>
        <p:nvSpPr>
          <p:cNvPr id="202" name="Google Shape;202;p24"/>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3" name="Google Shape;203;p24"/>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 name="Google Shape;204;p24"/>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24"/>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06" name="Google Shape;206;p24"/>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p24"/>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08" name="Google Shape;208;p24"/>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 name="Google Shape;209;p24"/>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10" name="Google Shape;210;p24"/>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p24"/>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12" name="Google Shape;212;p24"/>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13" name="Google Shape;213;p24"/>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214" name="Google Shape;214;p24"/>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p24"/>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216" name="Google Shape;216;p24"/>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p24"/>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218" name="Google Shape;218;p24"/>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 name="Google Shape;219;p24"/>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220" name="Google Shape;220;p24"/>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 name="Google Shape;221;p24"/>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d</a:t>
            </a:r>
            <a:endParaRPr b="1" i="0" sz="400" u="none" cap="none" strike="noStrike">
              <a:solidFill>
                <a:srgbClr val="93D8CB"/>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222" name="Shape 222"/>
        <p:cNvGrpSpPr/>
        <p:nvPr/>
      </p:nvGrpSpPr>
      <p:grpSpPr>
        <a:xfrm>
          <a:off x="0" y="0"/>
          <a:ext cx="0" cy="0"/>
          <a:chOff x="0" y="0"/>
          <a:chExt cx="0" cy="0"/>
        </a:xfrm>
      </p:grpSpPr>
      <p:sp>
        <p:nvSpPr>
          <p:cNvPr id="223" name="Google Shape;223;p25"/>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25"/>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p25"/>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p25"/>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27" name="Google Shape;227;p25"/>
          <p:cNvSpPr/>
          <p:nvPr/>
        </p:nvSpPr>
        <p:spPr>
          <a:xfrm>
            <a:off x="609600"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 name="Google Shape;228;p25"/>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29" name="Google Shape;229;p25"/>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p25"/>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31" name="Google Shape;231;p25"/>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25"/>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33" name="Google Shape;233;p25"/>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34" name="Google Shape;234;p25"/>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235" name="Google Shape;235;p25"/>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p25"/>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a</a:t>
            </a:r>
            <a:endParaRPr b="1" i="0" sz="400" u="none" cap="none" strike="noStrike">
              <a:solidFill>
                <a:srgbClr val="EB7D1F"/>
              </a:solidFill>
            </a:endParaRPr>
          </a:p>
        </p:txBody>
      </p:sp>
      <p:sp>
        <p:nvSpPr>
          <p:cNvPr id="237" name="Google Shape;237;p25"/>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p25"/>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239" name="Google Shape;239;p25"/>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 name="Google Shape;240;p25"/>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241" name="Google Shape;241;p25"/>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p25"/>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243" name="Shape 243"/>
        <p:cNvGrpSpPr/>
        <p:nvPr/>
      </p:nvGrpSpPr>
      <p:grpSpPr>
        <a:xfrm>
          <a:off x="0" y="0"/>
          <a:ext cx="0" cy="0"/>
          <a:chOff x="0" y="0"/>
          <a:chExt cx="0" cy="0"/>
        </a:xfrm>
      </p:grpSpPr>
      <p:sp>
        <p:nvSpPr>
          <p:cNvPr id="244" name="Google Shape;244;p26"/>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26"/>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p26"/>
          <p:cNvSpPr/>
          <p:nvPr/>
        </p:nvSpPr>
        <p:spPr>
          <a:xfrm>
            <a:off x="6230365"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p26"/>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48" name="Google Shape;248;p26"/>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26"/>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50" name="Google Shape;250;p26"/>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26"/>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52" name="Google Shape;252;p26"/>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p26"/>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54" name="Google Shape;254;p26"/>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55" name="Google Shape;255;p26"/>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256" name="Google Shape;256;p26"/>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p26"/>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258" name="Google Shape;258;p26"/>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 name="Google Shape;259;p26"/>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260" name="Google Shape;260;p26"/>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p26"/>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b</a:t>
            </a:r>
            <a:endParaRPr b="1" i="0" sz="400" u="none" cap="none" strike="noStrike">
              <a:solidFill>
                <a:srgbClr val="EB7D1F"/>
              </a:solidFill>
            </a:endParaRPr>
          </a:p>
        </p:txBody>
      </p:sp>
      <p:sp>
        <p:nvSpPr>
          <p:cNvPr id="262" name="Google Shape;262;p26"/>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3" name="Google Shape;263;p26"/>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264" name="Shape 264"/>
        <p:cNvGrpSpPr/>
        <p:nvPr/>
      </p:nvGrpSpPr>
      <p:grpSpPr>
        <a:xfrm>
          <a:off x="0" y="0"/>
          <a:ext cx="0" cy="0"/>
          <a:chOff x="0" y="0"/>
          <a:chExt cx="0" cy="0"/>
        </a:xfrm>
      </p:grpSpPr>
      <p:sp>
        <p:nvSpPr>
          <p:cNvPr id="265" name="Google Shape;265;p27"/>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p27"/>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p27"/>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27"/>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69" name="Google Shape;269;p27"/>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p27"/>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71" name="Google Shape;271;p27"/>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p27"/>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73" name="Google Shape;273;p27"/>
          <p:cNvSpPr/>
          <p:nvPr/>
        </p:nvSpPr>
        <p:spPr>
          <a:xfrm>
            <a:off x="609617"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 name="Google Shape;274;p27"/>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75" name="Google Shape;275;p27"/>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76" name="Google Shape;276;p27"/>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277" name="Google Shape;277;p27"/>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p27"/>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279" name="Google Shape;279;p27"/>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27"/>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c</a:t>
            </a:r>
            <a:endParaRPr b="1" i="0" sz="400" u="none" cap="none" strike="noStrike">
              <a:solidFill>
                <a:srgbClr val="EB7D1F"/>
              </a:solidFill>
            </a:endParaRPr>
          </a:p>
        </p:txBody>
      </p:sp>
      <p:sp>
        <p:nvSpPr>
          <p:cNvPr id="281" name="Google Shape;281;p27"/>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p27"/>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283" name="Google Shape;283;p27"/>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 name="Google Shape;284;p27"/>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285" name="Shape 285"/>
        <p:cNvGrpSpPr/>
        <p:nvPr/>
      </p:nvGrpSpPr>
      <p:grpSpPr>
        <a:xfrm>
          <a:off x="0" y="0"/>
          <a:ext cx="0" cy="0"/>
          <a:chOff x="0" y="0"/>
          <a:chExt cx="0" cy="0"/>
        </a:xfrm>
      </p:grpSpPr>
      <p:sp>
        <p:nvSpPr>
          <p:cNvPr id="286" name="Google Shape;286;p28"/>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 name="Google Shape;287;p28"/>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28"/>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p28"/>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90" name="Google Shape;290;p28"/>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 name="Google Shape;291;p28"/>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92" name="Google Shape;292;p28"/>
          <p:cNvSpPr/>
          <p:nvPr/>
        </p:nvSpPr>
        <p:spPr>
          <a:xfrm>
            <a:off x="6230382"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 name="Google Shape;293;p28"/>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94" name="Google Shape;294;p28"/>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28"/>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96" name="Google Shape;296;p28"/>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297" name="Google Shape;297;p28"/>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298" name="Google Shape;298;p28"/>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9" name="Google Shape;299;p28"/>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300" name="Google Shape;300;p28"/>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 name="Google Shape;301;p28"/>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302" name="Google Shape;302;p28"/>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3" name="Google Shape;303;p28"/>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304" name="Google Shape;304;p28"/>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5" name="Google Shape;305;p28"/>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d</a:t>
            </a:r>
            <a:endParaRPr b="1" i="0" sz="400" u="none" cap="none" strike="noStrike">
              <a:solidFill>
                <a:srgbClr val="EB7D1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306" name="Shape 306"/>
        <p:cNvGrpSpPr/>
        <p:nvPr/>
      </p:nvGrpSpPr>
      <p:grpSpPr>
        <a:xfrm>
          <a:off x="0" y="0"/>
          <a:ext cx="0" cy="0"/>
          <a:chOff x="0" y="0"/>
          <a:chExt cx="0" cy="0"/>
        </a:xfrm>
      </p:grpSpPr>
      <p:sp>
        <p:nvSpPr>
          <p:cNvPr id="307" name="Google Shape;307;p29"/>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308" name="Google Shape;308;p29"/>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309" name="Google Shape;309;p29"/>
          <p:cNvSpPr txBox="1"/>
          <p:nvPr/>
        </p:nvSpPr>
        <p:spPr>
          <a:xfrm rot="-5400000">
            <a:off x="-152400" y="3005700"/>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Recap</a:t>
            </a:r>
            <a:endParaRPr b="1" i="0" sz="4000" u="none" cap="none" strike="noStrike">
              <a:solidFill>
                <a:srgbClr val="037971"/>
              </a:solidFill>
              <a:latin typeface="Century Gothic"/>
              <a:ea typeface="Century Gothic"/>
              <a:cs typeface="Century Gothic"/>
              <a:sym typeface="Century Gothic"/>
            </a:endParaRPr>
          </a:p>
        </p:txBody>
      </p:sp>
      <p:sp>
        <p:nvSpPr>
          <p:cNvPr id="310" name="Google Shape;310;p29"/>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311" name="Google Shape;311;p29"/>
          <p:cNvPicPr preferRelativeResize="0"/>
          <p:nvPr/>
        </p:nvPicPr>
        <p:blipFill rotWithShape="1">
          <a:blip r:embed="rId3">
            <a:alphaModFix/>
          </a:blip>
          <a:srcRect b="0" l="28771" r="31140" t="0"/>
          <a:stretch/>
        </p:blipFill>
        <p:spPr>
          <a:xfrm rot="575576">
            <a:off x="9557738" y="543625"/>
            <a:ext cx="2481973" cy="4503002"/>
          </a:xfrm>
          <a:prstGeom prst="rect">
            <a:avLst/>
          </a:prstGeom>
          <a:noFill/>
          <a:ln>
            <a:noFill/>
          </a:ln>
        </p:spPr>
      </p:pic>
      <p:pic>
        <p:nvPicPr>
          <p:cNvPr id="312" name="Google Shape;312;p29"/>
          <p:cNvPicPr preferRelativeResize="0"/>
          <p:nvPr/>
        </p:nvPicPr>
        <p:blipFill rotWithShape="1">
          <a:blip r:embed="rId4">
            <a:alphaModFix/>
          </a:blip>
          <a:srcRect b="17566" l="32414" r="33402" t="26436"/>
          <a:stretch/>
        </p:blipFill>
        <p:spPr>
          <a:xfrm rot="-175503">
            <a:off x="8582660" y="4439323"/>
            <a:ext cx="3838074" cy="457263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313" name="Shape 313"/>
        <p:cNvGrpSpPr/>
        <p:nvPr/>
      </p:nvGrpSpPr>
      <p:grpSpPr>
        <a:xfrm>
          <a:off x="0" y="0"/>
          <a:ext cx="0" cy="0"/>
          <a:chOff x="0" y="0"/>
          <a:chExt cx="0" cy="0"/>
        </a:xfrm>
      </p:grpSpPr>
      <p:sp>
        <p:nvSpPr>
          <p:cNvPr id="314" name="Google Shape;314;p30"/>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315" name="Google Shape;315;p30"/>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316" name="Google Shape;316;p30"/>
          <p:cNvSpPr txBox="1"/>
          <p:nvPr/>
        </p:nvSpPr>
        <p:spPr>
          <a:xfrm rot="-5400000">
            <a:off x="-152400" y="3005700"/>
            <a:ext cx="3816900" cy="738900"/>
          </a:xfrm>
          <a:prstGeom prst="rect">
            <a:avLst/>
          </a:prstGeom>
          <a:noFill/>
          <a:ln>
            <a:noFill/>
          </a:ln>
        </p:spPr>
        <p:txBody>
          <a:bodyPr anchorCtr="0" anchor="t"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Wrap up</a:t>
            </a:r>
            <a:endParaRPr b="1" i="0" sz="4000" u="none" cap="none" strike="noStrike">
              <a:solidFill>
                <a:srgbClr val="037971"/>
              </a:solidFill>
              <a:latin typeface="Century Gothic"/>
              <a:ea typeface="Century Gothic"/>
              <a:cs typeface="Century Gothic"/>
              <a:sym typeface="Century Gothic"/>
            </a:endParaRPr>
          </a:p>
        </p:txBody>
      </p:sp>
      <p:sp>
        <p:nvSpPr>
          <p:cNvPr id="317" name="Google Shape;317;p30"/>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318" name="Google Shape;318;p30"/>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pic>
        <p:nvPicPr>
          <p:cNvPr id="319" name="Google Shape;319;p30"/>
          <p:cNvPicPr preferRelativeResize="0"/>
          <p:nvPr/>
        </p:nvPicPr>
        <p:blipFill>
          <a:blip r:embed="rId4">
            <a:alphaModFix/>
          </a:blip>
          <a:stretch>
            <a:fillRect/>
          </a:stretch>
        </p:blipFill>
        <p:spPr>
          <a:xfrm rot="2092707">
            <a:off x="8645467" y="1584168"/>
            <a:ext cx="4647336" cy="337886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320" name="Shape 320"/>
        <p:cNvGrpSpPr/>
        <p:nvPr/>
      </p:nvGrpSpPr>
      <p:grpSpPr>
        <a:xfrm>
          <a:off x="0" y="0"/>
          <a:ext cx="0" cy="0"/>
          <a:chOff x="0" y="0"/>
          <a:chExt cx="0" cy="0"/>
        </a:xfrm>
      </p:grpSpPr>
      <p:pic>
        <p:nvPicPr>
          <p:cNvPr id="321" name="Google Shape;321;p31"/>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322" name="Google Shape;322;p31"/>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323" name="Google Shape;323;p31"/>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324" name="Google Shape;324;p31"/>
          <p:cNvSpPr/>
          <p:nvPr/>
        </p:nvSpPr>
        <p:spPr>
          <a:xfrm>
            <a:off x="2523775" y="29165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5" name="Google Shape;325;p31"/>
          <p:cNvSpPr/>
          <p:nvPr/>
        </p:nvSpPr>
        <p:spPr>
          <a:xfrm>
            <a:off x="2523775" y="41321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6" name="Google Shape;326;p31"/>
          <p:cNvSpPr/>
          <p:nvPr/>
        </p:nvSpPr>
        <p:spPr>
          <a:xfrm>
            <a:off x="2523775" y="5347825"/>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7" name="Google Shape;327;p31"/>
          <p:cNvSpPr/>
          <p:nvPr/>
        </p:nvSpPr>
        <p:spPr>
          <a:xfrm>
            <a:off x="2523775" y="16788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8" name="Google Shape;328;p31"/>
          <p:cNvSpPr/>
          <p:nvPr/>
        </p:nvSpPr>
        <p:spPr>
          <a:xfrm>
            <a:off x="2523775" y="4412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9" name="Google Shape;329;p31"/>
          <p:cNvSpPr txBox="1"/>
          <p:nvPr/>
        </p:nvSpPr>
        <p:spPr>
          <a:xfrm>
            <a:off x="2523776" y="5926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330" name="Google Shape;330;p31"/>
          <p:cNvSpPr txBox="1"/>
          <p:nvPr/>
        </p:nvSpPr>
        <p:spPr>
          <a:xfrm>
            <a:off x="2523775" y="18302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331" name="Google Shape;331;p31"/>
          <p:cNvSpPr txBox="1"/>
          <p:nvPr/>
        </p:nvSpPr>
        <p:spPr>
          <a:xfrm>
            <a:off x="2523775" y="30569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332" name="Google Shape;332;p31"/>
          <p:cNvSpPr txBox="1"/>
          <p:nvPr/>
        </p:nvSpPr>
        <p:spPr>
          <a:xfrm>
            <a:off x="2523775" y="42835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sp>
        <p:nvSpPr>
          <p:cNvPr id="333" name="Google Shape;333;p31"/>
          <p:cNvSpPr txBox="1"/>
          <p:nvPr/>
        </p:nvSpPr>
        <p:spPr>
          <a:xfrm>
            <a:off x="2523775" y="5510217"/>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5</a:t>
            </a:r>
            <a:endParaRPr b="1" i="0" sz="2700" u="none" cap="none" strike="noStrike">
              <a:solidFill>
                <a:srgbClr val="000000"/>
              </a:solidFill>
              <a:latin typeface="Century Gothic"/>
              <a:ea typeface="Century Gothic"/>
              <a:cs typeface="Century Gothic"/>
              <a:sym typeface="Century Gothic"/>
            </a:endParaRPr>
          </a:p>
        </p:txBody>
      </p:sp>
      <p:cxnSp>
        <p:nvCxnSpPr>
          <p:cNvPr id="334" name="Google Shape;334;p31"/>
          <p:cNvCxnSpPr/>
          <p:nvPr/>
        </p:nvCxnSpPr>
        <p:spPr>
          <a:xfrm flipH="1" rot="10800000">
            <a:off x="3388576" y="9187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335" name="Google Shape;335;p31"/>
          <p:cNvCxnSpPr/>
          <p:nvPr/>
        </p:nvCxnSpPr>
        <p:spPr>
          <a:xfrm flipH="1" rot="10800000">
            <a:off x="3388576" y="2156383"/>
            <a:ext cx="1281600" cy="4500"/>
          </a:xfrm>
          <a:prstGeom prst="straightConnector1">
            <a:avLst/>
          </a:prstGeom>
          <a:noFill/>
          <a:ln cap="flat" cmpd="sng" w="28575">
            <a:solidFill>
              <a:srgbClr val="037971"/>
            </a:solidFill>
            <a:prstDash val="solid"/>
            <a:round/>
            <a:headEnd len="sm" w="sm" type="none"/>
            <a:tailEnd len="med" w="med" type="oval"/>
          </a:ln>
        </p:spPr>
      </p:cxnSp>
      <p:sp>
        <p:nvSpPr>
          <p:cNvPr id="336" name="Google Shape;336;p31"/>
          <p:cNvSpPr txBox="1"/>
          <p:nvPr>
            <p:ph idx="1" type="subTitle"/>
          </p:nvPr>
        </p:nvSpPr>
        <p:spPr>
          <a:xfrm>
            <a:off x="4771776" y="6734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37" name="Google Shape;337;p31"/>
          <p:cNvSpPr txBox="1"/>
          <p:nvPr>
            <p:ph idx="2" type="subTitle"/>
          </p:nvPr>
        </p:nvSpPr>
        <p:spPr>
          <a:xfrm>
            <a:off x="4771776" y="191108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338" name="Google Shape;338;p31"/>
          <p:cNvCxnSpPr/>
          <p:nvPr/>
        </p:nvCxnSpPr>
        <p:spPr>
          <a:xfrm flipH="1" rot="10800000">
            <a:off x="3388576" y="3383017"/>
            <a:ext cx="1281600" cy="4500"/>
          </a:xfrm>
          <a:prstGeom prst="straightConnector1">
            <a:avLst/>
          </a:prstGeom>
          <a:noFill/>
          <a:ln cap="flat" cmpd="sng" w="28575">
            <a:solidFill>
              <a:srgbClr val="037971"/>
            </a:solidFill>
            <a:prstDash val="solid"/>
            <a:round/>
            <a:headEnd len="sm" w="sm" type="none"/>
            <a:tailEnd len="med" w="med" type="oval"/>
          </a:ln>
        </p:spPr>
      </p:cxnSp>
      <p:sp>
        <p:nvSpPr>
          <p:cNvPr id="339" name="Google Shape;339;p31"/>
          <p:cNvSpPr txBox="1"/>
          <p:nvPr>
            <p:ph idx="3" type="subTitle"/>
          </p:nvPr>
        </p:nvSpPr>
        <p:spPr>
          <a:xfrm>
            <a:off x="4771776" y="313771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340" name="Google Shape;340;p31"/>
          <p:cNvCxnSpPr/>
          <p:nvPr/>
        </p:nvCxnSpPr>
        <p:spPr>
          <a:xfrm flipH="1" rot="10800000">
            <a:off x="3388576" y="4609667"/>
            <a:ext cx="1281600" cy="4500"/>
          </a:xfrm>
          <a:prstGeom prst="straightConnector1">
            <a:avLst/>
          </a:prstGeom>
          <a:noFill/>
          <a:ln cap="flat" cmpd="sng" w="28575">
            <a:solidFill>
              <a:srgbClr val="037971"/>
            </a:solidFill>
            <a:prstDash val="solid"/>
            <a:round/>
            <a:headEnd len="sm" w="sm" type="none"/>
            <a:tailEnd len="med" w="med" type="oval"/>
          </a:ln>
        </p:spPr>
      </p:cxnSp>
      <p:sp>
        <p:nvSpPr>
          <p:cNvPr id="341" name="Google Shape;341;p31"/>
          <p:cNvSpPr txBox="1"/>
          <p:nvPr>
            <p:ph idx="4" type="subTitle"/>
          </p:nvPr>
        </p:nvSpPr>
        <p:spPr>
          <a:xfrm>
            <a:off x="4771776" y="436436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342" name="Google Shape;342;p31"/>
          <p:cNvCxnSpPr/>
          <p:nvPr/>
        </p:nvCxnSpPr>
        <p:spPr>
          <a:xfrm flipH="1" rot="10800000">
            <a:off x="3388576" y="5772650"/>
            <a:ext cx="1281600" cy="4500"/>
          </a:xfrm>
          <a:prstGeom prst="straightConnector1">
            <a:avLst/>
          </a:prstGeom>
          <a:noFill/>
          <a:ln cap="flat" cmpd="sng" w="28575">
            <a:solidFill>
              <a:srgbClr val="037971"/>
            </a:solidFill>
            <a:prstDash val="solid"/>
            <a:round/>
            <a:headEnd len="sm" w="sm" type="none"/>
            <a:tailEnd len="med" w="med" type="oval"/>
          </a:ln>
        </p:spPr>
      </p:cxnSp>
      <p:sp>
        <p:nvSpPr>
          <p:cNvPr id="343" name="Google Shape;343;p31"/>
          <p:cNvSpPr txBox="1"/>
          <p:nvPr>
            <p:ph idx="5" type="subTitle"/>
          </p:nvPr>
        </p:nvSpPr>
        <p:spPr>
          <a:xfrm>
            <a:off x="4771776" y="55273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44" name="Google Shape;344;p31"/>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23" name="Shape 23"/>
        <p:cNvGrpSpPr/>
        <p:nvPr/>
      </p:nvGrpSpPr>
      <p:grpSpPr>
        <a:xfrm>
          <a:off x="0" y="0"/>
          <a:ext cx="0" cy="0"/>
          <a:chOff x="0" y="0"/>
          <a:chExt cx="0" cy="0"/>
        </a:xfrm>
      </p:grpSpPr>
      <p:sp>
        <p:nvSpPr>
          <p:cNvPr id="24" name="Google Shape;24;p4"/>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25" name="Google Shape;25;p4"/>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26" name="Google Shape;26;p4"/>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27" name="Google Shape;27;p4"/>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28" name="Google Shape;28;p4"/>
          <p:cNvSpPr/>
          <p:nvPr/>
        </p:nvSpPr>
        <p:spPr>
          <a:xfrm>
            <a:off x="2523766" y="36806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9" name="Google Shape;29;p4"/>
          <p:cNvSpPr/>
          <p:nvPr/>
        </p:nvSpPr>
        <p:spPr>
          <a:xfrm>
            <a:off x="2523766" y="50994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 name="Google Shape;30;p4"/>
          <p:cNvSpPr/>
          <p:nvPr/>
        </p:nvSpPr>
        <p:spPr>
          <a:xfrm>
            <a:off x="2523766" y="22397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 name="Google Shape;31;p4"/>
          <p:cNvSpPr/>
          <p:nvPr/>
        </p:nvSpPr>
        <p:spPr>
          <a:xfrm>
            <a:off x="2523766" y="7989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2" name="Google Shape;32;p4"/>
          <p:cNvSpPr txBox="1"/>
          <p:nvPr/>
        </p:nvSpPr>
        <p:spPr>
          <a:xfrm>
            <a:off x="2523767" y="9503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33" name="Google Shape;33;p4"/>
          <p:cNvSpPr txBox="1"/>
          <p:nvPr/>
        </p:nvSpPr>
        <p:spPr>
          <a:xfrm>
            <a:off x="2523766" y="23911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34" name="Google Shape;34;p4"/>
          <p:cNvSpPr txBox="1"/>
          <p:nvPr/>
        </p:nvSpPr>
        <p:spPr>
          <a:xfrm>
            <a:off x="2523766" y="38210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35" name="Google Shape;35;p4"/>
          <p:cNvSpPr txBox="1"/>
          <p:nvPr/>
        </p:nvSpPr>
        <p:spPr>
          <a:xfrm>
            <a:off x="2523766" y="52508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cxnSp>
        <p:nvCxnSpPr>
          <p:cNvPr id="36" name="Google Shape;36;p4"/>
          <p:cNvCxnSpPr/>
          <p:nvPr/>
        </p:nvCxnSpPr>
        <p:spPr>
          <a:xfrm flipH="1" rot="10800000">
            <a:off x="3388567" y="12764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37" name="Google Shape;37;p4"/>
          <p:cNvCxnSpPr/>
          <p:nvPr/>
        </p:nvCxnSpPr>
        <p:spPr>
          <a:xfrm flipH="1" rot="10800000">
            <a:off x="3388567" y="2717283"/>
            <a:ext cx="1281600" cy="4500"/>
          </a:xfrm>
          <a:prstGeom prst="straightConnector1">
            <a:avLst/>
          </a:prstGeom>
          <a:noFill/>
          <a:ln cap="flat" cmpd="sng" w="28575">
            <a:solidFill>
              <a:srgbClr val="037971"/>
            </a:solidFill>
            <a:prstDash val="solid"/>
            <a:round/>
            <a:headEnd len="sm" w="sm" type="none"/>
            <a:tailEnd len="med" w="med" type="oval"/>
          </a:ln>
        </p:spPr>
      </p:cxnSp>
      <p:sp>
        <p:nvSpPr>
          <p:cNvPr id="38" name="Google Shape;38;p4"/>
          <p:cNvSpPr txBox="1"/>
          <p:nvPr/>
        </p:nvSpPr>
        <p:spPr>
          <a:xfrm>
            <a:off x="4771767" y="1056409"/>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sp>
        <p:nvSpPr>
          <p:cNvPr id="39" name="Google Shape;39;p4"/>
          <p:cNvSpPr txBox="1"/>
          <p:nvPr/>
        </p:nvSpPr>
        <p:spPr>
          <a:xfrm>
            <a:off x="4771767" y="2497237"/>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cxnSp>
        <p:nvCxnSpPr>
          <p:cNvPr id="40" name="Google Shape;40;p4"/>
          <p:cNvCxnSpPr/>
          <p:nvPr/>
        </p:nvCxnSpPr>
        <p:spPr>
          <a:xfrm flipH="1" rot="10800000">
            <a:off x="3388567" y="4147117"/>
            <a:ext cx="1281600" cy="4500"/>
          </a:xfrm>
          <a:prstGeom prst="straightConnector1">
            <a:avLst/>
          </a:prstGeom>
          <a:noFill/>
          <a:ln cap="flat" cmpd="sng" w="28575">
            <a:solidFill>
              <a:srgbClr val="037971"/>
            </a:solidFill>
            <a:prstDash val="solid"/>
            <a:round/>
            <a:headEnd len="sm" w="sm" type="none"/>
            <a:tailEnd len="med" w="med" type="oval"/>
          </a:ln>
        </p:spPr>
      </p:cxnSp>
      <p:sp>
        <p:nvSpPr>
          <p:cNvPr id="41" name="Google Shape;41;p4"/>
          <p:cNvSpPr txBox="1"/>
          <p:nvPr/>
        </p:nvSpPr>
        <p:spPr>
          <a:xfrm>
            <a:off x="4771767" y="3927065"/>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cxnSp>
        <p:nvCxnSpPr>
          <p:cNvPr id="42" name="Google Shape;42;p4"/>
          <p:cNvCxnSpPr/>
          <p:nvPr/>
        </p:nvCxnSpPr>
        <p:spPr>
          <a:xfrm flipH="1" rot="10800000">
            <a:off x="3388567" y="5576967"/>
            <a:ext cx="1281600" cy="4500"/>
          </a:xfrm>
          <a:prstGeom prst="straightConnector1">
            <a:avLst/>
          </a:prstGeom>
          <a:noFill/>
          <a:ln cap="flat" cmpd="sng" w="28575">
            <a:solidFill>
              <a:srgbClr val="037971"/>
            </a:solidFill>
            <a:prstDash val="solid"/>
            <a:round/>
            <a:headEnd len="sm" w="sm" type="none"/>
            <a:tailEnd len="med" w="med" type="oval"/>
          </a:ln>
        </p:spPr>
      </p:cxnSp>
      <p:sp>
        <p:nvSpPr>
          <p:cNvPr id="43" name="Google Shape;43;p4"/>
          <p:cNvSpPr txBox="1"/>
          <p:nvPr/>
        </p:nvSpPr>
        <p:spPr>
          <a:xfrm>
            <a:off x="4771767" y="5356909"/>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345" name="Shape 345"/>
        <p:cNvGrpSpPr/>
        <p:nvPr/>
      </p:nvGrpSpPr>
      <p:grpSpPr>
        <a:xfrm>
          <a:off x="0" y="0"/>
          <a:ext cx="0" cy="0"/>
          <a:chOff x="0" y="0"/>
          <a:chExt cx="0" cy="0"/>
        </a:xfrm>
      </p:grpSpPr>
      <p:sp>
        <p:nvSpPr>
          <p:cNvPr id="346" name="Google Shape;346;p32"/>
          <p:cNvSpPr/>
          <p:nvPr/>
        </p:nvSpPr>
        <p:spPr>
          <a:xfrm>
            <a:off x="0" y="0"/>
            <a:ext cx="30039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347" name="Google Shape;347;p32"/>
          <p:cNvSpPr txBox="1"/>
          <p:nvPr/>
        </p:nvSpPr>
        <p:spPr>
          <a:xfrm rot="-5400000">
            <a:off x="-406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348" name="Google Shape;348;p32"/>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349" name="Google Shape;349;p32"/>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350" name="Google Shape;350;p32"/>
          <p:cNvSpPr/>
          <p:nvPr/>
        </p:nvSpPr>
        <p:spPr>
          <a:xfrm>
            <a:off x="2523766" y="36806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 name="Google Shape;351;p32"/>
          <p:cNvSpPr/>
          <p:nvPr/>
        </p:nvSpPr>
        <p:spPr>
          <a:xfrm>
            <a:off x="2523766" y="50994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2" name="Google Shape;352;p32"/>
          <p:cNvSpPr/>
          <p:nvPr/>
        </p:nvSpPr>
        <p:spPr>
          <a:xfrm>
            <a:off x="2523766" y="22397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3" name="Google Shape;353;p32"/>
          <p:cNvSpPr/>
          <p:nvPr/>
        </p:nvSpPr>
        <p:spPr>
          <a:xfrm>
            <a:off x="2523766" y="7989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4" name="Google Shape;354;p32"/>
          <p:cNvSpPr txBox="1"/>
          <p:nvPr/>
        </p:nvSpPr>
        <p:spPr>
          <a:xfrm>
            <a:off x="2523767" y="9503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355" name="Google Shape;355;p32"/>
          <p:cNvSpPr txBox="1"/>
          <p:nvPr/>
        </p:nvSpPr>
        <p:spPr>
          <a:xfrm>
            <a:off x="2523766" y="23911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356" name="Google Shape;356;p32"/>
          <p:cNvSpPr txBox="1"/>
          <p:nvPr/>
        </p:nvSpPr>
        <p:spPr>
          <a:xfrm>
            <a:off x="2523766" y="38210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357" name="Google Shape;357;p32"/>
          <p:cNvSpPr txBox="1"/>
          <p:nvPr/>
        </p:nvSpPr>
        <p:spPr>
          <a:xfrm>
            <a:off x="2523766" y="52508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cxnSp>
        <p:nvCxnSpPr>
          <p:cNvPr id="358" name="Google Shape;358;p32"/>
          <p:cNvCxnSpPr/>
          <p:nvPr/>
        </p:nvCxnSpPr>
        <p:spPr>
          <a:xfrm flipH="1" rot="10800000">
            <a:off x="3388567" y="12764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359" name="Google Shape;359;p32"/>
          <p:cNvCxnSpPr/>
          <p:nvPr/>
        </p:nvCxnSpPr>
        <p:spPr>
          <a:xfrm flipH="1" rot="10800000">
            <a:off x="3388567" y="2717283"/>
            <a:ext cx="1281600" cy="4500"/>
          </a:xfrm>
          <a:prstGeom prst="straightConnector1">
            <a:avLst/>
          </a:prstGeom>
          <a:noFill/>
          <a:ln cap="flat" cmpd="sng" w="28575">
            <a:solidFill>
              <a:srgbClr val="037971"/>
            </a:solidFill>
            <a:prstDash val="solid"/>
            <a:round/>
            <a:headEnd len="sm" w="sm" type="none"/>
            <a:tailEnd len="med" w="med" type="oval"/>
          </a:ln>
        </p:spPr>
      </p:cxnSp>
      <p:sp>
        <p:nvSpPr>
          <p:cNvPr id="360" name="Google Shape;360;p32"/>
          <p:cNvSpPr txBox="1"/>
          <p:nvPr/>
        </p:nvSpPr>
        <p:spPr>
          <a:xfrm>
            <a:off x="4771767" y="1056409"/>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sp>
        <p:nvSpPr>
          <p:cNvPr id="361" name="Google Shape;361;p32"/>
          <p:cNvSpPr txBox="1"/>
          <p:nvPr/>
        </p:nvSpPr>
        <p:spPr>
          <a:xfrm>
            <a:off x="4771767" y="2497237"/>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cxnSp>
        <p:nvCxnSpPr>
          <p:cNvPr id="362" name="Google Shape;362;p32"/>
          <p:cNvCxnSpPr/>
          <p:nvPr/>
        </p:nvCxnSpPr>
        <p:spPr>
          <a:xfrm flipH="1" rot="10800000">
            <a:off x="3388567" y="4147117"/>
            <a:ext cx="1281600" cy="4500"/>
          </a:xfrm>
          <a:prstGeom prst="straightConnector1">
            <a:avLst/>
          </a:prstGeom>
          <a:noFill/>
          <a:ln cap="flat" cmpd="sng" w="28575">
            <a:solidFill>
              <a:srgbClr val="037971"/>
            </a:solidFill>
            <a:prstDash val="solid"/>
            <a:round/>
            <a:headEnd len="sm" w="sm" type="none"/>
            <a:tailEnd len="med" w="med" type="oval"/>
          </a:ln>
        </p:spPr>
      </p:cxnSp>
      <p:sp>
        <p:nvSpPr>
          <p:cNvPr id="363" name="Google Shape;363;p32"/>
          <p:cNvSpPr txBox="1"/>
          <p:nvPr/>
        </p:nvSpPr>
        <p:spPr>
          <a:xfrm>
            <a:off x="4771767" y="3927065"/>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cxnSp>
        <p:nvCxnSpPr>
          <p:cNvPr id="364" name="Google Shape;364;p32"/>
          <p:cNvCxnSpPr/>
          <p:nvPr/>
        </p:nvCxnSpPr>
        <p:spPr>
          <a:xfrm flipH="1" rot="10800000">
            <a:off x="3388567" y="5576967"/>
            <a:ext cx="1281600" cy="4500"/>
          </a:xfrm>
          <a:prstGeom prst="straightConnector1">
            <a:avLst/>
          </a:prstGeom>
          <a:noFill/>
          <a:ln cap="flat" cmpd="sng" w="28575">
            <a:solidFill>
              <a:srgbClr val="037971"/>
            </a:solidFill>
            <a:prstDash val="solid"/>
            <a:round/>
            <a:headEnd len="sm" w="sm" type="none"/>
            <a:tailEnd len="med" w="med" type="oval"/>
          </a:ln>
        </p:spPr>
      </p:cxnSp>
      <p:sp>
        <p:nvSpPr>
          <p:cNvPr id="365" name="Google Shape;365;p32"/>
          <p:cNvSpPr txBox="1"/>
          <p:nvPr/>
        </p:nvSpPr>
        <p:spPr>
          <a:xfrm>
            <a:off x="4771767" y="5356909"/>
            <a:ext cx="4668900" cy="69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t/>
            </a:r>
            <a:endParaRPr sz="1500">
              <a:solidFill>
                <a:srgbClr val="037971"/>
              </a:solidFill>
              <a:latin typeface="Lato Light"/>
              <a:ea typeface="Lato Light"/>
              <a:cs typeface="Lato Light"/>
              <a:sym typeface="Lato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366" name="Shape 366"/>
        <p:cNvGrpSpPr/>
        <p:nvPr/>
      </p:nvGrpSpPr>
      <p:grpSpPr>
        <a:xfrm>
          <a:off x="0" y="0"/>
          <a:ext cx="0" cy="0"/>
          <a:chOff x="0" y="0"/>
          <a:chExt cx="0" cy="0"/>
        </a:xfrm>
      </p:grpSpPr>
      <p:sp>
        <p:nvSpPr>
          <p:cNvPr id="367" name="Google Shape;367;p33"/>
          <p:cNvSpPr/>
          <p:nvPr/>
        </p:nvSpPr>
        <p:spPr>
          <a:xfrm>
            <a:off x="-3441600" y="4825983"/>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33"/>
          <p:cNvSpPr/>
          <p:nvPr/>
        </p:nvSpPr>
        <p:spPr>
          <a:xfrm>
            <a:off x="9855200" y="-3136800"/>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9" name="Google Shape;369;p33"/>
          <p:cNvSpPr txBox="1"/>
          <p:nvPr/>
        </p:nvSpPr>
        <p:spPr>
          <a:xfrm>
            <a:off x="4253400" y="1956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QUESTION</a:t>
            </a:r>
            <a:endParaRPr b="1" sz="1600">
              <a:solidFill>
                <a:srgbClr val="4FB09E"/>
              </a:solidFill>
              <a:latin typeface="Lato"/>
              <a:ea typeface="Lato"/>
              <a:cs typeface="Lato"/>
              <a:sym typeface="Lato"/>
            </a:endParaRPr>
          </a:p>
        </p:txBody>
      </p:sp>
      <p:sp>
        <p:nvSpPr>
          <p:cNvPr id="370" name="Google Shape;370;p33"/>
          <p:cNvSpPr txBox="1"/>
          <p:nvPr>
            <p:ph idx="1" type="subTitle"/>
          </p:nvPr>
        </p:nvSpPr>
        <p:spPr>
          <a:xfrm>
            <a:off x="2830600" y="2355000"/>
            <a:ext cx="6530700" cy="1741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371" name="Google Shape;371;p33"/>
          <p:cNvPicPr preferRelativeResize="0"/>
          <p:nvPr/>
        </p:nvPicPr>
        <p:blipFill rotWithShape="1">
          <a:blip r:embed="rId2">
            <a:alphaModFix/>
          </a:blip>
          <a:srcRect b="17566" l="32414" r="33402" t="26436"/>
          <a:stretch/>
        </p:blipFill>
        <p:spPr>
          <a:xfrm rot="-9448741">
            <a:off x="8983966" y="-1174035"/>
            <a:ext cx="4250663" cy="4961372"/>
          </a:xfrm>
          <a:prstGeom prst="rect">
            <a:avLst/>
          </a:prstGeom>
          <a:noFill/>
          <a:ln>
            <a:noFill/>
          </a:ln>
        </p:spPr>
      </p:pic>
      <p:pic>
        <p:nvPicPr>
          <p:cNvPr id="372" name="Google Shape;372;p33"/>
          <p:cNvPicPr preferRelativeResize="0"/>
          <p:nvPr/>
        </p:nvPicPr>
        <p:blipFill rotWithShape="1">
          <a:blip r:embed="rId3">
            <a:alphaModFix/>
          </a:blip>
          <a:srcRect b="30109" l="40147" r="32461" t="25157"/>
          <a:stretch/>
        </p:blipFill>
        <p:spPr>
          <a:xfrm flipH="1" rot="8030039">
            <a:off x="-297088" y="2033232"/>
            <a:ext cx="3294836" cy="3921643"/>
          </a:xfrm>
          <a:prstGeom prst="rect">
            <a:avLst/>
          </a:prstGeom>
          <a:noFill/>
          <a:ln>
            <a:noFill/>
          </a:ln>
        </p:spPr>
      </p:pic>
      <p:pic>
        <p:nvPicPr>
          <p:cNvPr id="373" name="Google Shape;373;p33"/>
          <p:cNvPicPr preferRelativeResize="0"/>
          <p:nvPr/>
        </p:nvPicPr>
        <p:blipFill rotWithShape="1">
          <a:blip r:embed="rId2">
            <a:alphaModFix/>
          </a:blip>
          <a:srcRect b="60885" l="47388" r="33403" t="26436"/>
          <a:stretch/>
        </p:blipFill>
        <p:spPr>
          <a:xfrm rot="8828557">
            <a:off x="-398844" y="6631087"/>
            <a:ext cx="2378012" cy="1128419"/>
          </a:xfrm>
          <a:prstGeom prst="rect">
            <a:avLst/>
          </a:prstGeom>
          <a:noFill/>
          <a:ln>
            <a:noFill/>
          </a:ln>
        </p:spPr>
      </p:pic>
      <p:sp>
        <p:nvSpPr>
          <p:cNvPr id="374" name="Google Shape;374;p33"/>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375" name="Shape 375"/>
        <p:cNvGrpSpPr/>
        <p:nvPr/>
      </p:nvGrpSpPr>
      <p:grpSpPr>
        <a:xfrm>
          <a:off x="0" y="0"/>
          <a:ext cx="0" cy="0"/>
          <a:chOff x="0" y="0"/>
          <a:chExt cx="0" cy="0"/>
        </a:xfrm>
      </p:grpSpPr>
      <p:sp>
        <p:nvSpPr>
          <p:cNvPr id="376" name="Google Shape;376;p34"/>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34"/>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378" name="Google Shape;378;p34"/>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379" name="Google Shape;379;p34"/>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380" name="Google Shape;380;p34"/>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2 images ">
  <p:cSld name="CUSTOM_4_1_2_2_1">
    <p:spTree>
      <p:nvGrpSpPr>
        <p:cNvPr id="381" name="Shape 381"/>
        <p:cNvGrpSpPr/>
        <p:nvPr/>
      </p:nvGrpSpPr>
      <p:grpSpPr>
        <a:xfrm>
          <a:off x="0" y="0"/>
          <a:ext cx="0" cy="0"/>
          <a:chOff x="0" y="0"/>
          <a:chExt cx="0" cy="0"/>
        </a:xfrm>
      </p:grpSpPr>
      <p:sp>
        <p:nvSpPr>
          <p:cNvPr id="382" name="Google Shape;382;p35"/>
          <p:cNvSpPr/>
          <p:nvPr/>
        </p:nvSpPr>
        <p:spPr>
          <a:xfrm>
            <a:off x="-1378000" y="-5217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35"/>
          <p:cNvSpPr txBox="1"/>
          <p:nvPr/>
        </p:nvSpPr>
        <p:spPr>
          <a:xfrm>
            <a:off x="-203200" y="16126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384" name="Google Shape;384;p35"/>
          <p:cNvCxnSpPr/>
          <p:nvPr/>
        </p:nvCxnSpPr>
        <p:spPr>
          <a:xfrm>
            <a:off x="2950896" y="1850097"/>
            <a:ext cx="952500" cy="0"/>
          </a:xfrm>
          <a:prstGeom prst="straightConnector1">
            <a:avLst/>
          </a:prstGeom>
          <a:noFill/>
          <a:ln cap="flat" cmpd="sng" w="28575">
            <a:solidFill>
              <a:srgbClr val="037971"/>
            </a:solidFill>
            <a:prstDash val="solid"/>
            <a:round/>
            <a:headEnd len="sm" w="sm" type="none"/>
            <a:tailEnd len="med" w="med" type="oval"/>
          </a:ln>
        </p:spPr>
      </p:cxnSp>
      <p:sp>
        <p:nvSpPr>
          <p:cNvPr id="385" name="Google Shape;385;p35"/>
          <p:cNvSpPr txBox="1"/>
          <p:nvPr>
            <p:ph idx="1" type="subTitle"/>
          </p:nvPr>
        </p:nvSpPr>
        <p:spPr>
          <a:xfrm>
            <a:off x="4182700" y="1500000"/>
            <a:ext cx="68355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86" name="Google Shape;386;p35"/>
          <p:cNvSpPr/>
          <p:nvPr>
            <p:ph idx="2" type="pic"/>
          </p:nvPr>
        </p:nvSpPr>
        <p:spPr>
          <a:xfrm>
            <a:off x="4343106" y="3241600"/>
            <a:ext cx="2792100" cy="2792100"/>
          </a:xfrm>
          <a:prstGeom prst="roundRect">
            <a:avLst>
              <a:gd fmla="val 7694" name="adj"/>
            </a:avLst>
          </a:prstGeom>
          <a:noFill/>
          <a:ln>
            <a:noFill/>
          </a:ln>
        </p:spPr>
      </p:sp>
      <p:sp>
        <p:nvSpPr>
          <p:cNvPr id="387" name="Google Shape;387;p35"/>
          <p:cNvSpPr/>
          <p:nvPr>
            <p:ph idx="3" type="pic"/>
          </p:nvPr>
        </p:nvSpPr>
        <p:spPr>
          <a:xfrm>
            <a:off x="7660840" y="3241600"/>
            <a:ext cx="2792100" cy="2792100"/>
          </a:xfrm>
          <a:prstGeom prst="roundRect">
            <a:avLst>
              <a:gd fmla="val 7694" name="adj"/>
            </a:avLst>
          </a:prstGeom>
          <a:noFill/>
          <a:ln>
            <a:noFill/>
          </a:ln>
        </p:spPr>
      </p:sp>
      <p:sp>
        <p:nvSpPr>
          <p:cNvPr id="388" name="Google Shape;388;p35"/>
          <p:cNvSpPr txBox="1"/>
          <p:nvPr>
            <p:ph idx="4" type="subTitle"/>
          </p:nvPr>
        </p:nvSpPr>
        <p:spPr>
          <a:xfrm>
            <a:off x="4343100" y="5981904"/>
            <a:ext cx="2792100" cy="469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89" name="Google Shape;389;p35"/>
          <p:cNvSpPr txBox="1"/>
          <p:nvPr>
            <p:ph idx="5" type="subTitle"/>
          </p:nvPr>
        </p:nvSpPr>
        <p:spPr>
          <a:xfrm>
            <a:off x="7660856" y="5981904"/>
            <a:ext cx="2792100" cy="469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image">
  <p:cSld name="CUSTOM_4_1_2_2_1_1">
    <p:spTree>
      <p:nvGrpSpPr>
        <p:cNvPr id="390" name="Shape 390"/>
        <p:cNvGrpSpPr/>
        <p:nvPr/>
      </p:nvGrpSpPr>
      <p:grpSpPr>
        <a:xfrm>
          <a:off x="0" y="0"/>
          <a:ext cx="0" cy="0"/>
          <a:chOff x="0" y="0"/>
          <a:chExt cx="0" cy="0"/>
        </a:xfrm>
      </p:grpSpPr>
      <p:sp>
        <p:nvSpPr>
          <p:cNvPr id="391" name="Google Shape;391;p36"/>
          <p:cNvSpPr/>
          <p:nvPr/>
        </p:nvSpPr>
        <p:spPr>
          <a:xfrm>
            <a:off x="-1378000" y="-5217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36"/>
          <p:cNvSpPr txBox="1"/>
          <p:nvPr/>
        </p:nvSpPr>
        <p:spPr>
          <a:xfrm>
            <a:off x="-203200" y="16126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393" name="Google Shape;393;p36"/>
          <p:cNvCxnSpPr/>
          <p:nvPr/>
        </p:nvCxnSpPr>
        <p:spPr>
          <a:xfrm>
            <a:off x="2950896" y="1850097"/>
            <a:ext cx="952500" cy="0"/>
          </a:xfrm>
          <a:prstGeom prst="straightConnector1">
            <a:avLst/>
          </a:prstGeom>
          <a:noFill/>
          <a:ln cap="flat" cmpd="sng" w="28575">
            <a:solidFill>
              <a:srgbClr val="037971"/>
            </a:solidFill>
            <a:prstDash val="solid"/>
            <a:round/>
            <a:headEnd len="sm" w="sm" type="none"/>
            <a:tailEnd len="med" w="med" type="oval"/>
          </a:ln>
        </p:spPr>
      </p:cxnSp>
      <p:sp>
        <p:nvSpPr>
          <p:cNvPr id="394" name="Google Shape;394;p36"/>
          <p:cNvSpPr txBox="1"/>
          <p:nvPr>
            <p:ph idx="1" type="subTitle"/>
          </p:nvPr>
        </p:nvSpPr>
        <p:spPr>
          <a:xfrm>
            <a:off x="4182700" y="1500000"/>
            <a:ext cx="68355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95" name="Google Shape;395;p36"/>
          <p:cNvSpPr/>
          <p:nvPr>
            <p:ph idx="2" type="pic"/>
          </p:nvPr>
        </p:nvSpPr>
        <p:spPr>
          <a:xfrm>
            <a:off x="4343106" y="3241600"/>
            <a:ext cx="2792100" cy="2792100"/>
          </a:xfrm>
          <a:prstGeom prst="roundRect">
            <a:avLst>
              <a:gd fmla="val 7694" name="adj"/>
            </a:avLst>
          </a:prstGeom>
          <a:noFill/>
          <a:ln>
            <a:noFill/>
          </a:ln>
        </p:spPr>
      </p:sp>
      <p:sp>
        <p:nvSpPr>
          <p:cNvPr id="396" name="Google Shape;396;p36"/>
          <p:cNvSpPr txBox="1"/>
          <p:nvPr>
            <p:ph idx="3" type="subTitle"/>
          </p:nvPr>
        </p:nvSpPr>
        <p:spPr>
          <a:xfrm>
            <a:off x="4343100" y="5981904"/>
            <a:ext cx="2792100" cy="469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397" name="Shape 397"/>
        <p:cNvGrpSpPr/>
        <p:nvPr/>
      </p:nvGrpSpPr>
      <p:grpSpPr>
        <a:xfrm>
          <a:off x="0" y="0"/>
          <a:ext cx="0" cy="0"/>
          <a:chOff x="0" y="0"/>
          <a:chExt cx="0" cy="0"/>
        </a:xfrm>
      </p:grpSpPr>
      <p:sp>
        <p:nvSpPr>
          <p:cNvPr id="398" name="Google Shape;398;p37"/>
          <p:cNvSpPr/>
          <p:nvPr/>
        </p:nvSpPr>
        <p:spPr>
          <a:xfrm>
            <a:off x="8807233"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37"/>
          <p:cNvSpPr txBox="1"/>
          <p:nvPr/>
        </p:nvSpPr>
        <p:spPr>
          <a:xfrm>
            <a:off x="9416833" y="3191500"/>
            <a:ext cx="2950800" cy="398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rgbClr val="000000"/>
              </a:buClr>
              <a:buSzPts val="1500"/>
              <a:buFont typeface="Arial"/>
              <a:buNone/>
            </a:pPr>
            <a:r>
              <a:rPr b="1" lang="en-US" sz="1600">
                <a:solidFill>
                  <a:srgbClr val="FFFFFF"/>
                </a:solidFill>
                <a:latin typeface="Lato"/>
                <a:ea typeface="Lato"/>
                <a:cs typeface="Lato"/>
                <a:sym typeface="Lato"/>
              </a:rPr>
              <a:t>IN-CLASS ACTIVITY</a:t>
            </a:r>
            <a:endParaRPr b="1" sz="1600">
              <a:solidFill>
                <a:srgbClr val="FFFFFF"/>
              </a:solidFill>
              <a:latin typeface="Lato"/>
              <a:ea typeface="Lato"/>
              <a:cs typeface="Lato"/>
              <a:sym typeface="Lato"/>
            </a:endParaRPr>
          </a:p>
        </p:txBody>
      </p:sp>
      <p:cxnSp>
        <p:nvCxnSpPr>
          <p:cNvPr id="400" name="Google Shape;400;p37"/>
          <p:cNvCxnSpPr/>
          <p:nvPr/>
        </p:nvCxnSpPr>
        <p:spPr>
          <a:xfrm rot="10800000">
            <a:off x="8304897" y="3431000"/>
            <a:ext cx="906000" cy="0"/>
          </a:xfrm>
          <a:prstGeom prst="straightConnector1">
            <a:avLst/>
          </a:prstGeom>
          <a:noFill/>
          <a:ln cap="flat" cmpd="sng" w="28575">
            <a:solidFill>
              <a:srgbClr val="037971"/>
            </a:solidFill>
            <a:prstDash val="solid"/>
            <a:round/>
            <a:headEnd len="sm" w="sm" type="none"/>
            <a:tailEnd len="med" w="med" type="oval"/>
          </a:ln>
        </p:spPr>
      </p:cxnSp>
      <p:pic>
        <p:nvPicPr>
          <p:cNvPr id="401" name="Google Shape;401;p37"/>
          <p:cNvPicPr preferRelativeResize="0"/>
          <p:nvPr/>
        </p:nvPicPr>
        <p:blipFill rotWithShape="1">
          <a:blip r:embed="rId2">
            <a:alphaModFix/>
          </a:blip>
          <a:srcRect b="17566" l="32414" r="33402" t="26436"/>
          <a:stretch/>
        </p:blipFill>
        <p:spPr>
          <a:xfrm flipH="1" rot="73678">
            <a:off x="-438434" y="-415020"/>
            <a:ext cx="4250661" cy="4961370"/>
          </a:xfrm>
          <a:prstGeom prst="rect">
            <a:avLst/>
          </a:prstGeom>
          <a:noFill/>
          <a:ln>
            <a:noFill/>
          </a:ln>
        </p:spPr>
      </p:pic>
      <p:sp>
        <p:nvSpPr>
          <p:cNvPr id="402" name="Google Shape;402;p37"/>
          <p:cNvSpPr txBox="1"/>
          <p:nvPr>
            <p:ph idx="1" type="subTitle"/>
          </p:nvPr>
        </p:nvSpPr>
        <p:spPr>
          <a:xfrm>
            <a:off x="1490616" y="3078900"/>
            <a:ext cx="6530700" cy="1741500"/>
          </a:xfrm>
          <a:prstGeom prst="rect">
            <a:avLst/>
          </a:prstGeom>
        </p:spPr>
        <p:txBody>
          <a:bodyPr anchorCtr="0" anchor="t" bIns="121900" lIns="121900" spcFirstLastPara="1" rIns="121900" wrap="square" tIns="121900">
            <a:noAutofit/>
          </a:bodyPr>
          <a:lstStyle>
            <a:lvl1pPr lvl="0" rtl="0" algn="r">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lgn="r">
              <a:spcBef>
                <a:spcPts val="0"/>
              </a:spcBef>
              <a:spcAft>
                <a:spcPts val="0"/>
              </a:spcAft>
              <a:buSzPts val="1900"/>
              <a:buNone/>
              <a:defRPr/>
            </a:lvl2pPr>
            <a:lvl3pPr lvl="2" rtl="0" algn="r">
              <a:spcBef>
                <a:spcPts val="0"/>
              </a:spcBef>
              <a:spcAft>
                <a:spcPts val="0"/>
              </a:spcAft>
              <a:buSzPts val="1900"/>
              <a:buNone/>
              <a:defRPr/>
            </a:lvl3pPr>
            <a:lvl4pPr lvl="3" rtl="0" algn="r">
              <a:spcBef>
                <a:spcPts val="0"/>
              </a:spcBef>
              <a:spcAft>
                <a:spcPts val="0"/>
              </a:spcAft>
              <a:buSzPts val="1900"/>
              <a:buNone/>
              <a:defRPr/>
            </a:lvl4pPr>
            <a:lvl5pPr lvl="4" rtl="0" algn="r">
              <a:spcBef>
                <a:spcPts val="0"/>
              </a:spcBef>
              <a:spcAft>
                <a:spcPts val="0"/>
              </a:spcAft>
              <a:buSzPts val="1900"/>
              <a:buNone/>
              <a:defRPr/>
            </a:lvl5pPr>
            <a:lvl6pPr lvl="5" rtl="0" algn="r">
              <a:spcBef>
                <a:spcPts val="0"/>
              </a:spcBef>
              <a:spcAft>
                <a:spcPts val="0"/>
              </a:spcAft>
              <a:buSzPts val="1900"/>
              <a:buNone/>
              <a:defRPr/>
            </a:lvl6pPr>
            <a:lvl7pPr lvl="6" rtl="0" algn="r">
              <a:spcBef>
                <a:spcPts val="0"/>
              </a:spcBef>
              <a:spcAft>
                <a:spcPts val="0"/>
              </a:spcAft>
              <a:buSzPts val="1900"/>
              <a:buNone/>
              <a:defRPr/>
            </a:lvl7pPr>
            <a:lvl8pPr lvl="7" rtl="0" algn="r">
              <a:spcBef>
                <a:spcPts val="0"/>
              </a:spcBef>
              <a:spcAft>
                <a:spcPts val="0"/>
              </a:spcAft>
              <a:buSzPts val="1900"/>
              <a:buNone/>
              <a:defRPr/>
            </a:lvl8pPr>
            <a:lvl9pPr lvl="8" rtl="0" algn="r">
              <a:spcBef>
                <a:spcPts val="0"/>
              </a:spcBef>
              <a:spcAft>
                <a:spcPts val="0"/>
              </a:spcAft>
              <a:buSzPts val="19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403" name="Shape 403"/>
        <p:cNvGrpSpPr/>
        <p:nvPr/>
      </p:nvGrpSpPr>
      <p:grpSpPr>
        <a:xfrm>
          <a:off x="0" y="0"/>
          <a:ext cx="0" cy="0"/>
          <a:chOff x="0" y="0"/>
          <a:chExt cx="0" cy="0"/>
        </a:xfrm>
      </p:grpSpPr>
      <p:sp>
        <p:nvSpPr>
          <p:cNvPr id="404" name="Google Shape;404;p38"/>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 name="Google Shape;405;p38"/>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406" name="Google Shape;406;p38"/>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407" name="Google Shape;407;p38"/>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408" name="Google Shape;408;p38"/>
          <p:cNvSpPr txBox="1"/>
          <p:nvPr>
            <p:ph idx="2" type="subTitle"/>
          </p:nvPr>
        </p:nvSpPr>
        <p:spPr>
          <a:xfrm>
            <a:off x="4182700" y="1785700"/>
            <a:ext cx="4688100" cy="886800"/>
          </a:xfrm>
          <a:prstGeom prst="rect">
            <a:avLst/>
          </a:prstGeom>
        </p:spPr>
        <p:txBody>
          <a:bodyPr anchorCtr="0" anchor="t" bIns="121900" lIns="121900" spcFirstLastPara="1" rIns="121900" wrap="square" tIns="121900">
            <a:noAutofit/>
          </a:bodyPr>
          <a:lstStyle>
            <a:lvl1pPr lvl="0" rtl="0">
              <a:lnSpc>
                <a:spcPct val="115000"/>
              </a:lnSpc>
              <a:spcBef>
                <a:spcPts val="0"/>
              </a:spcBef>
              <a:spcAft>
                <a:spcPts val="0"/>
              </a:spcAft>
              <a:buClr>
                <a:srgbClr val="037971"/>
              </a:buClr>
              <a:buSzPts val="1900"/>
              <a:buFont typeface="Century Gothic"/>
              <a:buNone/>
              <a:defRPr sz="1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409" name="Google Shape;409;p38"/>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410" name="Shape 410"/>
        <p:cNvGrpSpPr/>
        <p:nvPr/>
      </p:nvGrpSpPr>
      <p:grpSpPr>
        <a:xfrm>
          <a:off x="0" y="0"/>
          <a:ext cx="0" cy="0"/>
          <a:chOff x="0" y="0"/>
          <a:chExt cx="0" cy="0"/>
        </a:xfrm>
      </p:grpSpPr>
      <p:sp>
        <p:nvSpPr>
          <p:cNvPr id="411" name="Google Shape;411;p39"/>
          <p:cNvSpPr txBox="1"/>
          <p:nvPr/>
        </p:nvSpPr>
        <p:spPr>
          <a:xfrm>
            <a:off x="4253400" y="1330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REFLECTION</a:t>
            </a:r>
            <a:endParaRPr b="1" sz="1600">
              <a:solidFill>
                <a:srgbClr val="4FB09E"/>
              </a:solidFill>
              <a:latin typeface="Lato"/>
              <a:ea typeface="Lato"/>
              <a:cs typeface="Lato"/>
              <a:sym typeface="Lato"/>
            </a:endParaRPr>
          </a:p>
        </p:txBody>
      </p:sp>
      <p:sp>
        <p:nvSpPr>
          <p:cNvPr id="412" name="Google Shape;412;p39"/>
          <p:cNvSpPr txBox="1"/>
          <p:nvPr>
            <p:ph idx="1" type="subTitle"/>
          </p:nvPr>
        </p:nvSpPr>
        <p:spPr>
          <a:xfrm>
            <a:off x="2551200" y="17290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13" name="Google Shape;413;p39"/>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414" name="Google Shape;414;p39"/>
          <p:cNvSpPr txBox="1"/>
          <p:nvPr>
            <p:ph idx="2" type="subTitle"/>
          </p:nvPr>
        </p:nvSpPr>
        <p:spPr>
          <a:xfrm>
            <a:off x="2551200" y="31082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15" name="Google Shape;415;p39"/>
          <p:cNvSpPr txBox="1"/>
          <p:nvPr>
            <p:ph idx="3" type="subTitle"/>
          </p:nvPr>
        </p:nvSpPr>
        <p:spPr>
          <a:xfrm>
            <a:off x="2551200" y="44874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pic>
        <p:nvPicPr>
          <p:cNvPr id="416" name="Google Shape;416;p39"/>
          <p:cNvPicPr preferRelativeResize="0"/>
          <p:nvPr/>
        </p:nvPicPr>
        <p:blipFill rotWithShape="1">
          <a:blip r:embed="rId2">
            <a:alphaModFix/>
          </a:blip>
          <a:srcRect b="17566" l="32414" r="33402" t="26436"/>
          <a:stretch/>
        </p:blipFill>
        <p:spPr>
          <a:xfrm flipH="1" rot="-1351259">
            <a:off x="-1163334" y="-754927"/>
            <a:ext cx="4250663" cy="4961372"/>
          </a:xfrm>
          <a:prstGeom prst="rect">
            <a:avLst/>
          </a:prstGeom>
          <a:noFill/>
          <a:ln>
            <a:noFill/>
          </a:ln>
        </p:spPr>
      </p:pic>
      <p:pic>
        <p:nvPicPr>
          <p:cNvPr id="417" name="Google Shape;417;p39"/>
          <p:cNvPicPr preferRelativeResize="0"/>
          <p:nvPr/>
        </p:nvPicPr>
        <p:blipFill rotWithShape="1">
          <a:blip r:embed="rId3">
            <a:alphaModFix/>
          </a:blip>
          <a:srcRect b="30109" l="40147" r="32461" t="25157"/>
          <a:stretch/>
        </p:blipFill>
        <p:spPr>
          <a:xfrm rot="-8030039">
            <a:off x="8745317" y="2033232"/>
            <a:ext cx="3294836" cy="3921643"/>
          </a:xfrm>
          <a:prstGeom prst="rect">
            <a:avLst/>
          </a:prstGeom>
          <a:noFill/>
          <a:ln>
            <a:noFill/>
          </a:ln>
        </p:spPr>
      </p:pic>
      <p:pic>
        <p:nvPicPr>
          <p:cNvPr id="418" name="Google Shape;418;p39"/>
          <p:cNvPicPr preferRelativeResize="0"/>
          <p:nvPr/>
        </p:nvPicPr>
        <p:blipFill rotWithShape="1">
          <a:blip r:embed="rId2">
            <a:alphaModFix/>
          </a:blip>
          <a:srcRect b="60885" l="47388" r="33403" t="26436"/>
          <a:stretch/>
        </p:blipFill>
        <p:spPr>
          <a:xfrm flipH="1" rot="-8828557">
            <a:off x="9763897" y="6631087"/>
            <a:ext cx="2378012" cy="112841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419" name="Shape 419"/>
        <p:cNvGrpSpPr/>
        <p:nvPr/>
      </p:nvGrpSpPr>
      <p:grpSpPr>
        <a:xfrm>
          <a:off x="0" y="0"/>
          <a:ext cx="0" cy="0"/>
          <a:chOff x="0" y="0"/>
          <a:chExt cx="0" cy="0"/>
        </a:xfrm>
      </p:grpSpPr>
      <p:graphicFrame>
        <p:nvGraphicFramePr>
          <p:cNvPr id="420" name="Google Shape;420;p40"/>
          <p:cNvGraphicFramePr/>
          <p:nvPr/>
        </p:nvGraphicFramePr>
        <p:xfrm>
          <a:off x="2112567" y="2922514"/>
          <a:ext cx="3000000" cy="3000000"/>
        </p:xfrm>
        <a:graphic>
          <a:graphicData uri="http://schemas.openxmlformats.org/drawingml/2006/table">
            <a:tbl>
              <a:tblPr>
                <a:noFill/>
                <a:tableStyleId>{13891C29-DE48-4D96-A6CB-D7654F5454EA}</a:tableStyleId>
              </a:tblPr>
              <a:tblGrid>
                <a:gridCol w="2689500"/>
                <a:gridCol w="2689500"/>
                <a:gridCol w="2689500"/>
              </a:tblGrid>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421" name="Google Shape;421;p40"/>
          <p:cNvSpPr txBox="1"/>
          <p:nvPr>
            <p:ph type="title"/>
          </p:nvPr>
        </p:nvSpPr>
        <p:spPr>
          <a:xfrm>
            <a:off x="2010950" y="17125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22" name="Google Shape;422;p40"/>
          <p:cNvSpPr txBox="1"/>
          <p:nvPr>
            <p:ph idx="1" type="body"/>
          </p:nvPr>
        </p:nvSpPr>
        <p:spPr>
          <a:xfrm>
            <a:off x="210436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23" name="Google Shape;423;p40"/>
          <p:cNvSpPr txBox="1"/>
          <p:nvPr>
            <p:ph idx="2" type="body"/>
          </p:nvPr>
        </p:nvSpPr>
        <p:spPr>
          <a:xfrm>
            <a:off x="47980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24" name="Google Shape;424;p40"/>
          <p:cNvSpPr txBox="1"/>
          <p:nvPr>
            <p:ph idx="3" type="body"/>
          </p:nvPr>
        </p:nvSpPr>
        <p:spPr>
          <a:xfrm>
            <a:off x="74956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25" name="Google Shape;425;p40"/>
          <p:cNvSpPr txBox="1"/>
          <p:nvPr>
            <p:ph idx="4" type="body"/>
          </p:nvPr>
        </p:nvSpPr>
        <p:spPr>
          <a:xfrm>
            <a:off x="210436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26" name="Google Shape;426;p40"/>
          <p:cNvSpPr txBox="1"/>
          <p:nvPr>
            <p:ph idx="5" type="body"/>
          </p:nvPr>
        </p:nvSpPr>
        <p:spPr>
          <a:xfrm>
            <a:off x="47980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27" name="Google Shape;427;p40"/>
          <p:cNvSpPr txBox="1"/>
          <p:nvPr>
            <p:ph idx="6" type="body"/>
          </p:nvPr>
        </p:nvSpPr>
        <p:spPr>
          <a:xfrm>
            <a:off x="74956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28" name="Google Shape;428;p40"/>
          <p:cNvSpPr txBox="1"/>
          <p:nvPr>
            <p:ph idx="7" type="body"/>
          </p:nvPr>
        </p:nvSpPr>
        <p:spPr>
          <a:xfrm>
            <a:off x="210436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29" name="Google Shape;429;p40"/>
          <p:cNvSpPr txBox="1"/>
          <p:nvPr>
            <p:ph idx="8" type="body"/>
          </p:nvPr>
        </p:nvSpPr>
        <p:spPr>
          <a:xfrm>
            <a:off x="47980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30" name="Google Shape;430;p40"/>
          <p:cNvSpPr txBox="1"/>
          <p:nvPr>
            <p:ph idx="9" type="body"/>
          </p:nvPr>
        </p:nvSpPr>
        <p:spPr>
          <a:xfrm>
            <a:off x="74956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31" name="Google Shape;431;p40"/>
          <p:cNvSpPr txBox="1"/>
          <p:nvPr>
            <p:ph idx="13" type="body"/>
          </p:nvPr>
        </p:nvSpPr>
        <p:spPr>
          <a:xfrm>
            <a:off x="210436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32" name="Google Shape;432;p40"/>
          <p:cNvSpPr txBox="1"/>
          <p:nvPr>
            <p:ph idx="14" type="body"/>
          </p:nvPr>
        </p:nvSpPr>
        <p:spPr>
          <a:xfrm>
            <a:off x="47980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33" name="Google Shape;433;p40"/>
          <p:cNvSpPr txBox="1"/>
          <p:nvPr>
            <p:ph idx="15" type="body"/>
          </p:nvPr>
        </p:nvSpPr>
        <p:spPr>
          <a:xfrm>
            <a:off x="74956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434" name="Google Shape;434;p40"/>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435" name="Google Shape;435;p40"/>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436" name="Shape 436"/>
        <p:cNvGrpSpPr/>
        <p:nvPr/>
      </p:nvGrpSpPr>
      <p:grpSpPr>
        <a:xfrm>
          <a:off x="0" y="0"/>
          <a:ext cx="0" cy="0"/>
          <a:chOff x="0" y="0"/>
          <a:chExt cx="0" cy="0"/>
        </a:xfrm>
      </p:grpSpPr>
      <p:graphicFrame>
        <p:nvGraphicFramePr>
          <p:cNvPr id="437" name="Google Shape;437;p41"/>
          <p:cNvGraphicFramePr/>
          <p:nvPr/>
        </p:nvGraphicFramePr>
        <p:xfrm>
          <a:off x="2914467" y="3081348"/>
          <a:ext cx="3000000" cy="3000000"/>
        </p:xfrm>
        <a:graphic>
          <a:graphicData uri="http://schemas.openxmlformats.org/drawingml/2006/table">
            <a:tbl>
              <a:tblPr>
                <a:noFill/>
                <a:tableStyleId>{13891C29-DE48-4D96-A6CB-D7654F5454EA}</a:tableStyleId>
              </a:tblPr>
              <a:tblGrid>
                <a:gridCol w="3232325"/>
                <a:gridCol w="3232325"/>
              </a:tblGrid>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438" name="Google Shape;438;p41"/>
          <p:cNvSpPr txBox="1"/>
          <p:nvPr>
            <p:ph type="title"/>
          </p:nvPr>
        </p:nvSpPr>
        <p:spPr>
          <a:xfrm>
            <a:off x="2812850" y="1871348"/>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439" name="Google Shape;439;p41"/>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440" name="Google Shape;440;p41"/>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441" name="Google Shape;441;p41"/>
          <p:cNvSpPr txBox="1"/>
          <p:nvPr>
            <p:ph idx="1" type="body"/>
          </p:nvPr>
        </p:nvSpPr>
        <p:spPr>
          <a:xfrm>
            <a:off x="293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42" name="Google Shape;442;p41"/>
          <p:cNvSpPr txBox="1"/>
          <p:nvPr>
            <p:ph idx="2" type="body"/>
          </p:nvPr>
        </p:nvSpPr>
        <p:spPr>
          <a:xfrm>
            <a:off x="614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43" name="Google Shape;443;p41"/>
          <p:cNvSpPr txBox="1"/>
          <p:nvPr>
            <p:ph idx="3" type="body"/>
          </p:nvPr>
        </p:nvSpPr>
        <p:spPr>
          <a:xfrm>
            <a:off x="293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44" name="Google Shape;444;p41"/>
          <p:cNvSpPr txBox="1"/>
          <p:nvPr>
            <p:ph idx="4" type="body"/>
          </p:nvPr>
        </p:nvSpPr>
        <p:spPr>
          <a:xfrm>
            <a:off x="614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45" name="Google Shape;445;p41"/>
          <p:cNvSpPr txBox="1"/>
          <p:nvPr>
            <p:ph idx="5" type="body"/>
          </p:nvPr>
        </p:nvSpPr>
        <p:spPr>
          <a:xfrm>
            <a:off x="293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46" name="Google Shape;446;p41"/>
          <p:cNvSpPr txBox="1"/>
          <p:nvPr>
            <p:ph idx="6" type="body"/>
          </p:nvPr>
        </p:nvSpPr>
        <p:spPr>
          <a:xfrm>
            <a:off x="614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44" name="Shape 44"/>
        <p:cNvGrpSpPr/>
        <p:nvPr/>
      </p:nvGrpSpPr>
      <p:grpSpPr>
        <a:xfrm>
          <a:off x="0" y="0"/>
          <a:ext cx="0" cy="0"/>
          <a:chOff x="0" y="0"/>
          <a:chExt cx="0" cy="0"/>
        </a:xfrm>
      </p:grpSpPr>
      <p:sp>
        <p:nvSpPr>
          <p:cNvPr id="45" name="Google Shape;45;p5"/>
          <p:cNvSpPr/>
          <p:nvPr/>
        </p:nvSpPr>
        <p:spPr>
          <a:xfrm>
            <a:off x="-3441600" y="4825983"/>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 name="Google Shape;46;p5"/>
          <p:cNvSpPr/>
          <p:nvPr/>
        </p:nvSpPr>
        <p:spPr>
          <a:xfrm>
            <a:off x="9855200" y="-3136800"/>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 name="Google Shape;47;p5"/>
          <p:cNvSpPr txBox="1"/>
          <p:nvPr/>
        </p:nvSpPr>
        <p:spPr>
          <a:xfrm>
            <a:off x="4253400" y="1956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QUESTION</a:t>
            </a:r>
            <a:endParaRPr b="1" sz="1600">
              <a:solidFill>
                <a:srgbClr val="4FB09E"/>
              </a:solidFill>
              <a:latin typeface="Lato"/>
              <a:ea typeface="Lato"/>
              <a:cs typeface="Lato"/>
              <a:sym typeface="Lato"/>
            </a:endParaRPr>
          </a:p>
        </p:txBody>
      </p:sp>
      <p:sp>
        <p:nvSpPr>
          <p:cNvPr id="48" name="Google Shape;48;p5"/>
          <p:cNvSpPr txBox="1"/>
          <p:nvPr>
            <p:ph idx="1" type="subTitle"/>
          </p:nvPr>
        </p:nvSpPr>
        <p:spPr>
          <a:xfrm>
            <a:off x="2830600" y="2355000"/>
            <a:ext cx="6530700" cy="1741500"/>
          </a:xfrm>
          <a:prstGeom prst="rect">
            <a:avLst/>
          </a:prstGeom>
        </p:spPr>
        <p:txBody>
          <a:bodyPr anchorCtr="0" anchor="t" bIns="45675" lIns="45675" spcFirstLastPara="1" rIns="45675" wrap="square" tIns="45675">
            <a:noAutofit/>
          </a:bodyPr>
          <a:lstStyle>
            <a:lvl1pPr lvl="0" rtl="0" algn="ctr">
              <a:spcBef>
                <a:spcPts val="100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pic>
        <p:nvPicPr>
          <p:cNvPr id="49" name="Google Shape;49;p5"/>
          <p:cNvPicPr preferRelativeResize="0"/>
          <p:nvPr/>
        </p:nvPicPr>
        <p:blipFill rotWithShape="1">
          <a:blip r:embed="rId2">
            <a:alphaModFix/>
          </a:blip>
          <a:srcRect b="17566" l="32414" r="33402" t="26436"/>
          <a:stretch/>
        </p:blipFill>
        <p:spPr>
          <a:xfrm rot="-9448741">
            <a:off x="8983966" y="-1174035"/>
            <a:ext cx="4250663" cy="4961372"/>
          </a:xfrm>
          <a:prstGeom prst="rect">
            <a:avLst/>
          </a:prstGeom>
          <a:noFill/>
          <a:ln>
            <a:noFill/>
          </a:ln>
        </p:spPr>
      </p:pic>
      <p:pic>
        <p:nvPicPr>
          <p:cNvPr id="50" name="Google Shape;50;p5"/>
          <p:cNvPicPr preferRelativeResize="0"/>
          <p:nvPr/>
        </p:nvPicPr>
        <p:blipFill rotWithShape="1">
          <a:blip r:embed="rId3">
            <a:alphaModFix/>
          </a:blip>
          <a:srcRect b="30109" l="40147" r="32461" t="25157"/>
          <a:stretch/>
        </p:blipFill>
        <p:spPr>
          <a:xfrm flipH="1" rot="8030039">
            <a:off x="-297088" y="2033232"/>
            <a:ext cx="3294836" cy="3921643"/>
          </a:xfrm>
          <a:prstGeom prst="rect">
            <a:avLst/>
          </a:prstGeom>
          <a:noFill/>
          <a:ln>
            <a:noFill/>
          </a:ln>
        </p:spPr>
      </p:pic>
      <p:pic>
        <p:nvPicPr>
          <p:cNvPr id="51" name="Google Shape;51;p5"/>
          <p:cNvPicPr preferRelativeResize="0"/>
          <p:nvPr/>
        </p:nvPicPr>
        <p:blipFill rotWithShape="1">
          <a:blip r:embed="rId2">
            <a:alphaModFix/>
          </a:blip>
          <a:srcRect b="60885" l="47388" r="33403" t="26436"/>
          <a:stretch/>
        </p:blipFill>
        <p:spPr>
          <a:xfrm rot="8828557">
            <a:off x="-398844" y="6631087"/>
            <a:ext cx="2378012" cy="1128419"/>
          </a:xfrm>
          <a:prstGeom prst="rect">
            <a:avLst/>
          </a:prstGeom>
          <a:noFill/>
          <a:ln>
            <a:noFill/>
          </a:ln>
        </p:spPr>
      </p:pic>
      <p:sp>
        <p:nvSpPr>
          <p:cNvPr id="52" name="Google Shape;52;p5"/>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447" name="Shape 447"/>
        <p:cNvGrpSpPr/>
        <p:nvPr/>
      </p:nvGrpSpPr>
      <p:grpSpPr>
        <a:xfrm>
          <a:off x="0" y="0"/>
          <a:ext cx="0" cy="0"/>
          <a:chOff x="0" y="0"/>
          <a:chExt cx="0" cy="0"/>
        </a:xfrm>
      </p:grpSpPr>
      <p:graphicFrame>
        <p:nvGraphicFramePr>
          <p:cNvPr id="448" name="Google Shape;448;p42"/>
          <p:cNvGraphicFramePr/>
          <p:nvPr/>
        </p:nvGraphicFramePr>
        <p:xfrm>
          <a:off x="1716433" y="2904214"/>
          <a:ext cx="3000000" cy="3000000"/>
        </p:xfrm>
        <a:graphic>
          <a:graphicData uri="http://schemas.openxmlformats.org/drawingml/2006/table">
            <a:tbl>
              <a:tblPr>
                <a:noFill/>
                <a:tableStyleId>{13891C29-DE48-4D96-A6CB-D7654F5454EA}</a:tableStyleId>
              </a:tblPr>
              <a:tblGrid>
                <a:gridCol w="2211625"/>
                <a:gridCol w="2211625"/>
                <a:gridCol w="2211625"/>
                <a:gridCol w="2211625"/>
              </a:tblGrid>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449" name="Google Shape;449;p42"/>
          <p:cNvSpPr txBox="1"/>
          <p:nvPr>
            <p:ph type="title"/>
          </p:nvPr>
        </p:nvSpPr>
        <p:spPr>
          <a:xfrm>
            <a:off x="1629037" y="16942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450" name="Google Shape;450;p42"/>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451" name="Google Shape;451;p42"/>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452" name="Google Shape;452;p42"/>
          <p:cNvSpPr txBox="1"/>
          <p:nvPr>
            <p:ph idx="1" type="body"/>
          </p:nvPr>
        </p:nvSpPr>
        <p:spPr>
          <a:xfrm>
            <a:off x="1716434"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53" name="Google Shape;453;p42"/>
          <p:cNvSpPr txBox="1"/>
          <p:nvPr>
            <p:ph idx="2" type="body"/>
          </p:nvPr>
        </p:nvSpPr>
        <p:spPr>
          <a:xfrm>
            <a:off x="39280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54" name="Google Shape;454;p42"/>
          <p:cNvSpPr txBox="1"/>
          <p:nvPr>
            <p:ph idx="3" type="body"/>
          </p:nvPr>
        </p:nvSpPr>
        <p:spPr>
          <a:xfrm>
            <a:off x="61396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55" name="Google Shape;455;p42"/>
          <p:cNvSpPr txBox="1"/>
          <p:nvPr>
            <p:ph idx="4" type="body"/>
          </p:nvPr>
        </p:nvSpPr>
        <p:spPr>
          <a:xfrm>
            <a:off x="83512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456" name="Google Shape;456;p42"/>
          <p:cNvSpPr txBox="1"/>
          <p:nvPr>
            <p:ph idx="5" type="body"/>
          </p:nvPr>
        </p:nvSpPr>
        <p:spPr>
          <a:xfrm>
            <a:off x="1716434"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57" name="Google Shape;457;p42"/>
          <p:cNvSpPr txBox="1"/>
          <p:nvPr>
            <p:ph idx="6" type="body"/>
          </p:nvPr>
        </p:nvSpPr>
        <p:spPr>
          <a:xfrm>
            <a:off x="39280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58" name="Google Shape;458;p42"/>
          <p:cNvSpPr txBox="1"/>
          <p:nvPr>
            <p:ph idx="7" type="body"/>
          </p:nvPr>
        </p:nvSpPr>
        <p:spPr>
          <a:xfrm>
            <a:off x="61396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59" name="Google Shape;459;p42"/>
          <p:cNvSpPr txBox="1"/>
          <p:nvPr>
            <p:ph idx="8" type="body"/>
          </p:nvPr>
        </p:nvSpPr>
        <p:spPr>
          <a:xfrm>
            <a:off x="83512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0" name="Google Shape;460;p42"/>
          <p:cNvSpPr txBox="1"/>
          <p:nvPr>
            <p:ph idx="9" type="body"/>
          </p:nvPr>
        </p:nvSpPr>
        <p:spPr>
          <a:xfrm>
            <a:off x="1716484"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1" name="Google Shape;461;p42"/>
          <p:cNvSpPr txBox="1"/>
          <p:nvPr>
            <p:ph idx="13" type="body"/>
          </p:nvPr>
        </p:nvSpPr>
        <p:spPr>
          <a:xfrm>
            <a:off x="39281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2" name="Google Shape;462;p42"/>
          <p:cNvSpPr txBox="1"/>
          <p:nvPr>
            <p:ph idx="14" type="body"/>
          </p:nvPr>
        </p:nvSpPr>
        <p:spPr>
          <a:xfrm>
            <a:off x="61397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3" name="Google Shape;463;p42"/>
          <p:cNvSpPr txBox="1"/>
          <p:nvPr>
            <p:ph idx="15" type="body"/>
          </p:nvPr>
        </p:nvSpPr>
        <p:spPr>
          <a:xfrm>
            <a:off x="83513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4" name="Google Shape;464;p42"/>
          <p:cNvSpPr txBox="1"/>
          <p:nvPr>
            <p:ph idx="16" type="body"/>
          </p:nvPr>
        </p:nvSpPr>
        <p:spPr>
          <a:xfrm>
            <a:off x="1716484"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5" name="Google Shape;465;p42"/>
          <p:cNvSpPr txBox="1"/>
          <p:nvPr>
            <p:ph idx="17" type="body"/>
          </p:nvPr>
        </p:nvSpPr>
        <p:spPr>
          <a:xfrm>
            <a:off x="39281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6" name="Google Shape;466;p42"/>
          <p:cNvSpPr txBox="1"/>
          <p:nvPr>
            <p:ph idx="18" type="body"/>
          </p:nvPr>
        </p:nvSpPr>
        <p:spPr>
          <a:xfrm>
            <a:off x="61397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467" name="Google Shape;467;p42"/>
          <p:cNvSpPr txBox="1"/>
          <p:nvPr>
            <p:ph idx="19" type="body"/>
          </p:nvPr>
        </p:nvSpPr>
        <p:spPr>
          <a:xfrm>
            <a:off x="83513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468" name="Shape 468"/>
        <p:cNvGrpSpPr/>
        <p:nvPr/>
      </p:nvGrpSpPr>
      <p:grpSpPr>
        <a:xfrm>
          <a:off x="0" y="0"/>
          <a:ext cx="0" cy="0"/>
          <a:chOff x="0" y="0"/>
          <a:chExt cx="0" cy="0"/>
        </a:xfrm>
      </p:grpSpPr>
      <p:pic>
        <p:nvPicPr>
          <p:cNvPr id="469" name="Google Shape;469;p43"/>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470" name="Google Shape;470;p43"/>
          <p:cNvSpPr/>
          <p:nvPr/>
        </p:nvSpPr>
        <p:spPr>
          <a:xfrm>
            <a:off x="1996825"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1" name="Google Shape;471;p43"/>
          <p:cNvSpPr/>
          <p:nvPr/>
        </p:nvSpPr>
        <p:spPr>
          <a:xfrm>
            <a:off x="1996825"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2" name="Google Shape;472;p43"/>
          <p:cNvSpPr/>
          <p:nvPr/>
        </p:nvSpPr>
        <p:spPr>
          <a:xfrm>
            <a:off x="1996825"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3" name="Google Shape;473;p43"/>
          <p:cNvSpPr/>
          <p:nvPr/>
        </p:nvSpPr>
        <p:spPr>
          <a:xfrm>
            <a:off x="1996825"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4" name="Google Shape;474;p43"/>
          <p:cNvSpPr/>
          <p:nvPr/>
        </p:nvSpPr>
        <p:spPr>
          <a:xfrm>
            <a:off x="1996825" y="4832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75" name="Google Shape;475;p43"/>
          <p:cNvSpPr txBox="1"/>
          <p:nvPr/>
        </p:nvSpPr>
        <p:spPr>
          <a:xfrm>
            <a:off x="2316882"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76" name="Google Shape;476;p43"/>
          <p:cNvSpPr txBox="1"/>
          <p:nvPr/>
        </p:nvSpPr>
        <p:spPr>
          <a:xfrm>
            <a:off x="2327875"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77" name="Google Shape;477;p43"/>
          <p:cNvSpPr txBox="1"/>
          <p:nvPr/>
        </p:nvSpPr>
        <p:spPr>
          <a:xfrm>
            <a:off x="2304025"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78" name="Google Shape;478;p43"/>
          <p:cNvSpPr txBox="1"/>
          <p:nvPr/>
        </p:nvSpPr>
        <p:spPr>
          <a:xfrm>
            <a:off x="2304063"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79" name="Google Shape;479;p43"/>
          <p:cNvSpPr txBox="1"/>
          <p:nvPr/>
        </p:nvSpPr>
        <p:spPr>
          <a:xfrm>
            <a:off x="2304063"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80" name="Google Shape;480;p43"/>
          <p:cNvCxnSpPr/>
          <p:nvPr/>
        </p:nvCxnSpPr>
        <p:spPr>
          <a:xfrm>
            <a:off x="2842063" y="22338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481" name="Google Shape;481;p43"/>
          <p:cNvCxnSpPr/>
          <p:nvPr/>
        </p:nvCxnSpPr>
        <p:spPr>
          <a:xfrm>
            <a:off x="2842063"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482" name="Google Shape;482;p43"/>
          <p:cNvCxnSpPr/>
          <p:nvPr/>
        </p:nvCxnSpPr>
        <p:spPr>
          <a:xfrm>
            <a:off x="2842063"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483" name="Google Shape;483;p43"/>
          <p:cNvCxnSpPr/>
          <p:nvPr/>
        </p:nvCxnSpPr>
        <p:spPr>
          <a:xfrm>
            <a:off x="2842063"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484" name="Google Shape;484;p43"/>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485" name="Google Shape;485;p43"/>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486" name="Google Shape;486;p43"/>
          <p:cNvSpPr txBox="1"/>
          <p:nvPr>
            <p:ph idx="1" type="subTitle"/>
          </p:nvPr>
        </p:nvSpPr>
        <p:spPr>
          <a:xfrm>
            <a:off x="6000768" y="79717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487" name="Google Shape;487;p43"/>
          <p:cNvSpPr txBox="1"/>
          <p:nvPr>
            <p:ph idx="2" type="subTitle"/>
          </p:nvPr>
        </p:nvSpPr>
        <p:spPr>
          <a:xfrm>
            <a:off x="4932395" y="203482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488" name="Google Shape;488;p43"/>
          <p:cNvSpPr txBox="1"/>
          <p:nvPr>
            <p:ph idx="3" type="subTitle"/>
          </p:nvPr>
        </p:nvSpPr>
        <p:spPr>
          <a:xfrm>
            <a:off x="4932395"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489" name="Google Shape;489;p43"/>
          <p:cNvSpPr txBox="1"/>
          <p:nvPr>
            <p:ph idx="4" type="subTitle"/>
          </p:nvPr>
        </p:nvSpPr>
        <p:spPr>
          <a:xfrm>
            <a:off x="4932395"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490" name="Google Shape;490;p43"/>
          <p:cNvSpPr txBox="1"/>
          <p:nvPr>
            <p:ph idx="5" type="subTitle"/>
          </p:nvPr>
        </p:nvSpPr>
        <p:spPr>
          <a:xfrm>
            <a:off x="4932395"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491" name="Google Shape;491;p43"/>
          <p:cNvCxnSpPr/>
          <p:nvPr/>
        </p:nvCxnSpPr>
        <p:spPr>
          <a:xfrm>
            <a:off x="3008017" y="1003683"/>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492" name="Shape 492"/>
        <p:cNvGrpSpPr/>
        <p:nvPr/>
      </p:nvGrpSpPr>
      <p:grpSpPr>
        <a:xfrm>
          <a:off x="0" y="0"/>
          <a:ext cx="0" cy="0"/>
          <a:chOff x="0" y="0"/>
          <a:chExt cx="0" cy="0"/>
        </a:xfrm>
      </p:grpSpPr>
      <p:pic>
        <p:nvPicPr>
          <p:cNvPr id="493" name="Google Shape;493;p44"/>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494" name="Google Shape;494;p44"/>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5" name="Google Shape;495;p44"/>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6" name="Google Shape;496;p44"/>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7" name="Google Shape;497;p44"/>
          <p:cNvSpPr/>
          <p:nvPr/>
        </p:nvSpPr>
        <p:spPr>
          <a:xfrm>
            <a:off x="2008308" y="17087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498" name="Google Shape;498;p44"/>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9" name="Google Shape;499;p44"/>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00" name="Google Shape;500;p44"/>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01" name="Google Shape;501;p44"/>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02" name="Google Shape;502;p44"/>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503" name="Google Shape;503;p44"/>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504" name="Google Shape;504;p44"/>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05" name="Google Shape;505;p44"/>
          <p:cNvCxnSpPr/>
          <p:nvPr/>
        </p:nvCxnSpPr>
        <p:spPr>
          <a:xfrm>
            <a:off x="2853546"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06" name="Google Shape;506;p44"/>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07" name="Google Shape;507;p44"/>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508" name="Google Shape;508;p44"/>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509" name="Google Shape;509;p44"/>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510" name="Google Shape;510;p44"/>
          <p:cNvSpPr txBox="1"/>
          <p:nvPr>
            <p:ph idx="1" type="subTitle"/>
          </p:nvPr>
        </p:nvSpPr>
        <p:spPr>
          <a:xfrm>
            <a:off x="5989285" y="202634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511" name="Google Shape;511;p44"/>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12" name="Google Shape;512;p44"/>
          <p:cNvSpPr txBox="1"/>
          <p:nvPr>
            <p:ph idx="3" type="subTitle"/>
          </p:nvPr>
        </p:nvSpPr>
        <p:spPr>
          <a:xfrm>
            <a:off x="4943878"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13" name="Google Shape;513;p44"/>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14" name="Google Shape;514;p44"/>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515" name="Google Shape;515;p44"/>
          <p:cNvCxnSpPr/>
          <p:nvPr/>
        </p:nvCxnSpPr>
        <p:spPr>
          <a:xfrm>
            <a:off x="2996533" y="2232846"/>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516" name="Shape 516"/>
        <p:cNvGrpSpPr/>
        <p:nvPr/>
      </p:nvGrpSpPr>
      <p:grpSpPr>
        <a:xfrm>
          <a:off x="0" y="0"/>
          <a:ext cx="0" cy="0"/>
          <a:chOff x="0" y="0"/>
          <a:chExt cx="0" cy="0"/>
        </a:xfrm>
      </p:grpSpPr>
      <p:pic>
        <p:nvPicPr>
          <p:cNvPr id="517" name="Google Shape;517;p45"/>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518" name="Google Shape;518;p45"/>
          <p:cNvSpPr/>
          <p:nvPr/>
        </p:nvSpPr>
        <p:spPr>
          <a:xfrm>
            <a:off x="2008308" y="2937136"/>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19" name="Google Shape;519;p45"/>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20" name="Google Shape;520;p45"/>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21" name="Google Shape;521;p45"/>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522" name="Google Shape;522;p45"/>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23" name="Google Shape;523;p45"/>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24" name="Google Shape;524;p45"/>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25" name="Google Shape;525;p45"/>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26" name="Google Shape;526;p45"/>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527" name="Google Shape;527;p45"/>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528" name="Google Shape;528;p45"/>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29" name="Google Shape;529;p45"/>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30" name="Google Shape;530;p45"/>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31" name="Google Shape;531;p45"/>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532" name="Google Shape;532;p45"/>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533" name="Google Shape;533;p45"/>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534" name="Google Shape;534;p45"/>
          <p:cNvSpPr txBox="1"/>
          <p:nvPr>
            <p:ph idx="1" type="subTitle"/>
          </p:nvPr>
        </p:nvSpPr>
        <p:spPr>
          <a:xfrm>
            <a:off x="5989285" y="322771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535" name="Google Shape;535;p45"/>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36" name="Google Shape;536;p45"/>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37" name="Google Shape;537;p45"/>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38" name="Google Shape;538;p45"/>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539" name="Google Shape;539;p45"/>
          <p:cNvCxnSpPr/>
          <p:nvPr/>
        </p:nvCxnSpPr>
        <p:spPr>
          <a:xfrm>
            <a:off x="2996533" y="343422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540" name="Shape 540"/>
        <p:cNvGrpSpPr/>
        <p:nvPr/>
      </p:nvGrpSpPr>
      <p:grpSpPr>
        <a:xfrm>
          <a:off x="0" y="0"/>
          <a:ext cx="0" cy="0"/>
          <a:chOff x="0" y="0"/>
          <a:chExt cx="0" cy="0"/>
        </a:xfrm>
      </p:grpSpPr>
      <p:pic>
        <p:nvPicPr>
          <p:cNvPr id="541" name="Google Shape;541;p46"/>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542" name="Google Shape;542;p46"/>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43" name="Google Shape;543;p46"/>
          <p:cNvSpPr/>
          <p:nvPr/>
        </p:nvSpPr>
        <p:spPr>
          <a:xfrm>
            <a:off x="2008308" y="41424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44" name="Google Shape;544;p46"/>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45" name="Google Shape;545;p46"/>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546" name="Google Shape;546;p46"/>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47" name="Google Shape;547;p46"/>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48" name="Google Shape;548;p46"/>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49" name="Google Shape;549;p46"/>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50" name="Google Shape;550;p46"/>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551" name="Google Shape;551;p46"/>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552" name="Google Shape;552;p46"/>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53" name="Google Shape;553;p46"/>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54" name="Google Shape;554;p46"/>
          <p:cNvCxnSpPr/>
          <p:nvPr/>
        </p:nvCxnSpPr>
        <p:spPr>
          <a:xfrm>
            <a:off x="2853546" y="3460279"/>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55" name="Google Shape;555;p46"/>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556" name="Google Shape;556;p46"/>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557" name="Google Shape;557;p46"/>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558" name="Google Shape;558;p46"/>
          <p:cNvSpPr txBox="1"/>
          <p:nvPr>
            <p:ph idx="1" type="subTitle"/>
          </p:nvPr>
        </p:nvSpPr>
        <p:spPr>
          <a:xfrm>
            <a:off x="5989285" y="445496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559" name="Google Shape;559;p46"/>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60" name="Google Shape;560;p46"/>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61" name="Google Shape;561;p46"/>
          <p:cNvSpPr txBox="1"/>
          <p:nvPr>
            <p:ph idx="4" type="subTitle"/>
          </p:nvPr>
        </p:nvSpPr>
        <p:spPr>
          <a:xfrm>
            <a:off x="4943878" y="3303911"/>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62" name="Google Shape;562;p46"/>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563" name="Google Shape;563;p46"/>
          <p:cNvCxnSpPr/>
          <p:nvPr/>
        </p:nvCxnSpPr>
        <p:spPr>
          <a:xfrm>
            <a:off x="2996533" y="466147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564" name="Shape 564"/>
        <p:cNvGrpSpPr/>
        <p:nvPr/>
      </p:nvGrpSpPr>
      <p:grpSpPr>
        <a:xfrm>
          <a:off x="0" y="0"/>
          <a:ext cx="0" cy="0"/>
          <a:chOff x="0" y="0"/>
          <a:chExt cx="0" cy="0"/>
        </a:xfrm>
      </p:grpSpPr>
      <p:pic>
        <p:nvPicPr>
          <p:cNvPr id="565" name="Google Shape;565;p47"/>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566" name="Google Shape;566;p47"/>
          <p:cNvSpPr/>
          <p:nvPr/>
        </p:nvSpPr>
        <p:spPr>
          <a:xfrm>
            <a:off x="2008308" y="2942269"/>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67" name="Google Shape;567;p47"/>
          <p:cNvSpPr/>
          <p:nvPr/>
        </p:nvSpPr>
        <p:spPr>
          <a:xfrm>
            <a:off x="2008308" y="41476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68" name="Google Shape;568;p47"/>
          <p:cNvSpPr/>
          <p:nvPr/>
        </p:nvSpPr>
        <p:spPr>
          <a:xfrm>
            <a:off x="2008308" y="535295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69" name="Google Shape;569;p47"/>
          <p:cNvSpPr/>
          <p:nvPr/>
        </p:nvSpPr>
        <p:spPr>
          <a:xfrm>
            <a:off x="2008308" y="17139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570" name="Google Shape;570;p47"/>
          <p:cNvSpPr/>
          <p:nvPr/>
        </p:nvSpPr>
        <p:spPr>
          <a:xfrm>
            <a:off x="2008308" y="4884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71" name="Google Shape;571;p47"/>
          <p:cNvSpPr txBox="1"/>
          <p:nvPr/>
        </p:nvSpPr>
        <p:spPr>
          <a:xfrm>
            <a:off x="2328366" y="7031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72" name="Google Shape;572;p47"/>
          <p:cNvSpPr txBox="1"/>
          <p:nvPr/>
        </p:nvSpPr>
        <p:spPr>
          <a:xfrm>
            <a:off x="2339358" y="1938671"/>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73" name="Google Shape;573;p47"/>
          <p:cNvSpPr txBox="1"/>
          <p:nvPr/>
        </p:nvSpPr>
        <p:spPr>
          <a:xfrm>
            <a:off x="2315508" y="313350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74" name="Google Shape;574;p47"/>
          <p:cNvSpPr txBox="1"/>
          <p:nvPr/>
        </p:nvSpPr>
        <p:spPr>
          <a:xfrm>
            <a:off x="2315546" y="434934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575" name="Google Shape;575;p47"/>
          <p:cNvSpPr txBox="1"/>
          <p:nvPr/>
        </p:nvSpPr>
        <p:spPr>
          <a:xfrm>
            <a:off x="2315546" y="556520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576" name="Google Shape;576;p47"/>
          <p:cNvCxnSpPr/>
          <p:nvPr/>
        </p:nvCxnSpPr>
        <p:spPr>
          <a:xfrm>
            <a:off x="2853547" y="10266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77" name="Google Shape;577;p47"/>
          <p:cNvCxnSpPr/>
          <p:nvPr/>
        </p:nvCxnSpPr>
        <p:spPr>
          <a:xfrm>
            <a:off x="2853546" y="2232184"/>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78" name="Google Shape;578;p47"/>
          <p:cNvCxnSpPr/>
          <p:nvPr/>
        </p:nvCxnSpPr>
        <p:spPr>
          <a:xfrm>
            <a:off x="2853546" y="346541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79" name="Google Shape;579;p47"/>
          <p:cNvCxnSpPr/>
          <p:nvPr/>
        </p:nvCxnSpPr>
        <p:spPr>
          <a:xfrm>
            <a:off x="2853546" y="4672286"/>
            <a:ext cx="1954500" cy="0"/>
          </a:xfrm>
          <a:prstGeom prst="straightConnector1">
            <a:avLst/>
          </a:prstGeom>
          <a:noFill/>
          <a:ln cap="flat" cmpd="sng" w="28575">
            <a:solidFill>
              <a:srgbClr val="ACE1D7"/>
            </a:solidFill>
            <a:prstDash val="solid"/>
            <a:round/>
            <a:headEnd len="sm" w="sm" type="none"/>
            <a:tailEnd len="med" w="med" type="oval"/>
          </a:ln>
        </p:spPr>
      </p:cxnSp>
      <p:pic>
        <p:nvPicPr>
          <p:cNvPr id="580" name="Google Shape;580;p47"/>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581" name="Google Shape;581;p47"/>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582" name="Google Shape;582;p47"/>
          <p:cNvSpPr txBox="1"/>
          <p:nvPr>
            <p:ph idx="1" type="subTitle"/>
          </p:nvPr>
        </p:nvSpPr>
        <p:spPr>
          <a:xfrm>
            <a:off x="5989285" y="5671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583" name="Google Shape;583;p47"/>
          <p:cNvSpPr txBox="1"/>
          <p:nvPr>
            <p:ph idx="2" type="subTitle"/>
          </p:nvPr>
        </p:nvSpPr>
        <p:spPr>
          <a:xfrm>
            <a:off x="4943878" y="83420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84" name="Google Shape;584;p47"/>
          <p:cNvSpPr txBox="1"/>
          <p:nvPr>
            <p:ph idx="3" type="subTitle"/>
          </p:nvPr>
        </p:nvSpPr>
        <p:spPr>
          <a:xfrm>
            <a:off x="4943878" y="204032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85" name="Google Shape;585;p47"/>
          <p:cNvSpPr txBox="1"/>
          <p:nvPr>
            <p:ph idx="4" type="subTitle"/>
          </p:nvPr>
        </p:nvSpPr>
        <p:spPr>
          <a:xfrm>
            <a:off x="4943878" y="330904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86" name="Google Shape;586;p47"/>
          <p:cNvSpPr txBox="1"/>
          <p:nvPr>
            <p:ph idx="5" type="subTitle"/>
          </p:nvPr>
        </p:nvSpPr>
        <p:spPr>
          <a:xfrm>
            <a:off x="4943878" y="450039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587" name="Google Shape;587;p47"/>
          <p:cNvCxnSpPr/>
          <p:nvPr/>
        </p:nvCxnSpPr>
        <p:spPr>
          <a:xfrm>
            <a:off x="2996533" y="5877692"/>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588" name="Shape 588"/>
        <p:cNvGrpSpPr/>
        <p:nvPr/>
      </p:nvGrpSpPr>
      <p:grpSpPr>
        <a:xfrm>
          <a:off x="0" y="0"/>
          <a:ext cx="0" cy="0"/>
          <a:chOff x="0" y="0"/>
          <a:chExt cx="0" cy="0"/>
        </a:xfrm>
      </p:grpSpPr>
      <p:pic>
        <p:nvPicPr>
          <p:cNvPr id="589" name="Google Shape;589;p48"/>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590" name="Google Shape;590;p48"/>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1" name="Google Shape;591;p48"/>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2" name="Google Shape;592;p48"/>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593" name="Google Shape;593;p48"/>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94" name="Google Shape;594;p48"/>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95" name="Google Shape;595;p48"/>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96" name="Google Shape;596;p48"/>
          <p:cNvCxnSpPr/>
          <p:nvPr/>
        </p:nvCxnSpPr>
        <p:spPr>
          <a:xfrm>
            <a:off x="2740463" y="2692412"/>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97" name="Google Shape;597;p48"/>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598" name="Google Shape;598;p48"/>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599" name="Google Shape;599;p48"/>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600" name="Google Shape;600;p48"/>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601" name="Google Shape;601;p48"/>
          <p:cNvSpPr txBox="1"/>
          <p:nvPr>
            <p:ph idx="1" type="subTitle"/>
          </p:nvPr>
        </p:nvSpPr>
        <p:spPr>
          <a:xfrm>
            <a:off x="4830795" y="250054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02" name="Google Shape;602;p48"/>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03" name="Google Shape;603;p48"/>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04" name="Google Shape;604;p48"/>
          <p:cNvSpPr/>
          <p:nvPr/>
        </p:nvSpPr>
        <p:spPr>
          <a:xfrm>
            <a:off x="1895225" y="75450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5" name="Google Shape;605;p48"/>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606" name="Google Shape;606;p48"/>
          <p:cNvSpPr txBox="1"/>
          <p:nvPr>
            <p:ph idx="4" type="subTitle"/>
          </p:nvPr>
        </p:nvSpPr>
        <p:spPr>
          <a:xfrm>
            <a:off x="5899167" y="1068400"/>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607" name="Google Shape;607;p48"/>
          <p:cNvCxnSpPr/>
          <p:nvPr/>
        </p:nvCxnSpPr>
        <p:spPr>
          <a:xfrm>
            <a:off x="2906417" y="1274917"/>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608" name="Shape 608"/>
        <p:cNvGrpSpPr/>
        <p:nvPr/>
      </p:nvGrpSpPr>
      <p:grpSpPr>
        <a:xfrm>
          <a:off x="0" y="0"/>
          <a:ext cx="0" cy="0"/>
          <a:chOff x="0" y="0"/>
          <a:chExt cx="0" cy="0"/>
        </a:xfrm>
      </p:grpSpPr>
      <p:pic>
        <p:nvPicPr>
          <p:cNvPr id="609" name="Google Shape;609;p4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610" name="Google Shape;610;p49"/>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1" name="Google Shape;611;p49"/>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2" name="Google Shape;612;p49"/>
          <p:cNvSpPr/>
          <p:nvPr/>
        </p:nvSpPr>
        <p:spPr>
          <a:xfrm>
            <a:off x="1895225" y="2174135"/>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613" name="Google Shape;613;p49"/>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614" name="Google Shape;614;p49"/>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615" name="Google Shape;615;p49"/>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616" name="Google Shape;616;p49"/>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17" name="Google Shape;617;p49"/>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18" name="Google Shape;618;p49"/>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619" name="Google Shape;619;p4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620" name="Google Shape;620;p4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621" name="Google Shape;621;p49"/>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22" name="Google Shape;622;p49"/>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23" name="Google Shape;623;p49"/>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24" name="Google Shape;624;p49"/>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5" name="Google Shape;625;p49"/>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626" name="Google Shape;626;p49"/>
          <p:cNvCxnSpPr/>
          <p:nvPr/>
        </p:nvCxnSpPr>
        <p:spPr>
          <a:xfrm>
            <a:off x="2906417" y="2663472"/>
            <a:ext cx="2874300" cy="0"/>
          </a:xfrm>
          <a:prstGeom prst="straightConnector1">
            <a:avLst/>
          </a:prstGeom>
          <a:noFill/>
          <a:ln cap="flat" cmpd="sng" w="28575">
            <a:solidFill>
              <a:srgbClr val="037971"/>
            </a:solidFill>
            <a:prstDash val="solid"/>
            <a:round/>
            <a:headEnd len="sm" w="sm" type="none"/>
            <a:tailEnd len="med" w="med" type="oval"/>
          </a:ln>
        </p:spPr>
      </p:cxnSp>
      <p:sp>
        <p:nvSpPr>
          <p:cNvPr id="627" name="Google Shape;627;p49"/>
          <p:cNvSpPr txBox="1"/>
          <p:nvPr>
            <p:ph idx="4" type="subTitle"/>
          </p:nvPr>
        </p:nvSpPr>
        <p:spPr>
          <a:xfrm>
            <a:off x="5899167" y="2434614"/>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628" name="Shape 628"/>
        <p:cNvGrpSpPr/>
        <p:nvPr/>
      </p:nvGrpSpPr>
      <p:grpSpPr>
        <a:xfrm>
          <a:off x="0" y="0"/>
          <a:ext cx="0" cy="0"/>
          <a:chOff x="0" y="0"/>
          <a:chExt cx="0" cy="0"/>
        </a:xfrm>
      </p:grpSpPr>
      <p:pic>
        <p:nvPicPr>
          <p:cNvPr id="629" name="Google Shape;629;p5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630" name="Google Shape;630;p50"/>
          <p:cNvSpPr/>
          <p:nvPr/>
        </p:nvSpPr>
        <p:spPr>
          <a:xfrm>
            <a:off x="1895225" y="361558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1" name="Google Shape;631;p50"/>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2" name="Google Shape;632;p50"/>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633" name="Google Shape;633;p50"/>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634" name="Google Shape;634;p50"/>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635" name="Google Shape;635;p50"/>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636" name="Google Shape;636;p50"/>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37" name="Google Shape;637;p50"/>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38" name="Google Shape;638;p50"/>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639" name="Google Shape;639;p5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640" name="Google Shape;640;p5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641" name="Google Shape;641;p50"/>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42" name="Google Shape;642;p50"/>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43" name="Google Shape;643;p50"/>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44" name="Google Shape;644;p50"/>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5" name="Google Shape;645;p50"/>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646" name="Google Shape;646;p50"/>
          <p:cNvCxnSpPr/>
          <p:nvPr/>
        </p:nvCxnSpPr>
        <p:spPr>
          <a:xfrm>
            <a:off x="2906417" y="4110993"/>
            <a:ext cx="2874300" cy="0"/>
          </a:xfrm>
          <a:prstGeom prst="straightConnector1">
            <a:avLst/>
          </a:prstGeom>
          <a:noFill/>
          <a:ln cap="flat" cmpd="sng" w="28575">
            <a:solidFill>
              <a:srgbClr val="037971"/>
            </a:solidFill>
            <a:prstDash val="solid"/>
            <a:round/>
            <a:headEnd len="sm" w="sm" type="none"/>
            <a:tailEnd len="med" w="med" type="oval"/>
          </a:ln>
        </p:spPr>
      </p:cxnSp>
      <p:sp>
        <p:nvSpPr>
          <p:cNvPr id="647" name="Google Shape;647;p50"/>
          <p:cNvSpPr txBox="1"/>
          <p:nvPr>
            <p:ph idx="4" type="subTitle"/>
          </p:nvPr>
        </p:nvSpPr>
        <p:spPr>
          <a:xfrm>
            <a:off x="5899167" y="3879036"/>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648" name="Shape 648"/>
        <p:cNvGrpSpPr/>
        <p:nvPr/>
      </p:nvGrpSpPr>
      <p:grpSpPr>
        <a:xfrm>
          <a:off x="0" y="0"/>
          <a:ext cx="0" cy="0"/>
          <a:chOff x="0" y="0"/>
          <a:chExt cx="0" cy="0"/>
        </a:xfrm>
      </p:grpSpPr>
      <p:pic>
        <p:nvPicPr>
          <p:cNvPr id="649" name="Google Shape;649;p51"/>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650" name="Google Shape;650;p51"/>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1" name="Google Shape;651;p51"/>
          <p:cNvSpPr/>
          <p:nvPr/>
        </p:nvSpPr>
        <p:spPr>
          <a:xfrm>
            <a:off x="1895225" y="5052328"/>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2" name="Google Shape;652;p51"/>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653" name="Google Shape;653;p51"/>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654" name="Google Shape;654;p51"/>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655" name="Google Shape;655;p51"/>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656" name="Google Shape;656;p51"/>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57" name="Google Shape;657;p51"/>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658" name="Google Shape;658;p51"/>
          <p:cNvCxnSpPr/>
          <p:nvPr/>
        </p:nvCxnSpPr>
        <p:spPr>
          <a:xfrm>
            <a:off x="2740463" y="4117515"/>
            <a:ext cx="1954500" cy="0"/>
          </a:xfrm>
          <a:prstGeom prst="straightConnector1">
            <a:avLst/>
          </a:prstGeom>
          <a:noFill/>
          <a:ln cap="flat" cmpd="sng" w="28575">
            <a:solidFill>
              <a:srgbClr val="ACE1D7"/>
            </a:solidFill>
            <a:prstDash val="solid"/>
            <a:round/>
            <a:headEnd len="sm" w="sm" type="none"/>
            <a:tailEnd len="med" w="med" type="oval"/>
          </a:ln>
        </p:spPr>
      </p:cxnSp>
      <p:pic>
        <p:nvPicPr>
          <p:cNvPr id="659" name="Google Shape;659;p51"/>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660" name="Google Shape;660;p51"/>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661" name="Google Shape;661;p51"/>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62" name="Google Shape;662;p51"/>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63" name="Google Shape;663;p51"/>
          <p:cNvSpPr txBox="1"/>
          <p:nvPr>
            <p:ph idx="3" type="subTitle"/>
          </p:nvPr>
        </p:nvSpPr>
        <p:spPr>
          <a:xfrm>
            <a:off x="4830795" y="394562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664" name="Google Shape;664;p51"/>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5" name="Google Shape;665;p51"/>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666" name="Google Shape;666;p51"/>
          <p:cNvCxnSpPr/>
          <p:nvPr/>
        </p:nvCxnSpPr>
        <p:spPr>
          <a:xfrm>
            <a:off x="2906417" y="5562897"/>
            <a:ext cx="2874300" cy="0"/>
          </a:xfrm>
          <a:prstGeom prst="straightConnector1">
            <a:avLst/>
          </a:prstGeom>
          <a:noFill/>
          <a:ln cap="flat" cmpd="sng" w="28575">
            <a:solidFill>
              <a:srgbClr val="037971"/>
            </a:solidFill>
            <a:prstDash val="solid"/>
            <a:round/>
            <a:headEnd len="sm" w="sm" type="none"/>
            <a:tailEnd len="med" w="med" type="oval"/>
          </a:ln>
        </p:spPr>
      </p:cxnSp>
      <p:sp>
        <p:nvSpPr>
          <p:cNvPr id="667" name="Google Shape;667;p51"/>
          <p:cNvSpPr txBox="1"/>
          <p:nvPr>
            <p:ph idx="4" type="subTitle"/>
          </p:nvPr>
        </p:nvSpPr>
        <p:spPr>
          <a:xfrm>
            <a:off x="5899167" y="5348979"/>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TITLE_1">
    <p:spTree>
      <p:nvGrpSpPr>
        <p:cNvPr id="53" name="Shape 53"/>
        <p:cNvGrpSpPr/>
        <p:nvPr/>
      </p:nvGrpSpPr>
      <p:grpSpPr>
        <a:xfrm>
          <a:off x="0" y="0"/>
          <a:ext cx="0" cy="0"/>
          <a:chOff x="0" y="0"/>
          <a:chExt cx="0" cy="0"/>
        </a:xfrm>
      </p:grpSpPr>
      <p:sp>
        <p:nvSpPr>
          <p:cNvPr id="54" name="Google Shape;54;p6"/>
          <p:cNvSpPr/>
          <p:nvPr>
            <p:ph idx="2" type="pic"/>
          </p:nvPr>
        </p:nvSpPr>
        <p:spPr>
          <a:xfrm>
            <a:off x="609600" y="609600"/>
            <a:ext cx="5640000" cy="5638800"/>
          </a:xfrm>
          <a:prstGeom prst="roundRect">
            <a:avLst>
              <a:gd fmla="val 7694" name="adj"/>
            </a:avLst>
          </a:prstGeom>
          <a:noFill/>
          <a:ln>
            <a:noFill/>
          </a:ln>
        </p:spPr>
      </p:sp>
      <p:pic>
        <p:nvPicPr>
          <p:cNvPr id="55" name="Google Shape;55;p6"/>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56" name="Google Shape;56;p6"/>
          <p:cNvSpPr txBox="1"/>
          <p:nvPr>
            <p:ph type="title"/>
          </p:nvPr>
        </p:nvSpPr>
        <p:spPr>
          <a:xfrm>
            <a:off x="6656133" y="1704000"/>
            <a:ext cx="5089200" cy="1006800"/>
          </a:xfrm>
          <a:prstGeom prst="rect">
            <a:avLst/>
          </a:prstGeom>
        </p:spPr>
        <p:txBody>
          <a:bodyPr anchorCtr="0" anchor="t" bIns="45675" lIns="45675" spcFirstLastPara="1" rIns="45675" wrap="square" tIns="45675">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57" name="Google Shape;57;p6"/>
          <p:cNvSpPr txBox="1"/>
          <p:nvPr>
            <p:ph idx="1" type="subTitle"/>
          </p:nvPr>
        </p:nvSpPr>
        <p:spPr>
          <a:xfrm>
            <a:off x="6692746" y="1364394"/>
            <a:ext cx="5089200" cy="369300"/>
          </a:xfrm>
          <a:prstGeom prst="rect">
            <a:avLst/>
          </a:prstGeom>
        </p:spPr>
        <p:txBody>
          <a:bodyPr anchorCtr="0" anchor="t" bIns="45675" lIns="45675" spcFirstLastPara="1" rIns="45675" wrap="square" tIns="45675">
            <a:noAutofit/>
          </a:bodyPr>
          <a:lstStyle>
            <a:lvl1pPr lvl="0" rtl="0">
              <a:spcBef>
                <a:spcPts val="100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sp>
        <p:nvSpPr>
          <p:cNvPr id="58" name="Google Shape;58;p6"/>
          <p:cNvSpPr txBox="1"/>
          <p:nvPr>
            <p:ph idx="3" type="body"/>
          </p:nvPr>
        </p:nvSpPr>
        <p:spPr>
          <a:xfrm>
            <a:off x="6620533" y="2875600"/>
            <a:ext cx="4542900" cy="2618100"/>
          </a:xfrm>
          <a:prstGeom prst="rect">
            <a:avLst/>
          </a:prstGeom>
        </p:spPr>
        <p:txBody>
          <a:bodyPr anchorCtr="0" anchor="t" bIns="45675" lIns="45675" spcFirstLastPara="1" rIns="45675" wrap="square" tIns="45675">
            <a:noAutofit/>
          </a:bodyPr>
          <a:lstStyle>
            <a:lvl1pPr indent="-323850" lvl="0" marL="4572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1pPr>
            <a:lvl2pPr indent="-323850" lvl="1" marL="9144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2pPr>
            <a:lvl3pPr indent="-323850" lvl="2" marL="13716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3pPr>
            <a:lvl4pPr indent="-323850" lvl="3" marL="18288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4pPr>
            <a:lvl5pPr indent="-323850" lvl="4" marL="22860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5pPr>
            <a:lvl6pPr indent="-323850" lvl="5" marL="27432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6pPr>
            <a:lvl7pPr indent="-323850" lvl="6" marL="32004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7pPr>
            <a:lvl8pPr indent="-323850" lvl="7" marL="36576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8pPr>
            <a:lvl9pPr indent="-323850" lvl="8" marL="4114800" rtl="0">
              <a:spcBef>
                <a:spcPts val="1000"/>
              </a:spcBef>
              <a:spcAft>
                <a:spcPts val="0"/>
              </a:spcAft>
              <a:buClr>
                <a:srgbClr val="037971"/>
              </a:buClr>
              <a:buSzPts val="1500"/>
              <a:buFont typeface="Lato Light"/>
              <a:buChar char="●"/>
              <a:defRPr sz="15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668" name="Shape 668"/>
        <p:cNvGrpSpPr/>
        <p:nvPr/>
      </p:nvGrpSpPr>
      <p:grpSpPr>
        <a:xfrm>
          <a:off x="0" y="0"/>
          <a:ext cx="0" cy="0"/>
          <a:chOff x="0" y="0"/>
          <a:chExt cx="0" cy="0"/>
        </a:xfrm>
      </p:grpSpPr>
      <p:sp>
        <p:nvSpPr>
          <p:cNvPr id="669" name="Google Shape;669;p52"/>
          <p:cNvSpPr/>
          <p:nvPr/>
        </p:nvSpPr>
        <p:spPr>
          <a:xfrm>
            <a:off x="-76200" y="-4433"/>
            <a:ext cx="12268500" cy="68580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70" name="Google Shape;670;p52"/>
          <p:cNvSpPr txBox="1"/>
          <p:nvPr/>
        </p:nvSpPr>
        <p:spPr>
          <a:xfrm>
            <a:off x="3651400" y="2914567"/>
            <a:ext cx="4813200" cy="927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5300">
                <a:solidFill>
                  <a:schemeClr val="lt1"/>
                </a:solidFill>
                <a:latin typeface="Century Gothic"/>
                <a:ea typeface="Century Gothic"/>
                <a:cs typeface="Century Gothic"/>
                <a:sym typeface="Century Gothic"/>
              </a:rPr>
              <a:t>Thank you</a:t>
            </a:r>
            <a:endParaRPr b="1" sz="5300">
              <a:solidFill>
                <a:schemeClr val="lt1"/>
              </a:solidFill>
              <a:latin typeface="Century Gothic"/>
              <a:ea typeface="Century Gothic"/>
              <a:cs typeface="Century Gothic"/>
              <a:sym typeface="Century Gothic"/>
            </a:endParaRPr>
          </a:p>
        </p:txBody>
      </p:sp>
      <p:pic>
        <p:nvPicPr>
          <p:cNvPr id="671" name="Google Shape;671;p52"/>
          <p:cNvPicPr preferRelativeResize="0"/>
          <p:nvPr/>
        </p:nvPicPr>
        <p:blipFill>
          <a:blip r:embed="rId2">
            <a:alphaModFix/>
          </a:blip>
          <a:stretch>
            <a:fillRect/>
          </a:stretch>
        </p:blipFill>
        <p:spPr>
          <a:xfrm rot="-948235">
            <a:off x="7636232" y="3353653"/>
            <a:ext cx="6726632" cy="4890597"/>
          </a:xfrm>
          <a:prstGeom prst="rect">
            <a:avLst/>
          </a:prstGeom>
          <a:noFill/>
          <a:ln>
            <a:noFill/>
          </a:ln>
        </p:spPr>
      </p:pic>
      <p:pic>
        <p:nvPicPr>
          <p:cNvPr id="672" name="Google Shape;672;p52"/>
          <p:cNvPicPr preferRelativeResize="0"/>
          <p:nvPr/>
        </p:nvPicPr>
        <p:blipFill>
          <a:blip r:embed="rId3">
            <a:alphaModFix/>
          </a:blip>
          <a:stretch>
            <a:fillRect/>
          </a:stretch>
        </p:blipFill>
        <p:spPr>
          <a:xfrm rot="10800000">
            <a:off x="-2692399" y="-729482"/>
            <a:ext cx="8043699" cy="5848200"/>
          </a:xfrm>
          <a:prstGeom prst="rect">
            <a:avLst/>
          </a:prstGeom>
          <a:noFill/>
          <a:ln>
            <a:noFill/>
          </a:ln>
        </p:spPr>
      </p:pic>
      <p:pic>
        <p:nvPicPr>
          <p:cNvPr id="673" name="Google Shape;673;p52"/>
          <p:cNvPicPr preferRelativeResize="0"/>
          <p:nvPr/>
        </p:nvPicPr>
        <p:blipFill>
          <a:blip r:embed="rId4">
            <a:alphaModFix/>
          </a:blip>
          <a:stretch>
            <a:fillRect/>
          </a:stretch>
        </p:blipFill>
        <p:spPr>
          <a:xfrm>
            <a:off x="6673064" y="-156997"/>
            <a:ext cx="6468900" cy="4703234"/>
          </a:xfrm>
          <a:prstGeom prst="rect">
            <a:avLst/>
          </a:prstGeom>
          <a:noFill/>
          <a:ln>
            <a:noFill/>
          </a:ln>
        </p:spPr>
      </p:pic>
      <p:pic>
        <p:nvPicPr>
          <p:cNvPr descr="Google Shape;91;p1" id="674" name="Google Shape;674;p52"/>
          <p:cNvPicPr preferRelativeResize="0"/>
          <p:nvPr/>
        </p:nvPicPr>
        <p:blipFill rotWithShape="1">
          <a:blip r:embed="rId5">
            <a:alphaModFix/>
          </a:blip>
          <a:srcRect b="0" l="0" r="0" t="0"/>
          <a:stretch/>
        </p:blipFill>
        <p:spPr>
          <a:xfrm>
            <a:off x="10933473" y="6240184"/>
            <a:ext cx="1141801" cy="529178"/>
          </a:xfrm>
          <a:prstGeom prst="rect">
            <a:avLst/>
          </a:prstGeom>
          <a:noFill/>
          <a:ln>
            <a:noFill/>
          </a:ln>
        </p:spPr>
      </p:pic>
      <p:sp>
        <p:nvSpPr>
          <p:cNvPr id="675" name="Google Shape;675;p52"/>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681" name="Shape 681"/>
        <p:cNvGrpSpPr/>
        <p:nvPr/>
      </p:nvGrpSpPr>
      <p:grpSpPr>
        <a:xfrm>
          <a:off x="0" y="0"/>
          <a:ext cx="0" cy="0"/>
          <a:chOff x="0" y="0"/>
          <a:chExt cx="0" cy="0"/>
        </a:xfrm>
      </p:grpSpPr>
      <p:sp>
        <p:nvSpPr>
          <p:cNvPr id="682" name="Google Shape;682;p54"/>
          <p:cNvSpPr txBox="1"/>
          <p:nvPr>
            <p:ph idx="1" type="subTitle"/>
          </p:nvPr>
        </p:nvSpPr>
        <p:spPr>
          <a:xfrm rot="-5400000">
            <a:off x="-2530033" y="3218400"/>
            <a:ext cx="6883200" cy="421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4FB09E"/>
              </a:buClr>
              <a:buSzPts val="2000"/>
              <a:buFont typeface="Lato"/>
              <a:buNone/>
              <a:defRPr b="1" sz="20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683" name="Google Shape;683;p54"/>
          <p:cNvSpPr/>
          <p:nvPr/>
        </p:nvSpPr>
        <p:spPr>
          <a:xfrm>
            <a:off x="4044400" y="-4433"/>
            <a:ext cx="81477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pic>
        <p:nvPicPr>
          <p:cNvPr id="684" name="Google Shape;684;p54"/>
          <p:cNvPicPr preferRelativeResize="0"/>
          <p:nvPr/>
        </p:nvPicPr>
        <p:blipFill rotWithShape="1">
          <a:blip r:embed="rId2">
            <a:alphaModFix/>
          </a:blip>
          <a:srcRect b="0" l="0" r="75812" t="0"/>
          <a:stretch/>
        </p:blipFill>
        <p:spPr>
          <a:xfrm>
            <a:off x="1886827" y="-4431"/>
            <a:ext cx="2327727" cy="6866858"/>
          </a:xfrm>
          <a:prstGeom prst="rect">
            <a:avLst/>
          </a:prstGeom>
          <a:noFill/>
          <a:ln>
            <a:noFill/>
          </a:ln>
        </p:spPr>
      </p:pic>
      <p:pic>
        <p:nvPicPr>
          <p:cNvPr descr="Google Shape;91;p1" id="685" name="Google Shape;685;p54"/>
          <p:cNvPicPr preferRelativeResize="0"/>
          <p:nvPr/>
        </p:nvPicPr>
        <p:blipFill rotWithShape="1">
          <a:blip r:embed="rId3">
            <a:alphaModFix/>
          </a:blip>
          <a:srcRect b="0" l="0" r="0" t="0"/>
          <a:stretch/>
        </p:blipFill>
        <p:spPr>
          <a:xfrm>
            <a:off x="10933473" y="6240184"/>
            <a:ext cx="1141801" cy="529178"/>
          </a:xfrm>
          <a:prstGeom prst="rect">
            <a:avLst/>
          </a:prstGeom>
          <a:noFill/>
          <a:ln>
            <a:noFill/>
          </a:ln>
        </p:spPr>
      </p:pic>
      <p:sp>
        <p:nvSpPr>
          <p:cNvPr id="686" name="Google Shape;686;p54"/>
          <p:cNvSpPr txBox="1"/>
          <p:nvPr>
            <p:ph type="title"/>
          </p:nvPr>
        </p:nvSpPr>
        <p:spPr>
          <a:xfrm>
            <a:off x="4802400" y="2322283"/>
            <a:ext cx="6631500" cy="15681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chemeClr val="lt1"/>
              </a:buClr>
              <a:buSzPts val="5300"/>
              <a:buFont typeface="Century Gothic"/>
              <a:buNone/>
              <a:defRPr b="1" sz="53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687" name="Google Shape;687;p54"/>
          <p:cNvSpPr txBox="1"/>
          <p:nvPr>
            <p:ph idx="2" type="subTitle"/>
          </p:nvPr>
        </p:nvSpPr>
        <p:spPr>
          <a:xfrm>
            <a:off x="4899800" y="4006450"/>
            <a:ext cx="6436800" cy="529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Light"/>
              <a:buNone/>
              <a:defRPr sz="2000">
                <a:solidFill>
                  <a:schemeClr val="lt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angepaste lay-out 1">
  <p:cSld name="CUSTOM_9">
    <p:spTree>
      <p:nvGrpSpPr>
        <p:cNvPr id="688" name="Shape 688"/>
        <p:cNvGrpSpPr/>
        <p:nvPr/>
      </p:nvGrpSpPr>
      <p:grpSpPr>
        <a:xfrm>
          <a:off x="0" y="0"/>
          <a:ext cx="0" cy="0"/>
          <a:chOff x="0" y="0"/>
          <a:chExt cx="0" cy="0"/>
        </a:xfrm>
      </p:grpSpPr>
      <p:sp>
        <p:nvSpPr>
          <p:cNvPr id="689" name="Google Shape;689;p55"/>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690" name="Google Shape;690;p55"/>
          <p:cNvSpPr/>
          <p:nvPr/>
        </p:nvSpPr>
        <p:spPr>
          <a:xfrm>
            <a:off x="4026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1" name="Google Shape;691;p55"/>
          <p:cNvSpPr/>
          <p:nvPr>
            <p:ph idx="2" type="pic"/>
          </p:nvPr>
        </p:nvSpPr>
        <p:spPr>
          <a:xfrm>
            <a:off x="402600" y="968417"/>
            <a:ext cx="3592500" cy="3592500"/>
          </a:xfrm>
          <a:prstGeom prst="ellipse">
            <a:avLst/>
          </a:prstGeom>
          <a:noFill/>
          <a:ln>
            <a:noFill/>
          </a:ln>
        </p:spPr>
      </p:sp>
      <p:sp>
        <p:nvSpPr>
          <p:cNvPr id="692" name="Google Shape;692;p55"/>
          <p:cNvSpPr txBox="1"/>
          <p:nvPr>
            <p:ph type="title"/>
          </p:nvPr>
        </p:nvSpPr>
        <p:spPr>
          <a:xfrm>
            <a:off x="6301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93" name="Google Shape;693;p55"/>
          <p:cNvSpPr txBox="1"/>
          <p:nvPr>
            <p:ph idx="1" type="subTitle"/>
          </p:nvPr>
        </p:nvSpPr>
        <p:spPr>
          <a:xfrm>
            <a:off x="6301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694" name="Google Shape;694;p55"/>
          <p:cNvSpPr/>
          <p:nvPr/>
        </p:nvSpPr>
        <p:spPr>
          <a:xfrm>
            <a:off x="42998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5" name="Google Shape;695;p55"/>
          <p:cNvSpPr/>
          <p:nvPr>
            <p:ph idx="3" type="pic"/>
          </p:nvPr>
        </p:nvSpPr>
        <p:spPr>
          <a:xfrm>
            <a:off x="4299800" y="968400"/>
            <a:ext cx="3592500" cy="3592500"/>
          </a:xfrm>
          <a:prstGeom prst="ellipse">
            <a:avLst/>
          </a:prstGeom>
          <a:noFill/>
          <a:ln>
            <a:noFill/>
          </a:ln>
        </p:spPr>
      </p:sp>
      <p:sp>
        <p:nvSpPr>
          <p:cNvPr id="696" name="Google Shape;696;p55"/>
          <p:cNvSpPr txBox="1"/>
          <p:nvPr>
            <p:ph idx="4" type="title"/>
          </p:nvPr>
        </p:nvSpPr>
        <p:spPr>
          <a:xfrm>
            <a:off x="45273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97" name="Google Shape;697;p55"/>
          <p:cNvSpPr txBox="1"/>
          <p:nvPr>
            <p:ph idx="5" type="subTitle"/>
          </p:nvPr>
        </p:nvSpPr>
        <p:spPr>
          <a:xfrm>
            <a:off x="45273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698" name="Google Shape;698;p55"/>
          <p:cNvSpPr/>
          <p:nvPr/>
        </p:nvSpPr>
        <p:spPr>
          <a:xfrm>
            <a:off x="81970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9" name="Google Shape;699;p55"/>
          <p:cNvSpPr/>
          <p:nvPr>
            <p:ph idx="6" type="pic"/>
          </p:nvPr>
        </p:nvSpPr>
        <p:spPr>
          <a:xfrm>
            <a:off x="8197000" y="968400"/>
            <a:ext cx="3592500" cy="3592500"/>
          </a:xfrm>
          <a:prstGeom prst="ellipse">
            <a:avLst/>
          </a:prstGeom>
          <a:noFill/>
          <a:ln>
            <a:noFill/>
          </a:ln>
        </p:spPr>
      </p:sp>
      <p:sp>
        <p:nvSpPr>
          <p:cNvPr id="700" name="Google Shape;700;p55"/>
          <p:cNvSpPr txBox="1"/>
          <p:nvPr>
            <p:ph idx="7" type="title"/>
          </p:nvPr>
        </p:nvSpPr>
        <p:spPr>
          <a:xfrm>
            <a:off x="84245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01" name="Google Shape;701;p55"/>
          <p:cNvSpPr txBox="1"/>
          <p:nvPr>
            <p:ph idx="8" type="subTitle"/>
          </p:nvPr>
        </p:nvSpPr>
        <p:spPr>
          <a:xfrm>
            <a:off x="84245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702" name="Google Shape;702;p55"/>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703" name="Google Shape;703;p55"/>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704" name="Shape 704"/>
        <p:cNvGrpSpPr/>
        <p:nvPr/>
      </p:nvGrpSpPr>
      <p:grpSpPr>
        <a:xfrm>
          <a:off x="0" y="0"/>
          <a:ext cx="0" cy="0"/>
          <a:chOff x="0" y="0"/>
          <a:chExt cx="0" cy="0"/>
        </a:xfrm>
      </p:grpSpPr>
      <p:pic>
        <p:nvPicPr>
          <p:cNvPr id="705" name="Google Shape;705;p56"/>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706" name="Google Shape;706;p56"/>
          <p:cNvSpPr txBox="1"/>
          <p:nvPr>
            <p:ph idx="1" type="subTitle"/>
          </p:nvPr>
        </p:nvSpPr>
        <p:spPr>
          <a:xfrm>
            <a:off x="2471367" y="6314187"/>
            <a:ext cx="7432500" cy="3480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07" name="Google Shape;707;p56"/>
          <p:cNvSpPr/>
          <p:nvPr>
            <p:ph idx="2" type="pic"/>
          </p:nvPr>
        </p:nvSpPr>
        <p:spPr>
          <a:xfrm>
            <a:off x="1713200" y="507200"/>
            <a:ext cx="8765700" cy="5843700"/>
          </a:xfrm>
          <a:prstGeom prst="roundRect">
            <a:avLst>
              <a:gd fmla="val 7746" name="adj"/>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708" name="Shape 708"/>
        <p:cNvGrpSpPr/>
        <p:nvPr/>
      </p:nvGrpSpPr>
      <p:grpSpPr>
        <a:xfrm>
          <a:off x="0" y="0"/>
          <a:ext cx="0" cy="0"/>
          <a:chOff x="0" y="0"/>
          <a:chExt cx="0" cy="0"/>
        </a:xfrm>
      </p:grpSpPr>
      <p:pic>
        <p:nvPicPr>
          <p:cNvPr id="709" name="Google Shape;709;p57"/>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710" name="Google Shape;710;p57"/>
          <p:cNvSpPr/>
          <p:nvPr>
            <p:ph idx="2" type="pic"/>
          </p:nvPr>
        </p:nvSpPr>
        <p:spPr>
          <a:xfrm>
            <a:off x="2310600" y="2022800"/>
            <a:ext cx="7570800" cy="4428900"/>
          </a:xfrm>
          <a:prstGeom prst="roundRect">
            <a:avLst>
              <a:gd fmla="val 7746" name="adj"/>
            </a:avLst>
          </a:prstGeom>
          <a:noFill/>
          <a:ln>
            <a:noFill/>
          </a:ln>
        </p:spPr>
      </p:sp>
      <p:sp>
        <p:nvSpPr>
          <p:cNvPr id="711" name="Google Shape;711;p57"/>
          <p:cNvSpPr txBox="1"/>
          <p:nvPr>
            <p:ph type="title"/>
          </p:nvPr>
        </p:nvSpPr>
        <p:spPr>
          <a:xfrm>
            <a:off x="2017800" y="406400"/>
            <a:ext cx="8156400" cy="10068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12" name="Google Shape;712;p57"/>
          <p:cNvSpPr txBox="1"/>
          <p:nvPr>
            <p:ph idx="1" type="subTitle"/>
          </p:nvPr>
        </p:nvSpPr>
        <p:spPr>
          <a:xfrm>
            <a:off x="2017792" y="1348800"/>
            <a:ext cx="8156400" cy="369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713" name="Shape 713"/>
        <p:cNvGrpSpPr/>
        <p:nvPr/>
      </p:nvGrpSpPr>
      <p:grpSpPr>
        <a:xfrm>
          <a:off x="0" y="0"/>
          <a:ext cx="0" cy="0"/>
          <a:chOff x="0" y="0"/>
          <a:chExt cx="0" cy="0"/>
        </a:xfrm>
      </p:grpSpPr>
      <p:sp>
        <p:nvSpPr>
          <p:cNvPr id="714" name="Google Shape;714;p58"/>
          <p:cNvSpPr/>
          <p:nvPr>
            <p:ph idx="2" type="pic"/>
          </p:nvPr>
        </p:nvSpPr>
        <p:spPr>
          <a:xfrm>
            <a:off x="609600" y="609600"/>
            <a:ext cx="5640000" cy="5638800"/>
          </a:xfrm>
          <a:prstGeom prst="roundRect">
            <a:avLst>
              <a:gd fmla="val 7694" name="adj"/>
            </a:avLst>
          </a:prstGeom>
          <a:noFill/>
          <a:ln>
            <a:noFill/>
          </a:ln>
        </p:spPr>
      </p:sp>
      <p:pic>
        <p:nvPicPr>
          <p:cNvPr id="715" name="Google Shape;715;p58"/>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716" name="Google Shape;716;p58"/>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17" name="Google Shape;717;p58"/>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18" name="Google Shape;718;p58"/>
          <p:cNvSpPr txBox="1"/>
          <p:nvPr>
            <p:ph idx="3" type="body"/>
          </p:nvPr>
        </p:nvSpPr>
        <p:spPr>
          <a:xfrm>
            <a:off x="6620533" y="2875600"/>
            <a:ext cx="4542900" cy="2618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1pPr>
            <a:lvl2pPr indent="-330200" lvl="1" marL="914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2pPr>
            <a:lvl3pPr indent="-330200" lvl="2" marL="1371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3pPr>
            <a:lvl4pPr indent="-330200" lvl="3" marL="1828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4pPr>
            <a:lvl5pPr indent="-330200" lvl="4" marL="22860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5pPr>
            <a:lvl6pPr indent="-330200" lvl="5" marL="2743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6pPr>
            <a:lvl7pPr indent="-330200" lvl="6" marL="3200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7pPr>
            <a:lvl8pPr indent="-330200" lvl="7" marL="3657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8pPr>
            <a:lvl9pPr indent="-330200" lvl="8" marL="4114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719" name="Shape 719"/>
        <p:cNvGrpSpPr/>
        <p:nvPr/>
      </p:nvGrpSpPr>
      <p:grpSpPr>
        <a:xfrm>
          <a:off x="0" y="0"/>
          <a:ext cx="0" cy="0"/>
          <a:chOff x="0" y="0"/>
          <a:chExt cx="0" cy="0"/>
        </a:xfrm>
      </p:grpSpPr>
      <p:sp>
        <p:nvSpPr>
          <p:cNvPr id="720" name="Google Shape;720;p59"/>
          <p:cNvSpPr/>
          <p:nvPr/>
        </p:nvSpPr>
        <p:spPr>
          <a:xfrm>
            <a:off x="0" y="-4400"/>
            <a:ext cx="40083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21" name="Google Shape;721;p59"/>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722" name="Google Shape;722;p59"/>
          <p:cNvSpPr/>
          <p:nvPr>
            <p:ph idx="2" type="pic"/>
          </p:nvPr>
        </p:nvSpPr>
        <p:spPr>
          <a:xfrm>
            <a:off x="1894832" y="416033"/>
            <a:ext cx="8402100" cy="3039600"/>
          </a:xfrm>
          <a:prstGeom prst="rect">
            <a:avLst/>
          </a:prstGeom>
          <a:noFill/>
          <a:ln cap="flat" cmpd="sng" w="28575">
            <a:solidFill>
              <a:srgbClr val="4FB09E"/>
            </a:solidFill>
            <a:prstDash val="solid"/>
            <a:round/>
            <a:headEnd len="sm" w="sm" type="none"/>
            <a:tailEnd len="sm" w="sm" type="none"/>
          </a:ln>
        </p:spPr>
      </p:sp>
      <p:sp>
        <p:nvSpPr>
          <p:cNvPr id="723" name="Google Shape;723;p59"/>
          <p:cNvSpPr/>
          <p:nvPr>
            <p:ph idx="3" type="pic"/>
          </p:nvPr>
        </p:nvSpPr>
        <p:spPr>
          <a:xfrm>
            <a:off x="1894832" y="3830308"/>
            <a:ext cx="4008300" cy="2611500"/>
          </a:xfrm>
          <a:prstGeom prst="rect">
            <a:avLst/>
          </a:prstGeom>
          <a:noFill/>
          <a:ln cap="flat" cmpd="sng" w="28575">
            <a:solidFill>
              <a:srgbClr val="4FB09E"/>
            </a:solidFill>
            <a:prstDash val="solid"/>
            <a:round/>
            <a:headEnd len="sm" w="sm" type="none"/>
            <a:tailEnd len="sm" w="sm" type="none"/>
          </a:ln>
        </p:spPr>
      </p:sp>
      <p:sp>
        <p:nvSpPr>
          <p:cNvPr id="724" name="Google Shape;724;p59"/>
          <p:cNvSpPr/>
          <p:nvPr>
            <p:ph idx="4" type="pic"/>
          </p:nvPr>
        </p:nvSpPr>
        <p:spPr>
          <a:xfrm>
            <a:off x="6288784" y="3830308"/>
            <a:ext cx="4008300" cy="26115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725" name="Shape 725"/>
        <p:cNvGrpSpPr/>
        <p:nvPr/>
      </p:nvGrpSpPr>
      <p:grpSpPr>
        <a:xfrm>
          <a:off x="0" y="0"/>
          <a:ext cx="0" cy="0"/>
          <a:chOff x="0" y="0"/>
          <a:chExt cx="0" cy="0"/>
        </a:xfrm>
      </p:grpSpPr>
      <p:sp>
        <p:nvSpPr>
          <p:cNvPr id="726" name="Google Shape;726;p60"/>
          <p:cNvSpPr/>
          <p:nvPr>
            <p:ph idx="2" type="pic"/>
          </p:nvPr>
        </p:nvSpPr>
        <p:spPr>
          <a:xfrm>
            <a:off x="3831540" y="394183"/>
            <a:ext cx="2934000" cy="2933100"/>
          </a:xfrm>
          <a:prstGeom prst="roundRect">
            <a:avLst>
              <a:gd fmla="val 7694" name="adj"/>
            </a:avLst>
          </a:prstGeom>
          <a:noFill/>
          <a:ln>
            <a:noFill/>
          </a:ln>
        </p:spPr>
      </p:sp>
      <p:sp>
        <p:nvSpPr>
          <p:cNvPr id="727" name="Google Shape;727;p60"/>
          <p:cNvSpPr/>
          <p:nvPr>
            <p:ph idx="3" type="pic"/>
          </p:nvPr>
        </p:nvSpPr>
        <p:spPr>
          <a:xfrm>
            <a:off x="5426433" y="3530608"/>
            <a:ext cx="2934000" cy="2933100"/>
          </a:xfrm>
          <a:prstGeom prst="roundRect">
            <a:avLst>
              <a:gd fmla="val 7694" name="adj"/>
            </a:avLst>
          </a:prstGeom>
          <a:noFill/>
          <a:ln>
            <a:noFill/>
          </a:ln>
        </p:spPr>
      </p:sp>
      <p:sp>
        <p:nvSpPr>
          <p:cNvPr id="728" name="Google Shape;728;p60"/>
          <p:cNvSpPr/>
          <p:nvPr>
            <p:ph idx="4" type="pic"/>
          </p:nvPr>
        </p:nvSpPr>
        <p:spPr>
          <a:xfrm>
            <a:off x="6968747" y="1259962"/>
            <a:ext cx="2067900" cy="2067600"/>
          </a:xfrm>
          <a:prstGeom prst="roundRect">
            <a:avLst>
              <a:gd fmla="val 7694" name="adj"/>
            </a:avLst>
          </a:prstGeom>
          <a:noFill/>
          <a:ln>
            <a:noFill/>
          </a:ln>
        </p:spPr>
      </p:sp>
      <p:sp>
        <p:nvSpPr>
          <p:cNvPr id="729" name="Google Shape;729;p60"/>
          <p:cNvSpPr/>
          <p:nvPr>
            <p:ph idx="5" type="pic"/>
          </p:nvPr>
        </p:nvSpPr>
        <p:spPr>
          <a:xfrm>
            <a:off x="3155247" y="3530595"/>
            <a:ext cx="2067900" cy="2067600"/>
          </a:xfrm>
          <a:prstGeom prst="roundRect">
            <a:avLst>
              <a:gd fmla="val 7694" name="adj"/>
            </a:avLst>
          </a:prstGeom>
          <a:noFill/>
          <a:ln>
            <a:noFill/>
          </a:ln>
        </p:spPr>
      </p:sp>
      <p:pic>
        <p:nvPicPr>
          <p:cNvPr id="730" name="Google Shape;730;p6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731" name="Google Shape;731;p6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732" name="Google Shape;732;p6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733" name="Shape 733"/>
        <p:cNvGrpSpPr/>
        <p:nvPr/>
      </p:nvGrpSpPr>
      <p:grpSpPr>
        <a:xfrm>
          <a:off x="0" y="0"/>
          <a:ext cx="0" cy="0"/>
          <a:chOff x="0" y="0"/>
          <a:chExt cx="0" cy="0"/>
        </a:xfrm>
      </p:grpSpPr>
      <p:sp>
        <p:nvSpPr>
          <p:cNvPr id="734" name="Google Shape;734;p61"/>
          <p:cNvSpPr/>
          <p:nvPr>
            <p:ph idx="2" type="pic"/>
          </p:nvPr>
        </p:nvSpPr>
        <p:spPr>
          <a:xfrm>
            <a:off x="3977727" y="589967"/>
            <a:ext cx="2744700" cy="2744100"/>
          </a:xfrm>
          <a:prstGeom prst="roundRect">
            <a:avLst>
              <a:gd fmla="val 7694" name="adj"/>
            </a:avLst>
          </a:prstGeom>
          <a:noFill/>
          <a:ln>
            <a:noFill/>
          </a:ln>
        </p:spPr>
      </p:sp>
      <p:sp>
        <p:nvSpPr>
          <p:cNvPr id="735" name="Google Shape;735;p61"/>
          <p:cNvSpPr/>
          <p:nvPr>
            <p:ph idx="3" type="pic"/>
          </p:nvPr>
        </p:nvSpPr>
        <p:spPr>
          <a:xfrm>
            <a:off x="5469720" y="3524040"/>
            <a:ext cx="2744700" cy="2744100"/>
          </a:xfrm>
          <a:prstGeom prst="roundRect">
            <a:avLst>
              <a:gd fmla="val 7694" name="adj"/>
            </a:avLst>
          </a:prstGeom>
          <a:noFill/>
          <a:ln>
            <a:noFill/>
          </a:ln>
        </p:spPr>
      </p:sp>
      <p:sp>
        <p:nvSpPr>
          <p:cNvPr id="736" name="Google Shape;736;p61"/>
          <p:cNvSpPr/>
          <p:nvPr>
            <p:ph idx="4" type="pic"/>
          </p:nvPr>
        </p:nvSpPr>
        <p:spPr>
          <a:xfrm>
            <a:off x="6912526" y="1399889"/>
            <a:ext cx="1934400" cy="1934400"/>
          </a:xfrm>
          <a:prstGeom prst="roundRect">
            <a:avLst>
              <a:gd fmla="val 7694" name="adj"/>
            </a:avLst>
          </a:prstGeom>
          <a:noFill/>
          <a:ln>
            <a:noFill/>
          </a:ln>
        </p:spPr>
      </p:sp>
      <p:sp>
        <p:nvSpPr>
          <p:cNvPr id="737" name="Google Shape;737;p61"/>
          <p:cNvSpPr/>
          <p:nvPr>
            <p:ph idx="5" type="pic"/>
          </p:nvPr>
        </p:nvSpPr>
        <p:spPr>
          <a:xfrm>
            <a:off x="3345067" y="3524029"/>
            <a:ext cx="1934400" cy="1934400"/>
          </a:xfrm>
          <a:prstGeom prst="roundRect">
            <a:avLst>
              <a:gd fmla="val 7694" name="adj"/>
            </a:avLst>
          </a:prstGeom>
          <a:noFill/>
          <a:ln>
            <a:noFill/>
          </a:ln>
        </p:spPr>
      </p:sp>
      <p:pic>
        <p:nvPicPr>
          <p:cNvPr id="738" name="Google Shape;738;p61"/>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739" name="Google Shape;739;p61"/>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740" name="Google Shape;740;p61"/>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741" name="Google Shape;741;p61"/>
          <p:cNvSpPr/>
          <p:nvPr>
            <p:ph idx="6" type="pic"/>
          </p:nvPr>
        </p:nvSpPr>
        <p:spPr>
          <a:xfrm>
            <a:off x="1853068" y="1399889"/>
            <a:ext cx="1934400" cy="1934400"/>
          </a:xfrm>
          <a:prstGeom prst="roundRect">
            <a:avLst>
              <a:gd fmla="val 7694" name="adj"/>
            </a:avLst>
          </a:prstGeom>
          <a:noFill/>
          <a:ln>
            <a:noFill/>
          </a:ln>
        </p:spPr>
      </p:sp>
      <p:sp>
        <p:nvSpPr>
          <p:cNvPr id="742" name="Google Shape;742;p61"/>
          <p:cNvSpPr/>
          <p:nvPr>
            <p:ph idx="7" type="pic"/>
          </p:nvPr>
        </p:nvSpPr>
        <p:spPr>
          <a:xfrm>
            <a:off x="8404525" y="3524029"/>
            <a:ext cx="1934400" cy="1934400"/>
          </a:xfrm>
          <a:prstGeom prst="roundRect">
            <a:avLst>
              <a:gd fmla="val 7694" name="adj"/>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743" name="Shape 743"/>
        <p:cNvGrpSpPr/>
        <p:nvPr/>
      </p:nvGrpSpPr>
      <p:grpSpPr>
        <a:xfrm>
          <a:off x="0" y="0"/>
          <a:ext cx="0" cy="0"/>
          <a:chOff x="0" y="0"/>
          <a:chExt cx="0" cy="0"/>
        </a:xfrm>
      </p:grpSpPr>
      <p:sp>
        <p:nvSpPr>
          <p:cNvPr id="744" name="Google Shape;744;p62"/>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62"/>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62"/>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62"/>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48" name="Google Shape;748;p62"/>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62"/>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50" name="Google Shape;750;p62"/>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p62"/>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52" name="Google Shape;752;p62"/>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62"/>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54" name="Google Shape;754;p62"/>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55" name="Google Shape;755;p62"/>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756" name="Google Shape;756;p62"/>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62"/>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758" name="Google Shape;758;p62"/>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62"/>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760" name="Google Shape;760;p62"/>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62"/>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762" name="Google Shape;762;p62"/>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62"/>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d</a:t>
            </a:r>
            <a:endParaRPr b="1" i="0" sz="400" u="none" cap="none" strike="noStrike">
              <a:solidFill>
                <a:srgbClr val="93D8CB"/>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59" name="Shape 59"/>
        <p:cNvGrpSpPr/>
        <p:nvPr/>
      </p:nvGrpSpPr>
      <p:grpSpPr>
        <a:xfrm>
          <a:off x="0" y="0"/>
          <a:ext cx="0" cy="0"/>
          <a:chOff x="0" y="0"/>
          <a:chExt cx="0" cy="0"/>
        </a:xfrm>
      </p:grpSpPr>
      <p:sp>
        <p:nvSpPr>
          <p:cNvPr id="60" name="Google Shape;60;p7"/>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7"/>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62" name="Google Shape;62;p7"/>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63" name="Google Shape;63;p7"/>
          <p:cNvSpPr txBox="1"/>
          <p:nvPr>
            <p:ph idx="1" type="subTitle"/>
          </p:nvPr>
        </p:nvSpPr>
        <p:spPr>
          <a:xfrm>
            <a:off x="4182700" y="3078900"/>
            <a:ext cx="6530700" cy="1741500"/>
          </a:xfrm>
          <a:prstGeom prst="rect">
            <a:avLst/>
          </a:prstGeom>
        </p:spPr>
        <p:txBody>
          <a:bodyPr anchorCtr="0" anchor="t" bIns="45675" lIns="45675" spcFirstLastPara="1" rIns="45675" wrap="square" tIns="45675">
            <a:noAutofit/>
          </a:bodyPr>
          <a:lstStyle>
            <a:lvl1pPr lvl="0" rtl="0">
              <a:spcBef>
                <a:spcPts val="100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sp>
        <p:nvSpPr>
          <p:cNvPr id="64" name="Google Shape;64;p7"/>
          <p:cNvSpPr txBox="1"/>
          <p:nvPr>
            <p:ph idx="2" type="subTitle"/>
          </p:nvPr>
        </p:nvSpPr>
        <p:spPr>
          <a:xfrm>
            <a:off x="4182700" y="1785700"/>
            <a:ext cx="4688100" cy="886800"/>
          </a:xfrm>
          <a:prstGeom prst="rect">
            <a:avLst/>
          </a:prstGeom>
        </p:spPr>
        <p:txBody>
          <a:bodyPr anchorCtr="0" anchor="t" bIns="45675" lIns="45675" spcFirstLastPara="1" rIns="45675" wrap="square" tIns="45675">
            <a:noAutofit/>
          </a:bodyPr>
          <a:lstStyle>
            <a:lvl1pPr lvl="0" rtl="0">
              <a:lnSpc>
                <a:spcPct val="115000"/>
              </a:lnSpc>
              <a:spcBef>
                <a:spcPts val="1000"/>
              </a:spcBef>
              <a:spcAft>
                <a:spcPts val="0"/>
              </a:spcAft>
              <a:buClr>
                <a:srgbClr val="037971"/>
              </a:buClr>
              <a:buSzPts val="1900"/>
              <a:buFont typeface="Century Gothic"/>
              <a:buNone/>
              <a:defRPr sz="1900">
                <a:solidFill>
                  <a:srgbClr val="037971"/>
                </a:solidFill>
                <a:latin typeface="Century Gothic"/>
                <a:ea typeface="Century Gothic"/>
                <a:cs typeface="Century Gothic"/>
                <a:sym typeface="Century Gothic"/>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pic>
        <p:nvPicPr>
          <p:cNvPr id="65" name="Google Shape;65;p7"/>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764" name="Shape 764"/>
        <p:cNvGrpSpPr/>
        <p:nvPr/>
      </p:nvGrpSpPr>
      <p:grpSpPr>
        <a:xfrm>
          <a:off x="0" y="0"/>
          <a:ext cx="0" cy="0"/>
          <a:chOff x="0" y="0"/>
          <a:chExt cx="0" cy="0"/>
        </a:xfrm>
      </p:grpSpPr>
      <p:sp>
        <p:nvSpPr>
          <p:cNvPr id="765" name="Google Shape;765;p63"/>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6" name="Google Shape;766;p63"/>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7" name="Google Shape;767;p63"/>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p63"/>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69" name="Google Shape;769;p63"/>
          <p:cNvSpPr/>
          <p:nvPr/>
        </p:nvSpPr>
        <p:spPr>
          <a:xfrm>
            <a:off x="609600"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p63"/>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1" name="Google Shape;771;p63"/>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63"/>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3" name="Google Shape;773;p63"/>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63"/>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5" name="Google Shape;775;p63"/>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6" name="Google Shape;776;p63"/>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777" name="Google Shape;777;p63"/>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63"/>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a</a:t>
            </a:r>
            <a:endParaRPr b="1" i="0" sz="400" u="none" cap="none" strike="noStrike">
              <a:solidFill>
                <a:srgbClr val="EB7D1F"/>
              </a:solidFill>
            </a:endParaRPr>
          </a:p>
        </p:txBody>
      </p:sp>
      <p:sp>
        <p:nvSpPr>
          <p:cNvPr id="779" name="Google Shape;779;p63"/>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p63"/>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781" name="Google Shape;781;p63"/>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63"/>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783" name="Google Shape;783;p63"/>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63"/>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785" name="Shape 785"/>
        <p:cNvGrpSpPr/>
        <p:nvPr/>
      </p:nvGrpSpPr>
      <p:grpSpPr>
        <a:xfrm>
          <a:off x="0" y="0"/>
          <a:ext cx="0" cy="0"/>
          <a:chOff x="0" y="0"/>
          <a:chExt cx="0" cy="0"/>
        </a:xfrm>
      </p:grpSpPr>
      <p:sp>
        <p:nvSpPr>
          <p:cNvPr id="786" name="Google Shape;786;p64"/>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p64"/>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64"/>
          <p:cNvSpPr/>
          <p:nvPr/>
        </p:nvSpPr>
        <p:spPr>
          <a:xfrm>
            <a:off x="6230365"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p64"/>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90" name="Google Shape;790;p64"/>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64"/>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92" name="Google Shape;792;p64"/>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64"/>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94" name="Google Shape;794;p64"/>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64"/>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96" name="Google Shape;796;p64"/>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97" name="Google Shape;797;p64"/>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798" name="Google Shape;798;p64"/>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p64"/>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800" name="Google Shape;800;p64"/>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1" name="Google Shape;801;p64"/>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802" name="Google Shape;802;p64"/>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p64"/>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b</a:t>
            </a:r>
            <a:endParaRPr b="1" i="0" sz="400" u="none" cap="none" strike="noStrike">
              <a:solidFill>
                <a:srgbClr val="EB7D1F"/>
              </a:solidFill>
            </a:endParaRPr>
          </a:p>
        </p:txBody>
      </p:sp>
      <p:sp>
        <p:nvSpPr>
          <p:cNvPr id="804" name="Google Shape;804;p64"/>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64"/>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806" name="Shape 806"/>
        <p:cNvGrpSpPr/>
        <p:nvPr/>
      </p:nvGrpSpPr>
      <p:grpSpPr>
        <a:xfrm>
          <a:off x="0" y="0"/>
          <a:ext cx="0" cy="0"/>
          <a:chOff x="0" y="0"/>
          <a:chExt cx="0" cy="0"/>
        </a:xfrm>
      </p:grpSpPr>
      <p:sp>
        <p:nvSpPr>
          <p:cNvPr id="807" name="Google Shape;807;p65"/>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65"/>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65"/>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65"/>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1" name="Google Shape;811;p65"/>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65"/>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3" name="Google Shape;813;p65"/>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p65"/>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5" name="Google Shape;815;p65"/>
          <p:cNvSpPr/>
          <p:nvPr/>
        </p:nvSpPr>
        <p:spPr>
          <a:xfrm>
            <a:off x="609617"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65"/>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7" name="Google Shape;817;p65"/>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8" name="Google Shape;818;p65"/>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819" name="Google Shape;819;p65"/>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65"/>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821" name="Google Shape;821;p65"/>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65"/>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c</a:t>
            </a:r>
            <a:endParaRPr b="1" i="0" sz="400" u="none" cap="none" strike="noStrike">
              <a:solidFill>
                <a:srgbClr val="EB7D1F"/>
              </a:solidFill>
            </a:endParaRPr>
          </a:p>
        </p:txBody>
      </p:sp>
      <p:sp>
        <p:nvSpPr>
          <p:cNvPr id="823" name="Google Shape;823;p65"/>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65"/>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825" name="Google Shape;825;p65"/>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65"/>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827" name="Shape 827"/>
        <p:cNvGrpSpPr/>
        <p:nvPr/>
      </p:nvGrpSpPr>
      <p:grpSpPr>
        <a:xfrm>
          <a:off x="0" y="0"/>
          <a:ext cx="0" cy="0"/>
          <a:chOff x="0" y="0"/>
          <a:chExt cx="0" cy="0"/>
        </a:xfrm>
      </p:grpSpPr>
      <p:sp>
        <p:nvSpPr>
          <p:cNvPr id="828" name="Google Shape;828;p66"/>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66"/>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66"/>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66"/>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2" name="Google Shape;832;p66"/>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66"/>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4" name="Google Shape;834;p66"/>
          <p:cNvSpPr/>
          <p:nvPr/>
        </p:nvSpPr>
        <p:spPr>
          <a:xfrm>
            <a:off x="6230382" y="48516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5" name="Google Shape;835;p66"/>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6" name="Google Shape;836;p66"/>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66"/>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8" name="Google Shape;838;p66"/>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9" name="Google Shape;839;p66"/>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840" name="Google Shape;840;p66"/>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66"/>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842" name="Google Shape;842;p66"/>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66"/>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844" name="Google Shape;844;p66"/>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66"/>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846" name="Google Shape;846;p66"/>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66"/>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d</a:t>
            </a:r>
            <a:endParaRPr b="1" i="0" sz="400" u="none" cap="none" strike="noStrike">
              <a:solidFill>
                <a:srgbClr val="EB7D1F"/>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848" name="Shape 848"/>
        <p:cNvGrpSpPr/>
        <p:nvPr/>
      </p:nvGrpSpPr>
      <p:grpSpPr>
        <a:xfrm>
          <a:off x="0" y="0"/>
          <a:ext cx="0" cy="0"/>
          <a:chOff x="0" y="0"/>
          <a:chExt cx="0" cy="0"/>
        </a:xfrm>
      </p:grpSpPr>
      <p:sp>
        <p:nvSpPr>
          <p:cNvPr id="849" name="Google Shape;849;p67"/>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850" name="Google Shape;850;p67"/>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851" name="Google Shape;851;p67"/>
          <p:cNvSpPr txBox="1"/>
          <p:nvPr/>
        </p:nvSpPr>
        <p:spPr>
          <a:xfrm rot="-5400000">
            <a:off x="-152400" y="3005700"/>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Recap</a:t>
            </a:r>
            <a:endParaRPr b="1" i="0" sz="4000" u="none" cap="none" strike="noStrike">
              <a:solidFill>
                <a:srgbClr val="037971"/>
              </a:solidFill>
              <a:latin typeface="Century Gothic"/>
              <a:ea typeface="Century Gothic"/>
              <a:cs typeface="Century Gothic"/>
              <a:sym typeface="Century Gothic"/>
            </a:endParaRPr>
          </a:p>
        </p:txBody>
      </p:sp>
      <p:sp>
        <p:nvSpPr>
          <p:cNvPr id="852" name="Google Shape;852;p67"/>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853" name="Google Shape;853;p67"/>
          <p:cNvPicPr preferRelativeResize="0"/>
          <p:nvPr/>
        </p:nvPicPr>
        <p:blipFill rotWithShape="1">
          <a:blip r:embed="rId3">
            <a:alphaModFix/>
          </a:blip>
          <a:srcRect b="0" l="28771" r="31140" t="0"/>
          <a:stretch/>
        </p:blipFill>
        <p:spPr>
          <a:xfrm rot="575576">
            <a:off x="9557738" y="543625"/>
            <a:ext cx="2481973" cy="4503002"/>
          </a:xfrm>
          <a:prstGeom prst="rect">
            <a:avLst/>
          </a:prstGeom>
          <a:noFill/>
          <a:ln>
            <a:noFill/>
          </a:ln>
        </p:spPr>
      </p:pic>
      <p:pic>
        <p:nvPicPr>
          <p:cNvPr id="854" name="Google Shape;854;p67"/>
          <p:cNvPicPr preferRelativeResize="0"/>
          <p:nvPr/>
        </p:nvPicPr>
        <p:blipFill rotWithShape="1">
          <a:blip r:embed="rId4">
            <a:alphaModFix/>
          </a:blip>
          <a:srcRect b="17566" l="32414" r="33402" t="26436"/>
          <a:stretch/>
        </p:blipFill>
        <p:spPr>
          <a:xfrm rot="-175503">
            <a:off x="8582660" y="4439323"/>
            <a:ext cx="3838074" cy="457263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855" name="Shape 855"/>
        <p:cNvGrpSpPr/>
        <p:nvPr/>
      </p:nvGrpSpPr>
      <p:grpSpPr>
        <a:xfrm>
          <a:off x="0" y="0"/>
          <a:ext cx="0" cy="0"/>
          <a:chOff x="0" y="0"/>
          <a:chExt cx="0" cy="0"/>
        </a:xfrm>
      </p:grpSpPr>
      <p:sp>
        <p:nvSpPr>
          <p:cNvPr id="856" name="Google Shape;856;p68"/>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857" name="Google Shape;857;p68"/>
          <p:cNvPicPr preferRelativeResize="0"/>
          <p:nvPr/>
        </p:nvPicPr>
        <p:blipFill>
          <a:blip r:embed="rId2">
            <a:alphaModFix/>
          </a:blip>
          <a:stretch>
            <a:fillRect/>
          </a:stretch>
        </p:blipFill>
        <p:spPr>
          <a:xfrm rot="10800000">
            <a:off x="-1845530" y="1050762"/>
            <a:ext cx="7046697" cy="5123303"/>
          </a:xfrm>
          <a:prstGeom prst="rect">
            <a:avLst/>
          </a:prstGeom>
          <a:noFill/>
          <a:ln>
            <a:noFill/>
          </a:ln>
        </p:spPr>
      </p:pic>
      <p:sp>
        <p:nvSpPr>
          <p:cNvPr id="858" name="Google Shape;858;p68"/>
          <p:cNvSpPr txBox="1"/>
          <p:nvPr/>
        </p:nvSpPr>
        <p:spPr>
          <a:xfrm rot="-5400000">
            <a:off x="-152400" y="3005700"/>
            <a:ext cx="3816900" cy="738900"/>
          </a:xfrm>
          <a:prstGeom prst="rect">
            <a:avLst/>
          </a:prstGeom>
          <a:noFill/>
          <a:ln>
            <a:noFill/>
          </a:ln>
        </p:spPr>
        <p:txBody>
          <a:bodyPr anchorCtr="0" anchor="t" bIns="60925" lIns="60925" spcFirstLastPara="1" rIns="60925" wrap="square" tIns="60925">
            <a:no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Wrap up</a:t>
            </a:r>
            <a:endParaRPr b="1" i="0" sz="4000" u="none" cap="none" strike="noStrike">
              <a:solidFill>
                <a:srgbClr val="037971"/>
              </a:solidFill>
              <a:latin typeface="Century Gothic"/>
              <a:ea typeface="Century Gothic"/>
              <a:cs typeface="Century Gothic"/>
              <a:sym typeface="Century Gothic"/>
            </a:endParaRPr>
          </a:p>
        </p:txBody>
      </p:sp>
      <p:sp>
        <p:nvSpPr>
          <p:cNvPr id="859" name="Google Shape;859;p68"/>
          <p:cNvSpPr txBox="1"/>
          <p:nvPr>
            <p:ph idx="1" type="body"/>
          </p:nvPr>
        </p:nvSpPr>
        <p:spPr>
          <a:xfrm>
            <a:off x="4434200" y="1574400"/>
            <a:ext cx="5192400" cy="3709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860" name="Google Shape;860;p68"/>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pic>
        <p:nvPicPr>
          <p:cNvPr id="861" name="Google Shape;861;p68"/>
          <p:cNvPicPr preferRelativeResize="0"/>
          <p:nvPr/>
        </p:nvPicPr>
        <p:blipFill>
          <a:blip r:embed="rId4">
            <a:alphaModFix/>
          </a:blip>
          <a:stretch>
            <a:fillRect/>
          </a:stretch>
        </p:blipFill>
        <p:spPr>
          <a:xfrm rot="2092707">
            <a:off x="8645467" y="1584168"/>
            <a:ext cx="4647336" cy="337886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862" name="Shape 862"/>
        <p:cNvGrpSpPr/>
        <p:nvPr/>
      </p:nvGrpSpPr>
      <p:grpSpPr>
        <a:xfrm>
          <a:off x="0" y="0"/>
          <a:ext cx="0" cy="0"/>
          <a:chOff x="0" y="0"/>
          <a:chExt cx="0" cy="0"/>
        </a:xfrm>
      </p:grpSpPr>
      <p:sp>
        <p:nvSpPr>
          <p:cNvPr id="863" name="Google Shape;863;p69"/>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864" name="Google Shape;864;p69"/>
          <p:cNvSpPr txBox="1"/>
          <p:nvPr/>
        </p:nvSpPr>
        <p:spPr>
          <a:xfrm rot="-5400000">
            <a:off x="-152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865" name="Google Shape;865;p69"/>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866" name="Google Shape;866;p69"/>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867" name="Google Shape;867;p69"/>
          <p:cNvSpPr/>
          <p:nvPr/>
        </p:nvSpPr>
        <p:spPr>
          <a:xfrm>
            <a:off x="3006533" y="29165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8" name="Google Shape;868;p69"/>
          <p:cNvSpPr/>
          <p:nvPr/>
        </p:nvSpPr>
        <p:spPr>
          <a:xfrm>
            <a:off x="3006533" y="41321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9" name="Google Shape;869;p69"/>
          <p:cNvSpPr/>
          <p:nvPr/>
        </p:nvSpPr>
        <p:spPr>
          <a:xfrm>
            <a:off x="3006533" y="5347825"/>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0" name="Google Shape;870;p69"/>
          <p:cNvSpPr/>
          <p:nvPr/>
        </p:nvSpPr>
        <p:spPr>
          <a:xfrm>
            <a:off x="3006533" y="16788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1" name="Google Shape;871;p69"/>
          <p:cNvSpPr/>
          <p:nvPr/>
        </p:nvSpPr>
        <p:spPr>
          <a:xfrm>
            <a:off x="3006533" y="4412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2" name="Google Shape;872;p69"/>
          <p:cNvSpPr txBox="1"/>
          <p:nvPr/>
        </p:nvSpPr>
        <p:spPr>
          <a:xfrm>
            <a:off x="3006534" y="5926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873" name="Google Shape;873;p69"/>
          <p:cNvSpPr txBox="1"/>
          <p:nvPr/>
        </p:nvSpPr>
        <p:spPr>
          <a:xfrm>
            <a:off x="3006533" y="18302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874" name="Google Shape;874;p69"/>
          <p:cNvSpPr txBox="1"/>
          <p:nvPr/>
        </p:nvSpPr>
        <p:spPr>
          <a:xfrm>
            <a:off x="3006533" y="30569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875" name="Google Shape;875;p69"/>
          <p:cNvSpPr txBox="1"/>
          <p:nvPr/>
        </p:nvSpPr>
        <p:spPr>
          <a:xfrm>
            <a:off x="3006533" y="42835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sp>
        <p:nvSpPr>
          <p:cNvPr id="876" name="Google Shape;876;p69"/>
          <p:cNvSpPr txBox="1"/>
          <p:nvPr/>
        </p:nvSpPr>
        <p:spPr>
          <a:xfrm>
            <a:off x="3006533" y="5510217"/>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5</a:t>
            </a:r>
            <a:endParaRPr b="1" i="0" sz="2700" u="none" cap="none" strike="noStrike">
              <a:solidFill>
                <a:srgbClr val="000000"/>
              </a:solidFill>
              <a:latin typeface="Century Gothic"/>
              <a:ea typeface="Century Gothic"/>
              <a:cs typeface="Century Gothic"/>
              <a:sym typeface="Century Gothic"/>
            </a:endParaRPr>
          </a:p>
        </p:txBody>
      </p:sp>
      <p:cxnSp>
        <p:nvCxnSpPr>
          <p:cNvPr id="877" name="Google Shape;877;p69"/>
          <p:cNvCxnSpPr/>
          <p:nvPr/>
        </p:nvCxnSpPr>
        <p:spPr>
          <a:xfrm flipH="1" rot="10800000">
            <a:off x="3871333" y="9187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878" name="Google Shape;878;p69"/>
          <p:cNvCxnSpPr/>
          <p:nvPr/>
        </p:nvCxnSpPr>
        <p:spPr>
          <a:xfrm flipH="1" rot="10800000">
            <a:off x="3871333" y="2156383"/>
            <a:ext cx="1281600" cy="4500"/>
          </a:xfrm>
          <a:prstGeom prst="straightConnector1">
            <a:avLst/>
          </a:prstGeom>
          <a:noFill/>
          <a:ln cap="flat" cmpd="sng" w="28575">
            <a:solidFill>
              <a:srgbClr val="037971"/>
            </a:solidFill>
            <a:prstDash val="solid"/>
            <a:round/>
            <a:headEnd len="sm" w="sm" type="none"/>
            <a:tailEnd len="med" w="med" type="oval"/>
          </a:ln>
        </p:spPr>
      </p:cxnSp>
      <p:sp>
        <p:nvSpPr>
          <p:cNvPr id="879" name="Google Shape;879;p69"/>
          <p:cNvSpPr txBox="1"/>
          <p:nvPr>
            <p:ph idx="1" type="subTitle"/>
          </p:nvPr>
        </p:nvSpPr>
        <p:spPr>
          <a:xfrm>
            <a:off x="5254533" y="6734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80" name="Google Shape;880;p69"/>
          <p:cNvSpPr txBox="1"/>
          <p:nvPr>
            <p:ph idx="2" type="subTitle"/>
          </p:nvPr>
        </p:nvSpPr>
        <p:spPr>
          <a:xfrm>
            <a:off x="5254533" y="191108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881" name="Google Shape;881;p69"/>
          <p:cNvCxnSpPr/>
          <p:nvPr/>
        </p:nvCxnSpPr>
        <p:spPr>
          <a:xfrm flipH="1" rot="10800000">
            <a:off x="3871333" y="3383017"/>
            <a:ext cx="1281600" cy="4500"/>
          </a:xfrm>
          <a:prstGeom prst="straightConnector1">
            <a:avLst/>
          </a:prstGeom>
          <a:noFill/>
          <a:ln cap="flat" cmpd="sng" w="28575">
            <a:solidFill>
              <a:srgbClr val="037971"/>
            </a:solidFill>
            <a:prstDash val="solid"/>
            <a:round/>
            <a:headEnd len="sm" w="sm" type="none"/>
            <a:tailEnd len="med" w="med" type="oval"/>
          </a:ln>
        </p:spPr>
      </p:cxnSp>
      <p:sp>
        <p:nvSpPr>
          <p:cNvPr id="882" name="Google Shape;882;p69"/>
          <p:cNvSpPr txBox="1"/>
          <p:nvPr>
            <p:ph idx="3" type="subTitle"/>
          </p:nvPr>
        </p:nvSpPr>
        <p:spPr>
          <a:xfrm>
            <a:off x="5254533" y="313771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883" name="Google Shape;883;p69"/>
          <p:cNvCxnSpPr/>
          <p:nvPr/>
        </p:nvCxnSpPr>
        <p:spPr>
          <a:xfrm flipH="1" rot="10800000">
            <a:off x="3871333" y="4609667"/>
            <a:ext cx="1281600" cy="4500"/>
          </a:xfrm>
          <a:prstGeom prst="straightConnector1">
            <a:avLst/>
          </a:prstGeom>
          <a:noFill/>
          <a:ln cap="flat" cmpd="sng" w="28575">
            <a:solidFill>
              <a:srgbClr val="037971"/>
            </a:solidFill>
            <a:prstDash val="solid"/>
            <a:round/>
            <a:headEnd len="sm" w="sm" type="none"/>
            <a:tailEnd len="med" w="med" type="oval"/>
          </a:ln>
        </p:spPr>
      </p:cxnSp>
      <p:sp>
        <p:nvSpPr>
          <p:cNvPr id="884" name="Google Shape;884;p69"/>
          <p:cNvSpPr txBox="1"/>
          <p:nvPr>
            <p:ph idx="4" type="subTitle"/>
          </p:nvPr>
        </p:nvSpPr>
        <p:spPr>
          <a:xfrm>
            <a:off x="5254533" y="436436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885" name="Google Shape;885;p69"/>
          <p:cNvCxnSpPr/>
          <p:nvPr/>
        </p:nvCxnSpPr>
        <p:spPr>
          <a:xfrm flipH="1" rot="10800000">
            <a:off x="3871333" y="5772650"/>
            <a:ext cx="1281600" cy="4500"/>
          </a:xfrm>
          <a:prstGeom prst="straightConnector1">
            <a:avLst/>
          </a:prstGeom>
          <a:noFill/>
          <a:ln cap="flat" cmpd="sng" w="28575">
            <a:solidFill>
              <a:srgbClr val="037971"/>
            </a:solidFill>
            <a:prstDash val="solid"/>
            <a:round/>
            <a:headEnd len="sm" w="sm" type="none"/>
            <a:tailEnd len="med" w="med" type="oval"/>
          </a:ln>
        </p:spPr>
      </p:cxnSp>
      <p:sp>
        <p:nvSpPr>
          <p:cNvPr id="886" name="Google Shape;886;p69"/>
          <p:cNvSpPr txBox="1"/>
          <p:nvPr>
            <p:ph idx="5" type="subTitle"/>
          </p:nvPr>
        </p:nvSpPr>
        <p:spPr>
          <a:xfrm>
            <a:off x="5254533" y="55273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887" name="Shape 887"/>
        <p:cNvGrpSpPr/>
        <p:nvPr/>
      </p:nvGrpSpPr>
      <p:grpSpPr>
        <a:xfrm>
          <a:off x="0" y="0"/>
          <a:ext cx="0" cy="0"/>
          <a:chOff x="0" y="0"/>
          <a:chExt cx="0" cy="0"/>
        </a:xfrm>
      </p:grpSpPr>
      <p:sp>
        <p:nvSpPr>
          <p:cNvPr id="888" name="Google Shape;888;p70"/>
          <p:cNvSpPr/>
          <p:nvPr/>
        </p:nvSpPr>
        <p:spPr>
          <a:xfrm>
            <a:off x="0" y="0"/>
            <a:ext cx="3512100" cy="68580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4FB09E"/>
              </a:solidFill>
              <a:latin typeface="Calibri"/>
              <a:ea typeface="Calibri"/>
              <a:cs typeface="Calibri"/>
              <a:sym typeface="Calibri"/>
            </a:endParaRPr>
          </a:p>
        </p:txBody>
      </p:sp>
      <p:sp>
        <p:nvSpPr>
          <p:cNvPr id="889" name="Google Shape;889;p70"/>
          <p:cNvSpPr txBox="1"/>
          <p:nvPr/>
        </p:nvSpPr>
        <p:spPr>
          <a:xfrm rot="-5400000">
            <a:off x="-152400" y="3004833"/>
            <a:ext cx="3816900" cy="738900"/>
          </a:xfrm>
          <a:prstGeom prst="rect">
            <a:avLst/>
          </a:prstGeom>
          <a:noFill/>
          <a:ln>
            <a:noFill/>
          </a:ln>
        </p:spPr>
        <p:txBody>
          <a:bodyPr anchorCtr="0" anchor="t" bIns="60925" lIns="60925" spcFirstLastPara="1" rIns="60925" wrap="square" tIns="60925">
            <a:spAutoFit/>
          </a:bodyPr>
          <a:lstStyle/>
          <a:p>
            <a:pPr indent="0" lvl="0" marL="0" marR="0" rtl="0" algn="ctr">
              <a:lnSpc>
                <a:spcPct val="100000"/>
              </a:lnSpc>
              <a:spcBef>
                <a:spcPts val="0"/>
              </a:spcBef>
              <a:spcAft>
                <a:spcPts val="0"/>
              </a:spcAft>
              <a:buClr>
                <a:srgbClr val="FFFFFF"/>
              </a:buClr>
              <a:buSzPts val="5900"/>
              <a:buFont typeface="Sofia"/>
              <a:buNone/>
            </a:pPr>
            <a:r>
              <a:rPr b="1" lang="en-US" sz="4000">
                <a:solidFill>
                  <a:srgbClr val="037971"/>
                </a:solidFill>
                <a:latin typeface="Century Gothic"/>
                <a:ea typeface="Century Gothic"/>
                <a:cs typeface="Century Gothic"/>
                <a:sym typeface="Century Gothic"/>
              </a:rPr>
              <a:t>Overview</a:t>
            </a:r>
            <a:endParaRPr b="1" i="0" sz="4000" u="none" cap="none" strike="noStrike">
              <a:solidFill>
                <a:srgbClr val="037971"/>
              </a:solidFill>
              <a:latin typeface="Century Gothic"/>
              <a:ea typeface="Century Gothic"/>
              <a:cs typeface="Century Gothic"/>
              <a:sym typeface="Century Gothic"/>
            </a:endParaRPr>
          </a:p>
        </p:txBody>
      </p:sp>
      <p:pic>
        <p:nvPicPr>
          <p:cNvPr id="890" name="Google Shape;890;p70"/>
          <p:cNvPicPr preferRelativeResize="0"/>
          <p:nvPr/>
        </p:nvPicPr>
        <p:blipFill rotWithShape="1">
          <a:blip r:embed="rId2">
            <a:alphaModFix/>
          </a:blip>
          <a:srcRect b="0" l="28771" r="31140" t="0"/>
          <a:stretch/>
        </p:blipFill>
        <p:spPr>
          <a:xfrm rot="575576">
            <a:off x="9557738" y="543625"/>
            <a:ext cx="2481973" cy="4503002"/>
          </a:xfrm>
          <a:prstGeom prst="rect">
            <a:avLst/>
          </a:prstGeom>
          <a:noFill/>
          <a:ln>
            <a:noFill/>
          </a:ln>
        </p:spPr>
      </p:pic>
      <p:pic>
        <p:nvPicPr>
          <p:cNvPr id="891" name="Google Shape;891;p70"/>
          <p:cNvPicPr preferRelativeResize="0"/>
          <p:nvPr/>
        </p:nvPicPr>
        <p:blipFill rotWithShape="1">
          <a:blip r:embed="rId3">
            <a:alphaModFix/>
          </a:blip>
          <a:srcRect b="17566" l="32414" r="33402" t="26436"/>
          <a:stretch/>
        </p:blipFill>
        <p:spPr>
          <a:xfrm rot="-175503">
            <a:off x="8582660" y="4439323"/>
            <a:ext cx="3838074" cy="4572636"/>
          </a:xfrm>
          <a:prstGeom prst="rect">
            <a:avLst/>
          </a:prstGeom>
          <a:noFill/>
          <a:ln>
            <a:noFill/>
          </a:ln>
        </p:spPr>
      </p:pic>
      <p:sp>
        <p:nvSpPr>
          <p:cNvPr id="892" name="Google Shape;892;p70"/>
          <p:cNvSpPr/>
          <p:nvPr/>
        </p:nvSpPr>
        <p:spPr>
          <a:xfrm>
            <a:off x="3031766" y="373143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3" name="Google Shape;893;p70"/>
          <p:cNvSpPr/>
          <p:nvPr/>
        </p:nvSpPr>
        <p:spPr>
          <a:xfrm>
            <a:off x="3031766" y="5251872"/>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4" name="Google Shape;894;p70"/>
          <p:cNvSpPr/>
          <p:nvPr/>
        </p:nvSpPr>
        <p:spPr>
          <a:xfrm>
            <a:off x="3031766" y="2188981"/>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5" name="Google Shape;895;p70"/>
          <p:cNvSpPr/>
          <p:nvPr/>
        </p:nvSpPr>
        <p:spPr>
          <a:xfrm>
            <a:off x="3031766" y="646534"/>
            <a:ext cx="966300" cy="959700"/>
          </a:xfrm>
          <a:prstGeom prst="ellipse">
            <a:avLst/>
          </a:prstGeom>
          <a:solidFill>
            <a:srgbClr val="03797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6" name="Google Shape;896;p70"/>
          <p:cNvSpPr txBox="1"/>
          <p:nvPr/>
        </p:nvSpPr>
        <p:spPr>
          <a:xfrm>
            <a:off x="3031767" y="7979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1</a:t>
            </a:r>
            <a:endParaRPr b="1" i="0" sz="2700" u="none" cap="none" strike="noStrike">
              <a:solidFill>
                <a:srgbClr val="000000"/>
              </a:solidFill>
              <a:latin typeface="Century Gothic"/>
              <a:ea typeface="Century Gothic"/>
              <a:cs typeface="Century Gothic"/>
              <a:sym typeface="Century Gothic"/>
            </a:endParaRPr>
          </a:p>
        </p:txBody>
      </p:sp>
      <p:sp>
        <p:nvSpPr>
          <p:cNvPr id="897" name="Google Shape;897;p70"/>
          <p:cNvSpPr txBox="1"/>
          <p:nvPr/>
        </p:nvSpPr>
        <p:spPr>
          <a:xfrm>
            <a:off x="3031766" y="234038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2</a:t>
            </a:r>
            <a:endParaRPr b="1" i="0" sz="2700" u="none" cap="none" strike="noStrike">
              <a:solidFill>
                <a:srgbClr val="000000"/>
              </a:solidFill>
              <a:latin typeface="Century Gothic"/>
              <a:ea typeface="Century Gothic"/>
              <a:cs typeface="Century Gothic"/>
              <a:sym typeface="Century Gothic"/>
            </a:endParaRPr>
          </a:p>
        </p:txBody>
      </p:sp>
      <p:sp>
        <p:nvSpPr>
          <p:cNvPr id="898" name="Google Shape;898;p70"/>
          <p:cNvSpPr txBox="1"/>
          <p:nvPr/>
        </p:nvSpPr>
        <p:spPr>
          <a:xfrm>
            <a:off x="3031766" y="3871833"/>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3</a:t>
            </a:r>
            <a:endParaRPr b="1" i="0" sz="2700" u="none" cap="none" strike="noStrike">
              <a:solidFill>
                <a:srgbClr val="000000"/>
              </a:solidFill>
              <a:latin typeface="Century Gothic"/>
              <a:ea typeface="Century Gothic"/>
              <a:cs typeface="Century Gothic"/>
              <a:sym typeface="Century Gothic"/>
            </a:endParaRPr>
          </a:p>
        </p:txBody>
      </p:sp>
      <p:sp>
        <p:nvSpPr>
          <p:cNvPr id="899" name="Google Shape;899;p70"/>
          <p:cNvSpPr txBox="1"/>
          <p:nvPr/>
        </p:nvSpPr>
        <p:spPr>
          <a:xfrm>
            <a:off x="3031766" y="5403250"/>
            <a:ext cx="966300" cy="661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i="0" lang="en-US" sz="2700" u="none" cap="none" strike="noStrike">
                <a:solidFill>
                  <a:srgbClr val="FFFFFF"/>
                </a:solidFill>
                <a:latin typeface="Century Gothic"/>
                <a:ea typeface="Century Gothic"/>
                <a:cs typeface="Century Gothic"/>
                <a:sym typeface="Century Gothic"/>
              </a:rPr>
              <a:t>4</a:t>
            </a:r>
            <a:endParaRPr b="1" i="0" sz="2700" u="none" cap="none" strike="noStrike">
              <a:solidFill>
                <a:srgbClr val="000000"/>
              </a:solidFill>
              <a:latin typeface="Century Gothic"/>
              <a:ea typeface="Century Gothic"/>
              <a:cs typeface="Century Gothic"/>
              <a:sym typeface="Century Gothic"/>
            </a:endParaRPr>
          </a:p>
        </p:txBody>
      </p:sp>
      <p:cxnSp>
        <p:nvCxnSpPr>
          <p:cNvPr id="900" name="Google Shape;900;p70"/>
          <p:cNvCxnSpPr/>
          <p:nvPr/>
        </p:nvCxnSpPr>
        <p:spPr>
          <a:xfrm flipH="1" rot="10800000">
            <a:off x="3896567" y="1124050"/>
            <a:ext cx="1281600" cy="4500"/>
          </a:xfrm>
          <a:prstGeom prst="straightConnector1">
            <a:avLst/>
          </a:prstGeom>
          <a:noFill/>
          <a:ln cap="flat" cmpd="sng" w="28575">
            <a:solidFill>
              <a:srgbClr val="037971"/>
            </a:solidFill>
            <a:prstDash val="solid"/>
            <a:round/>
            <a:headEnd len="sm" w="sm" type="none"/>
            <a:tailEnd len="med" w="med" type="oval"/>
          </a:ln>
        </p:spPr>
      </p:cxnSp>
      <p:cxnSp>
        <p:nvCxnSpPr>
          <p:cNvPr id="901" name="Google Shape;901;p70"/>
          <p:cNvCxnSpPr/>
          <p:nvPr/>
        </p:nvCxnSpPr>
        <p:spPr>
          <a:xfrm flipH="1" rot="10800000">
            <a:off x="3896567" y="2666483"/>
            <a:ext cx="1281600" cy="4500"/>
          </a:xfrm>
          <a:prstGeom prst="straightConnector1">
            <a:avLst/>
          </a:prstGeom>
          <a:noFill/>
          <a:ln cap="flat" cmpd="sng" w="28575">
            <a:solidFill>
              <a:srgbClr val="037971"/>
            </a:solidFill>
            <a:prstDash val="solid"/>
            <a:round/>
            <a:headEnd len="sm" w="sm" type="none"/>
            <a:tailEnd len="med" w="med" type="oval"/>
          </a:ln>
        </p:spPr>
      </p:cxnSp>
      <p:sp>
        <p:nvSpPr>
          <p:cNvPr id="902" name="Google Shape;902;p70"/>
          <p:cNvSpPr txBox="1"/>
          <p:nvPr>
            <p:ph idx="1" type="subTitle"/>
          </p:nvPr>
        </p:nvSpPr>
        <p:spPr>
          <a:xfrm>
            <a:off x="5279767" y="87875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03" name="Google Shape;903;p70"/>
          <p:cNvSpPr txBox="1"/>
          <p:nvPr>
            <p:ph idx="2" type="subTitle"/>
          </p:nvPr>
        </p:nvSpPr>
        <p:spPr>
          <a:xfrm>
            <a:off x="5279767" y="242118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904" name="Google Shape;904;p70"/>
          <p:cNvCxnSpPr/>
          <p:nvPr/>
        </p:nvCxnSpPr>
        <p:spPr>
          <a:xfrm flipH="1" rot="10800000">
            <a:off x="3896567" y="4197917"/>
            <a:ext cx="1281600" cy="4500"/>
          </a:xfrm>
          <a:prstGeom prst="straightConnector1">
            <a:avLst/>
          </a:prstGeom>
          <a:noFill/>
          <a:ln cap="flat" cmpd="sng" w="28575">
            <a:solidFill>
              <a:srgbClr val="037971"/>
            </a:solidFill>
            <a:prstDash val="solid"/>
            <a:round/>
            <a:headEnd len="sm" w="sm" type="none"/>
            <a:tailEnd len="med" w="med" type="oval"/>
          </a:ln>
        </p:spPr>
      </p:cxnSp>
      <p:sp>
        <p:nvSpPr>
          <p:cNvPr id="905" name="Google Shape;905;p70"/>
          <p:cNvSpPr txBox="1"/>
          <p:nvPr>
            <p:ph idx="3" type="subTitle"/>
          </p:nvPr>
        </p:nvSpPr>
        <p:spPr>
          <a:xfrm>
            <a:off x="5279767" y="395261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906" name="Google Shape;906;p70"/>
          <p:cNvCxnSpPr/>
          <p:nvPr/>
        </p:nvCxnSpPr>
        <p:spPr>
          <a:xfrm flipH="1" rot="10800000">
            <a:off x="3896567" y="5729367"/>
            <a:ext cx="1281600" cy="4500"/>
          </a:xfrm>
          <a:prstGeom prst="straightConnector1">
            <a:avLst/>
          </a:prstGeom>
          <a:noFill/>
          <a:ln cap="flat" cmpd="sng" w="28575">
            <a:solidFill>
              <a:srgbClr val="037971"/>
            </a:solidFill>
            <a:prstDash val="solid"/>
            <a:round/>
            <a:headEnd len="sm" w="sm" type="none"/>
            <a:tailEnd len="med" w="med" type="oval"/>
          </a:ln>
        </p:spPr>
      </p:cxnSp>
      <p:sp>
        <p:nvSpPr>
          <p:cNvPr id="907" name="Google Shape;907;p70"/>
          <p:cNvSpPr txBox="1"/>
          <p:nvPr>
            <p:ph idx="4" type="subTitle"/>
          </p:nvPr>
        </p:nvSpPr>
        <p:spPr>
          <a:xfrm>
            <a:off x="5279767" y="548406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908" name="Shape 908"/>
        <p:cNvGrpSpPr/>
        <p:nvPr/>
      </p:nvGrpSpPr>
      <p:grpSpPr>
        <a:xfrm>
          <a:off x="0" y="0"/>
          <a:ext cx="0" cy="0"/>
          <a:chOff x="0" y="0"/>
          <a:chExt cx="0" cy="0"/>
        </a:xfrm>
      </p:grpSpPr>
      <p:sp>
        <p:nvSpPr>
          <p:cNvPr id="909" name="Google Shape;909;p71"/>
          <p:cNvSpPr/>
          <p:nvPr/>
        </p:nvSpPr>
        <p:spPr>
          <a:xfrm>
            <a:off x="-3441600" y="4825983"/>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0" name="Google Shape;910;p71"/>
          <p:cNvSpPr/>
          <p:nvPr/>
        </p:nvSpPr>
        <p:spPr>
          <a:xfrm>
            <a:off x="9855200" y="-3136800"/>
            <a:ext cx="5473500" cy="54735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1" name="Google Shape;911;p71"/>
          <p:cNvSpPr txBox="1"/>
          <p:nvPr/>
        </p:nvSpPr>
        <p:spPr>
          <a:xfrm>
            <a:off x="3937800" y="18546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QUESTION</a:t>
            </a:r>
            <a:endParaRPr b="1" sz="1600">
              <a:solidFill>
                <a:srgbClr val="4FB09E"/>
              </a:solidFill>
              <a:latin typeface="Lato"/>
              <a:ea typeface="Lato"/>
              <a:cs typeface="Lato"/>
              <a:sym typeface="Lato"/>
            </a:endParaRPr>
          </a:p>
        </p:txBody>
      </p:sp>
      <p:sp>
        <p:nvSpPr>
          <p:cNvPr id="912" name="Google Shape;912;p71"/>
          <p:cNvSpPr txBox="1"/>
          <p:nvPr>
            <p:ph idx="1" type="subTitle"/>
          </p:nvPr>
        </p:nvSpPr>
        <p:spPr>
          <a:xfrm>
            <a:off x="2515000" y="2253400"/>
            <a:ext cx="6530700" cy="17415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900"/>
              <a:buFont typeface="Century Gothic"/>
              <a:buNone/>
              <a:defRPr b="1" sz="2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913" name="Google Shape;913;p71"/>
          <p:cNvPicPr preferRelativeResize="0"/>
          <p:nvPr/>
        </p:nvPicPr>
        <p:blipFill rotWithShape="1">
          <a:blip r:embed="rId2">
            <a:alphaModFix/>
          </a:blip>
          <a:srcRect b="17566" l="32414" r="33402" t="26436"/>
          <a:stretch/>
        </p:blipFill>
        <p:spPr>
          <a:xfrm rot="-9448741">
            <a:off x="8983966" y="-1174035"/>
            <a:ext cx="4250663" cy="4961372"/>
          </a:xfrm>
          <a:prstGeom prst="rect">
            <a:avLst/>
          </a:prstGeom>
          <a:noFill/>
          <a:ln>
            <a:noFill/>
          </a:ln>
        </p:spPr>
      </p:pic>
      <p:pic>
        <p:nvPicPr>
          <p:cNvPr id="914" name="Google Shape;914;p71"/>
          <p:cNvPicPr preferRelativeResize="0"/>
          <p:nvPr/>
        </p:nvPicPr>
        <p:blipFill rotWithShape="1">
          <a:blip r:embed="rId3">
            <a:alphaModFix/>
          </a:blip>
          <a:srcRect b="30109" l="40147" r="32461" t="25157"/>
          <a:stretch/>
        </p:blipFill>
        <p:spPr>
          <a:xfrm flipH="1" rot="8030039">
            <a:off x="-297088" y="2033232"/>
            <a:ext cx="3294836" cy="3921643"/>
          </a:xfrm>
          <a:prstGeom prst="rect">
            <a:avLst/>
          </a:prstGeom>
          <a:noFill/>
          <a:ln>
            <a:noFill/>
          </a:ln>
        </p:spPr>
      </p:pic>
      <p:pic>
        <p:nvPicPr>
          <p:cNvPr id="915" name="Google Shape;915;p71"/>
          <p:cNvPicPr preferRelativeResize="0"/>
          <p:nvPr/>
        </p:nvPicPr>
        <p:blipFill rotWithShape="1">
          <a:blip r:embed="rId2">
            <a:alphaModFix/>
          </a:blip>
          <a:srcRect b="60885" l="47388" r="33403" t="26436"/>
          <a:stretch/>
        </p:blipFill>
        <p:spPr>
          <a:xfrm rot="8828557">
            <a:off x="-398844" y="6631087"/>
            <a:ext cx="2378012" cy="1128419"/>
          </a:xfrm>
          <a:prstGeom prst="rect">
            <a:avLst/>
          </a:prstGeom>
          <a:noFill/>
          <a:ln>
            <a:noFill/>
          </a:ln>
        </p:spPr>
      </p:pic>
      <p:sp>
        <p:nvSpPr>
          <p:cNvPr id="916" name="Google Shape;916;p71"/>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917" name="Shape 917"/>
        <p:cNvGrpSpPr/>
        <p:nvPr/>
      </p:nvGrpSpPr>
      <p:grpSpPr>
        <a:xfrm>
          <a:off x="0" y="0"/>
          <a:ext cx="0" cy="0"/>
          <a:chOff x="0" y="0"/>
          <a:chExt cx="0" cy="0"/>
        </a:xfrm>
      </p:grpSpPr>
      <p:sp>
        <p:nvSpPr>
          <p:cNvPr id="918" name="Google Shape;918;p72"/>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9" name="Google Shape;919;p72"/>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920" name="Google Shape;920;p72"/>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921" name="Google Shape;921;p72"/>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900"/>
              <a:buFont typeface="Century Gothic"/>
              <a:buNone/>
              <a:defRPr b="1" sz="2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922" name="Google Shape;922;p72"/>
          <p:cNvPicPr preferRelativeResize="0"/>
          <p:nvPr/>
        </p:nvPicPr>
        <p:blipFill rotWithShape="1">
          <a:blip r:embed="rId2">
            <a:alphaModFix/>
          </a:blip>
          <a:srcRect b="17566" l="32414" r="33402" t="26436"/>
          <a:stretch/>
        </p:blipFill>
        <p:spPr>
          <a:xfrm flipH="1" rot="1059694">
            <a:off x="-473136" y="-793027"/>
            <a:ext cx="4250664" cy="4961365"/>
          </a:xfrm>
          <a:prstGeom prst="rect">
            <a:avLst/>
          </a:prstGeom>
          <a:noFill/>
          <a:ln>
            <a:noFill/>
          </a:ln>
        </p:spPr>
      </p:pic>
      <p:pic>
        <p:nvPicPr>
          <p:cNvPr id="923" name="Google Shape;923;p72"/>
          <p:cNvPicPr preferRelativeResize="0"/>
          <p:nvPr/>
        </p:nvPicPr>
        <p:blipFill rotWithShape="1">
          <a:blip r:embed="rId3">
            <a:alphaModFix/>
          </a:blip>
          <a:srcRect b="30109" l="40147" r="32461" t="25157"/>
          <a:stretch/>
        </p:blipFill>
        <p:spPr>
          <a:xfrm rot="-8030039">
            <a:off x="8808817" y="2922232"/>
            <a:ext cx="3294836" cy="392164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66" name="Shape 66"/>
        <p:cNvGrpSpPr/>
        <p:nvPr/>
      </p:nvGrpSpPr>
      <p:grpSpPr>
        <a:xfrm>
          <a:off x="0" y="0"/>
          <a:ext cx="0" cy="0"/>
          <a:chOff x="0" y="0"/>
          <a:chExt cx="0" cy="0"/>
        </a:xfrm>
      </p:grpSpPr>
      <p:sp>
        <p:nvSpPr>
          <p:cNvPr id="67" name="Google Shape;67;p8"/>
          <p:cNvSpPr/>
          <p:nvPr>
            <p:ph idx="2" type="pic"/>
          </p:nvPr>
        </p:nvSpPr>
        <p:spPr>
          <a:xfrm>
            <a:off x="3831540" y="394183"/>
            <a:ext cx="2934000" cy="2933100"/>
          </a:xfrm>
          <a:prstGeom prst="roundRect">
            <a:avLst>
              <a:gd fmla="val 7694" name="adj"/>
            </a:avLst>
          </a:prstGeom>
          <a:noFill/>
          <a:ln>
            <a:noFill/>
          </a:ln>
        </p:spPr>
      </p:sp>
      <p:sp>
        <p:nvSpPr>
          <p:cNvPr id="68" name="Google Shape;68;p8"/>
          <p:cNvSpPr/>
          <p:nvPr>
            <p:ph idx="3" type="pic"/>
          </p:nvPr>
        </p:nvSpPr>
        <p:spPr>
          <a:xfrm>
            <a:off x="5426433" y="3530608"/>
            <a:ext cx="2934000" cy="2933100"/>
          </a:xfrm>
          <a:prstGeom prst="roundRect">
            <a:avLst>
              <a:gd fmla="val 7694" name="adj"/>
            </a:avLst>
          </a:prstGeom>
          <a:noFill/>
          <a:ln>
            <a:noFill/>
          </a:ln>
        </p:spPr>
      </p:sp>
      <p:sp>
        <p:nvSpPr>
          <p:cNvPr id="69" name="Google Shape;69;p8"/>
          <p:cNvSpPr/>
          <p:nvPr>
            <p:ph idx="4" type="pic"/>
          </p:nvPr>
        </p:nvSpPr>
        <p:spPr>
          <a:xfrm>
            <a:off x="6968747" y="1259962"/>
            <a:ext cx="2067900" cy="2067600"/>
          </a:xfrm>
          <a:prstGeom prst="roundRect">
            <a:avLst>
              <a:gd fmla="val 7694" name="adj"/>
            </a:avLst>
          </a:prstGeom>
          <a:noFill/>
          <a:ln>
            <a:noFill/>
          </a:ln>
        </p:spPr>
      </p:sp>
      <p:sp>
        <p:nvSpPr>
          <p:cNvPr id="70" name="Google Shape;70;p8"/>
          <p:cNvSpPr/>
          <p:nvPr>
            <p:ph idx="5" type="pic"/>
          </p:nvPr>
        </p:nvSpPr>
        <p:spPr>
          <a:xfrm>
            <a:off x="3155247" y="3530595"/>
            <a:ext cx="2067900" cy="2067600"/>
          </a:xfrm>
          <a:prstGeom prst="roundRect">
            <a:avLst>
              <a:gd fmla="val 7694" name="adj"/>
            </a:avLst>
          </a:prstGeom>
          <a:noFill/>
          <a:ln>
            <a:noFill/>
          </a:ln>
        </p:spPr>
      </p:sp>
      <p:pic>
        <p:nvPicPr>
          <p:cNvPr id="71" name="Google Shape;71;p8"/>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72" name="Google Shape;72;p8"/>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73" name="Google Shape;73;p8"/>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924" name="Shape 924"/>
        <p:cNvGrpSpPr/>
        <p:nvPr/>
      </p:nvGrpSpPr>
      <p:grpSpPr>
        <a:xfrm>
          <a:off x="0" y="0"/>
          <a:ext cx="0" cy="0"/>
          <a:chOff x="0" y="0"/>
          <a:chExt cx="0" cy="0"/>
        </a:xfrm>
      </p:grpSpPr>
      <p:sp>
        <p:nvSpPr>
          <p:cNvPr id="925" name="Google Shape;925;p73"/>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6" name="Google Shape;926;p73"/>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IN-CLASS ACTIVITY</a:t>
            </a:r>
            <a:endParaRPr b="1" sz="1600">
              <a:solidFill>
                <a:schemeClr val="lt1"/>
              </a:solidFill>
              <a:latin typeface="Lato"/>
              <a:ea typeface="Lato"/>
              <a:cs typeface="Lato"/>
              <a:sym typeface="Lato"/>
            </a:endParaRPr>
          </a:p>
        </p:txBody>
      </p:sp>
      <p:cxnSp>
        <p:nvCxnSpPr>
          <p:cNvPr id="927" name="Google Shape;927;p73"/>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928" name="Google Shape;928;p73"/>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900"/>
              <a:buFont typeface="Century Gothic"/>
              <a:buNone/>
              <a:defRPr b="1" sz="2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929" name="Shape 929"/>
        <p:cNvGrpSpPr/>
        <p:nvPr/>
      </p:nvGrpSpPr>
      <p:grpSpPr>
        <a:xfrm>
          <a:off x="0" y="0"/>
          <a:ext cx="0" cy="0"/>
          <a:chOff x="0" y="0"/>
          <a:chExt cx="0" cy="0"/>
        </a:xfrm>
      </p:grpSpPr>
      <p:sp>
        <p:nvSpPr>
          <p:cNvPr id="930" name="Google Shape;930;p74"/>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1" name="Google Shape;931;p74"/>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932" name="Google Shape;932;p74"/>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933" name="Google Shape;933;p74"/>
          <p:cNvSpPr txBox="1"/>
          <p:nvPr>
            <p:ph idx="1" type="subTitle"/>
          </p:nvPr>
        </p:nvSpPr>
        <p:spPr>
          <a:xfrm>
            <a:off x="4182700" y="3078900"/>
            <a:ext cx="6530700" cy="1741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037971"/>
              </a:buClr>
              <a:buSzPts val="2900"/>
              <a:buFont typeface="Century Gothic"/>
              <a:buNone/>
              <a:defRPr b="1" sz="29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34" name="Google Shape;934;p74"/>
          <p:cNvSpPr txBox="1"/>
          <p:nvPr>
            <p:ph idx="2" type="subTitle"/>
          </p:nvPr>
        </p:nvSpPr>
        <p:spPr>
          <a:xfrm>
            <a:off x="4182700" y="1988900"/>
            <a:ext cx="4688100" cy="886800"/>
          </a:xfrm>
          <a:prstGeom prst="rect">
            <a:avLst/>
          </a:prstGeom>
        </p:spPr>
        <p:txBody>
          <a:bodyPr anchorCtr="0" anchor="t" bIns="121900" lIns="121900" spcFirstLastPara="1" rIns="121900" wrap="square" tIns="121900">
            <a:noAutofit/>
          </a:bodyPr>
          <a:lstStyle>
            <a:lvl1pPr lvl="0" rtl="0">
              <a:lnSpc>
                <a:spcPct val="115000"/>
              </a:lnSpc>
              <a:spcBef>
                <a:spcPts val="0"/>
              </a:spcBef>
              <a:spcAft>
                <a:spcPts val="0"/>
              </a:spcAft>
              <a:buClr>
                <a:srgbClr val="037971"/>
              </a:buClr>
              <a:buSzPts val="2100"/>
              <a:buFont typeface="Century Gothic"/>
              <a:buNone/>
              <a:defRPr sz="2100">
                <a:solidFill>
                  <a:srgbClr val="037971"/>
                </a:solidFill>
                <a:latin typeface="Century Gothic"/>
                <a:ea typeface="Century Gothic"/>
                <a:cs typeface="Century Gothic"/>
                <a:sym typeface="Century Gothic"/>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935" name="Google Shape;935;p74"/>
          <p:cNvPicPr preferRelativeResize="0"/>
          <p:nvPr/>
        </p:nvPicPr>
        <p:blipFill rotWithShape="1">
          <a:blip r:embed="rId2">
            <a:alphaModFix/>
          </a:blip>
          <a:srcRect b="17566" l="32414" r="33402" t="26436"/>
          <a:stretch/>
        </p:blipFill>
        <p:spPr>
          <a:xfrm flipH="1" rot="1059694">
            <a:off x="-473136" y="-793027"/>
            <a:ext cx="4250664" cy="4961365"/>
          </a:xfrm>
          <a:prstGeom prst="rect">
            <a:avLst/>
          </a:prstGeom>
          <a:noFill/>
          <a:ln>
            <a:noFill/>
          </a:ln>
        </p:spPr>
      </p:pic>
      <p:pic>
        <p:nvPicPr>
          <p:cNvPr id="936" name="Google Shape;936;p74"/>
          <p:cNvPicPr preferRelativeResize="0"/>
          <p:nvPr/>
        </p:nvPicPr>
        <p:blipFill rotWithShape="1">
          <a:blip r:embed="rId3">
            <a:alphaModFix/>
          </a:blip>
          <a:srcRect b="30109" l="40147" r="32461" t="25157"/>
          <a:stretch/>
        </p:blipFill>
        <p:spPr>
          <a:xfrm rot="-8030039">
            <a:off x="8808817" y="2922232"/>
            <a:ext cx="3294836" cy="392164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937" name="Shape 937"/>
        <p:cNvGrpSpPr/>
        <p:nvPr/>
      </p:nvGrpSpPr>
      <p:grpSpPr>
        <a:xfrm>
          <a:off x="0" y="0"/>
          <a:ext cx="0" cy="0"/>
          <a:chOff x="0" y="0"/>
          <a:chExt cx="0" cy="0"/>
        </a:xfrm>
      </p:grpSpPr>
      <p:sp>
        <p:nvSpPr>
          <p:cNvPr id="938" name="Google Shape;938;p75"/>
          <p:cNvSpPr txBox="1"/>
          <p:nvPr/>
        </p:nvSpPr>
        <p:spPr>
          <a:xfrm>
            <a:off x="4253400" y="1330200"/>
            <a:ext cx="3685200" cy="39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600">
                <a:solidFill>
                  <a:srgbClr val="4FB09E"/>
                </a:solidFill>
                <a:latin typeface="Lato"/>
                <a:ea typeface="Lato"/>
                <a:cs typeface="Lato"/>
                <a:sym typeface="Lato"/>
              </a:rPr>
              <a:t>REFLECTION</a:t>
            </a:r>
            <a:endParaRPr b="1" sz="1600">
              <a:solidFill>
                <a:srgbClr val="4FB09E"/>
              </a:solidFill>
              <a:latin typeface="Lato"/>
              <a:ea typeface="Lato"/>
              <a:cs typeface="Lato"/>
              <a:sym typeface="Lato"/>
            </a:endParaRPr>
          </a:p>
        </p:txBody>
      </p:sp>
      <p:sp>
        <p:nvSpPr>
          <p:cNvPr id="939" name="Google Shape;939;p75"/>
          <p:cNvSpPr txBox="1"/>
          <p:nvPr>
            <p:ph idx="1" type="subTitle"/>
          </p:nvPr>
        </p:nvSpPr>
        <p:spPr>
          <a:xfrm>
            <a:off x="2551200" y="17290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940" name="Google Shape;940;p75"/>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941" name="Google Shape;941;p75"/>
          <p:cNvSpPr txBox="1"/>
          <p:nvPr>
            <p:ph idx="2" type="subTitle"/>
          </p:nvPr>
        </p:nvSpPr>
        <p:spPr>
          <a:xfrm>
            <a:off x="2551200" y="31082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942" name="Google Shape;942;p75"/>
          <p:cNvSpPr txBox="1"/>
          <p:nvPr>
            <p:ph idx="3" type="subTitle"/>
          </p:nvPr>
        </p:nvSpPr>
        <p:spPr>
          <a:xfrm>
            <a:off x="2551200" y="4487400"/>
            <a:ext cx="7089600" cy="10404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2100"/>
              <a:buFont typeface="Century Gothic"/>
              <a:buNone/>
              <a:defRPr b="1" sz="2100">
                <a:solidFill>
                  <a:srgbClr val="037971"/>
                </a:solidFill>
                <a:latin typeface="Century Gothic"/>
                <a:ea typeface="Century Gothic"/>
                <a:cs typeface="Century Gothic"/>
                <a:sym typeface="Century Gothic"/>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pic>
        <p:nvPicPr>
          <p:cNvPr id="943" name="Google Shape;943;p75"/>
          <p:cNvPicPr preferRelativeResize="0"/>
          <p:nvPr/>
        </p:nvPicPr>
        <p:blipFill rotWithShape="1">
          <a:blip r:embed="rId2">
            <a:alphaModFix/>
          </a:blip>
          <a:srcRect b="17566" l="32414" r="33402" t="26436"/>
          <a:stretch/>
        </p:blipFill>
        <p:spPr>
          <a:xfrm flipH="1" rot="-1351259">
            <a:off x="-1163334" y="-754927"/>
            <a:ext cx="4250663" cy="4961372"/>
          </a:xfrm>
          <a:prstGeom prst="rect">
            <a:avLst/>
          </a:prstGeom>
          <a:noFill/>
          <a:ln>
            <a:noFill/>
          </a:ln>
        </p:spPr>
      </p:pic>
      <p:pic>
        <p:nvPicPr>
          <p:cNvPr id="944" name="Google Shape;944;p75"/>
          <p:cNvPicPr preferRelativeResize="0"/>
          <p:nvPr/>
        </p:nvPicPr>
        <p:blipFill rotWithShape="1">
          <a:blip r:embed="rId3">
            <a:alphaModFix/>
          </a:blip>
          <a:srcRect b="30109" l="40147" r="32461" t="25157"/>
          <a:stretch/>
        </p:blipFill>
        <p:spPr>
          <a:xfrm rot="-8030039">
            <a:off x="8745317" y="2033232"/>
            <a:ext cx="3294836" cy="3921643"/>
          </a:xfrm>
          <a:prstGeom prst="rect">
            <a:avLst/>
          </a:prstGeom>
          <a:noFill/>
          <a:ln>
            <a:noFill/>
          </a:ln>
        </p:spPr>
      </p:pic>
      <p:pic>
        <p:nvPicPr>
          <p:cNvPr id="945" name="Google Shape;945;p75"/>
          <p:cNvPicPr preferRelativeResize="0"/>
          <p:nvPr/>
        </p:nvPicPr>
        <p:blipFill rotWithShape="1">
          <a:blip r:embed="rId2">
            <a:alphaModFix/>
          </a:blip>
          <a:srcRect b="60885" l="47388" r="33403" t="26436"/>
          <a:stretch/>
        </p:blipFill>
        <p:spPr>
          <a:xfrm flipH="1" rot="-8828557">
            <a:off x="9763897" y="6631087"/>
            <a:ext cx="2378012" cy="112841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946" name="Shape 946"/>
        <p:cNvGrpSpPr/>
        <p:nvPr/>
      </p:nvGrpSpPr>
      <p:grpSpPr>
        <a:xfrm>
          <a:off x="0" y="0"/>
          <a:ext cx="0" cy="0"/>
          <a:chOff x="0" y="0"/>
          <a:chExt cx="0" cy="0"/>
        </a:xfrm>
      </p:grpSpPr>
      <p:graphicFrame>
        <p:nvGraphicFramePr>
          <p:cNvPr id="947" name="Google Shape;947;p76"/>
          <p:cNvGraphicFramePr/>
          <p:nvPr/>
        </p:nvGraphicFramePr>
        <p:xfrm>
          <a:off x="2112567" y="2922514"/>
          <a:ext cx="3000000" cy="3000000"/>
        </p:xfrm>
        <a:graphic>
          <a:graphicData uri="http://schemas.openxmlformats.org/drawingml/2006/table">
            <a:tbl>
              <a:tblPr>
                <a:noFill/>
                <a:tableStyleId>{13891C29-DE48-4D96-A6CB-D7654F5454EA}</a:tableStyleId>
              </a:tblPr>
              <a:tblGrid>
                <a:gridCol w="2689500"/>
                <a:gridCol w="2689500"/>
                <a:gridCol w="2689500"/>
              </a:tblGrid>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48" name="Google Shape;948;p76"/>
          <p:cNvSpPr txBox="1"/>
          <p:nvPr>
            <p:ph type="title"/>
          </p:nvPr>
        </p:nvSpPr>
        <p:spPr>
          <a:xfrm>
            <a:off x="2010950" y="17125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49" name="Google Shape;949;p76"/>
          <p:cNvSpPr txBox="1"/>
          <p:nvPr>
            <p:ph idx="1" type="body"/>
          </p:nvPr>
        </p:nvSpPr>
        <p:spPr>
          <a:xfrm>
            <a:off x="210436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50" name="Google Shape;950;p76"/>
          <p:cNvSpPr txBox="1"/>
          <p:nvPr>
            <p:ph idx="2" type="body"/>
          </p:nvPr>
        </p:nvSpPr>
        <p:spPr>
          <a:xfrm>
            <a:off x="47980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51" name="Google Shape;951;p76"/>
          <p:cNvSpPr txBox="1"/>
          <p:nvPr>
            <p:ph idx="3" type="body"/>
          </p:nvPr>
        </p:nvSpPr>
        <p:spPr>
          <a:xfrm>
            <a:off x="7495617" y="29225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52" name="Google Shape;952;p76"/>
          <p:cNvSpPr txBox="1"/>
          <p:nvPr>
            <p:ph idx="4" type="body"/>
          </p:nvPr>
        </p:nvSpPr>
        <p:spPr>
          <a:xfrm>
            <a:off x="210436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3" name="Google Shape;953;p76"/>
          <p:cNvSpPr txBox="1"/>
          <p:nvPr>
            <p:ph idx="5" type="body"/>
          </p:nvPr>
        </p:nvSpPr>
        <p:spPr>
          <a:xfrm>
            <a:off x="47980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4" name="Google Shape;954;p76"/>
          <p:cNvSpPr txBox="1"/>
          <p:nvPr>
            <p:ph idx="6" type="body"/>
          </p:nvPr>
        </p:nvSpPr>
        <p:spPr>
          <a:xfrm>
            <a:off x="7495617" y="34509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5" name="Google Shape;955;p76"/>
          <p:cNvSpPr txBox="1"/>
          <p:nvPr>
            <p:ph idx="7" type="body"/>
          </p:nvPr>
        </p:nvSpPr>
        <p:spPr>
          <a:xfrm>
            <a:off x="210436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6" name="Google Shape;956;p76"/>
          <p:cNvSpPr txBox="1"/>
          <p:nvPr>
            <p:ph idx="8" type="body"/>
          </p:nvPr>
        </p:nvSpPr>
        <p:spPr>
          <a:xfrm>
            <a:off x="47980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7" name="Google Shape;957;p76"/>
          <p:cNvSpPr txBox="1"/>
          <p:nvPr>
            <p:ph idx="9" type="body"/>
          </p:nvPr>
        </p:nvSpPr>
        <p:spPr>
          <a:xfrm>
            <a:off x="7495617" y="3979300"/>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8" name="Google Shape;958;p76"/>
          <p:cNvSpPr txBox="1"/>
          <p:nvPr>
            <p:ph idx="13" type="body"/>
          </p:nvPr>
        </p:nvSpPr>
        <p:spPr>
          <a:xfrm>
            <a:off x="210436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59" name="Google Shape;959;p76"/>
          <p:cNvSpPr txBox="1"/>
          <p:nvPr>
            <p:ph idx="14" type="body"/>
          </p:nvPr>
        </p:nvSpPr>
        <p:spPr>
          <a:xfrm>
            <a:off x="47980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60" name="Google Shape;960;p76"/>
          <p:cNvSpPr txBox="1"/>
          <p:nvPr>
            <p:ph idx="15" type="body"/>
          </p:nvPr>
        </p:nvSpPr>
        <p:spPr>
          <a:xfrm>
            <a:off x="7495617" y="4507367"/>
            <a:ext cx="2697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pic>
        <p:nvPicPr>
          <p:cNvPr id="961" name="Google Shape;961;p76"/>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962" name="Google Shape;962;p76"/>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963" name="Shape 963"/>
        <p:cNvGrpSpPr/>
        <p:nvPr/>
      </p:nvGrpSpPr>
      <p:grpSpPr>
        <a:xfrm>
          <a:off x="0" y="0"/>
          <a:ext cx="0" cy="0"/>
          <a:chOff x="0" y="0"/>
          <a:chExt cx="0" cy="0"/>
        </a:xfrm>
      </p:grpSpPr>
      <p:graphicFrame>
        <p:nvGraphicFramePr>
          <p:cNvPr id="964" name="Google Shape;964;p77"/>
          <p:cNvGraphicFramePr/>
          <p:nvPr/>
        </p:nvGraphicFramePr>
        <p:xfrm>
          <a:off x="2914467" y="3081348"/>
          <a:ext cx="3000000" cy="3000000"/>
        </p:xfrm>
        <a:graphic>
          <a:graphicData uri="http://schemas.openxmlformats.org/drawingml/2006/table">
            <a:tbl>
              <a:tblPr>
                <a:noFill/>
                <a:tableStyleId>{13891C29-DE48-4D96-A6CB-D7654F5454EA}</a:tableStyleId>
              </a:tblPr>
              <a:tblGrid>
                <a:gridCol w="3232325"/>
                <a:gridCol w="3232325"/>
              </a:tblGrid>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635100">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65" name="Google Shape;965;p77"/>
          <p:cNvSpPr txBox="1"/>
          <p:nvPr>
            <p:ph type="title"/>
          </p:nvPr>
        </p:nvSpPr>
        <p:spPr>
          <a:xfrm>
            <a:off x="2812850" y="1871348"/>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966" name="Google Shape;966;p77"/>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967" name="Google Shape;967;p77"/>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968" name="Google Shape;968;p77"/>
          <p:cNvSpPr txBox="1"/>
          <p:nvPr>
            <p:ph idx="1" type="body"/>
          </p:nvPr>
        </p:nvSpPr>
        <p:spPr>
          <a:xfrm>
            <a:off x="293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69" name="Google Shape;969;p77"/>
          <p:cNvSpPr txBox="1"/>
          <p:nvPr>
            <p:ph idx="2" type="body"/>
          </p:nvPr>
        </p:nvSpPr>
        <p:spPr>
          <a:xfrm>
            <a:off x="6146869" y="3164800"/>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70" name="Google Shape;970;p77"/>
          <p:cNvSpPr txBox="1"/>
          <p:nvPr>
            <p:ph idx="3" type="body"/>
          </p:nvPr>
        </p:nvSpPr>
        <p:spPr>
          <a:xfrm>
            <a:off x="293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71" name="Google Shape;971;p77"/>
          <p:cNvSpPr txBox="1"/>
          <p:nvPr>
            <p:ph idx="4" type="body"/>
          </p:nvPr>
        </p:nvSpPr>
        <p:spPr>
          <a:xfrm>
            <a:off x="6146869" y="3769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72" name="Google Shape;972;p77"/>
          <p:cNvSpPr txBox="1"/>
          <p:nvPr>
            <p:ph idx="5" type="body"/>
          </p:nvPr>
        </p:nvSpPr>
        <p:spPr>
          <a:xfrm>
            <a:off x="293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73" name="Google Shape;973;p77"/>
          <p:cNvSpPr txBox="1"/>
          <p:nvPr>
            <p:ph idx="6" type="body"/>
          </p:nvPr>
        </p:nvSpPr>
        <p:spPr>
          <a:xfrm>
            <a:off x="6146869" y="4374783"/>
            <a:ext cx="32100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974" name="Shape 974"/>
        <p:cNvGrpSpPr/>
        <p:nvPr/>
      </p:nvGrpSpPr>
      <p:grpSpPr>
        <a:xfrm>
          <a:off x="0" y="0"/>
          <a:ext cx="0" cy="0"/>
          <a:chOff x="0" y="0"/>
          <a:chExt cx="0" cy="0"/>
        </a:xfrm>
      </p:grpSpPr>
      <p:graphicFrame>
        <p:nvGraphicFramePr>
          <p:cNvPr id="975" name="Google Shape;975;p78"/>
          <p:cNvGraphicFramePr/>
          <p:nvPr/>
        </p:nvGraphicFramePr>
        <p:xfrm>
          <a:off x="1716433" y="2904214"/>
          <a:ext cx="3000000" cy="3000000"/>
        </p:xfrm>
        <a:graphic>
          <a:graphicData uri="http://schemas.openxmlformats.org/drawingml/2006/table">
            <a:tbl>
              <a:tblPr>
                <a:noFill/>
                <a:tableStyleId>{13891C29-DE48-4D96-A6CB-D7654F5454EA}</a:tableStyleId>
              </a:tblPr>
              <a:tblGrid>
                <a:gridCol w="2211625"/>
                <a:gridCol w="2211625"/>
                <a:gridCol w="2211625"/>
                <a:gridCol w="2211625"/>
              </a:tblGrid>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528275">
                <a:tc>
                  <a:txBody>
                    <a:bodyPr/>
                    <a:lstStyle/>
                    <a:p>
                      <a:pPr indent="0" lvl="0" marL="0" rtl="0" algn="l">
                        <a:spcBef>
                          <a:spcPts val="0"/>
                        </a:spcBef>
                        <a:spcAft>
                          <a:spcPts val="0"/>
                        </a:spcAft>
                        <a:buNone/>
                      </a:pPr>
                      <a:r>
                        <a:t/>
                      </a:r>
                      <a:endParaRPr sz="1900"/>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121900" marB="121900" marR="121900" marL="1219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76" name="Google Shape;976;p78"/>
          <p:cNvSpPr txBox="1"/>
          <p:nvPr>
            <p:ph type="title"/>
          </p:nvPr>
        </p:nvSpPr>
        <p:spPr>
          <a:xfrm>
            <a:off x="1629037" y="1694214"/>
            <a:ext cx="53793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pic>
        <p:nvPicPr>
          <p:cNvPr id="977" name="Google Shape;977;p78"/>
          <p:cNvPicPr preferRelativeResize="0"/>
          <p:nvPr/>
        </p:nvPicPr>
        <p:blipFill rotWithShape="1">
          <a:blip r:embed="rId2">
            <a:alphaModFix/>
          </a:blip>
          <a:srcRect b="17566" l="32414" r="33402" t="26436"/>
          <a:stretch/>
        </p:blipFill>
        <p:spPr>
          <a:xfrm rot="-9448741">
            <a:off x="8917133" y="1836465"/>
            <a:ext cx="4250663" cy="4961372"/>
          </a:xfrm>
          <a:prstGeom prst="rect">
            <a:avLst/>
          </a:prstGeom>
          <a:noFill/>
          <a:ln>
            <a:noFill/>
          </a:ln>
        </p:spPr>
      </p:pic>
      <p:pic>
        <p:nvPicPr>
          <p:cNvPr id="978" name="Google Shape;978;p78"/>
          <p:cNvPicPr preferRelativeResize="0"/>
          <p:nvPr/>
        </p:nvPicPr>
        <p:blipFill rotWithShape="1">
          <a:blip r:embed="rId3">
            <a:alphaModFix/>
          </a:blip>
          <a:srcRect b="30109" l="40147" r="32461" t="25157"/>
          <a:stretch/>
        </p:blipFill>
        <p:spPr>
          <a:xfrm flipH="1" rot="10799942">
            <a:off x="-303986" y="-637293"/>
            <a:ext cx="3240834" cy="3849310"/>
          </a:xfrm>
          <a:prstGeom prst="rect">
            <a:avLst/>
          </a:prstGeom>
          <a:noFill/>
          <a:ln>
            <a:noFill/>
          </a:ln>
        </p:spPr>
      </p:pic>
      <p:sp>
        <p:nvSpPr>
          <p:cNvPr id="979" name="Google Shape;979;p78"/>
          <p:cNvSpPr txBox="1"/>
          <p:nvPr>
            <p:ph idx="1" type="body"/>
          </p:nvPr>
        </p:nvSpPr>
        <p:spPr>
          <a:xfrm>
            <a:off x="1716434"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80" name="Google Shape;980;p78"/>
          <p:cNvSpPr txBox="1"/>
          <p:nvPr>
            <p:ph idx="2" type="body"/>
          </p:nvPr>
        </p:nvSpPr>
        <p:spPr>
          <a:xfrm>
            <a:off x="39280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81" name="Google Shape;981;p78"/>
          <p:cNvSpPr txBox="1"/>
          <p:nvPr>
            <p:ph idx="3" type="body"/>
          </p:nvPr>
        </p:nvSpPr>
        <p:spPr>
          <a:xfrm>
            <a:off x="61396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82" name="Google Shape;982;p78"/>
          <p:cNvSpPr txBox="1"/>
          <p:nvPr>
            <p:ph idx="4" type="body"/>
          </p:nvPr>
        </p:nvSpPr>
        <p:spPr>
          <a:xfrm>
            <a:off x="8351267" y="29042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1pPr>
            <a:lvl2pPr indent="-336550" lvl="1" marL="914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2pPr>
            <a:lvl3pPr indent="-336550" lvl="2" marL="1371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3pPr>
            <a:lvl4pPr indent="-336550" lvl="3" marL="1828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4pPr>
            <a:lvl5pPr indent="-336550" lvl="4" marL="22860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5pPr>
            <a:lvl6pPr indent="-336550" lvl="5" marL="27432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6pPr>
            <a:lvl7pPr indent="-336550" lvl="6" marL="32004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7pPr>
            <a:lvl8pPr indent="-336550" lvl="7" marL="36576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8pPr>
            <a:lvl9pPr indent="-336550" lvl="8" marL="4114800" rtl="0">
              <a:spcBef>
                <a:spcPts val="0"/>
              </a:spcBef>
              <a:spcAft>
                <a:spcPts val="0"/>
              </a:spcAft>
              <a:buClr>
                <a:srgbClr val="037971"/>
              </a:buClr>
              <a:buSzPts val="1700"/>
              <a:buFont typeface="Lato"/>
              <a:buChar char="■"/>
              <a:defRPr b="1" sz="1700">
                <a:solidFill>
                  <a:srgbClr val="037971"/>
                </a:solidFill>
                <a:latin typeface="Lato"/>
                <a:ea typeface="Lato"/>
                <a:cs typeface="Lato"/>
                <a:sym typeface="Lato"/>
              </a:defRPr>
            </a:lvl9pPr>
          </a:lstStyle>
          <a:p/>
        </p:txBody>
      </p:sp>
      <p:sp>
        <p:nvSpPr>
          <p:cNvPr id="983" name="Google Shape;983;p78"/>
          <p:cNvSpPr txBox="1"/>
          <p:nvPr>
            <p:ph idx="5" type="body"/>
          </p:nvPr>
        </p:nvSpPr>
        <p:spPr>
          <a:xfrm>
            <a:off x="1716434"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4" name="Google Shape;984;p78"/>
          <p:cNvSpPr txBox="1"/>
          <p:nvPr>
            <p:ph idx="6" type="body"/>
          </p:nvPr>
        </p:nvSpPr>
        <p:spPr>
          <a:xfrm>
            <a:off x="39280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5" name="Google Shape;985;p78"/>
          <p:cNvSpPr txBox="1"/>
          <p:nvPr>
            <p:ph idx="7" type="body"/>
          </p:nvPr>
        </p:nvSpPr>
        <p:spPr>
          <a:xfrm>
            <a:off x="61396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6" name="Google Shape;986;p78"/>
          <p:cNvSpPr txBox="1"/>
          <p:nvPr>
            <p:ph idx="8" type="body"/>
          </p:nvPr>
        </p:nvSpPr>
        <p:spPr>
          <a:xfrm>
            <a:off x="8351267" y="34326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7" name="Google Shape;987;p78"/>
          <p:cNvSpPr txBox="1"/>
          <p:nvPr>
            <p:ph idx="9" type="body"/>
          </p:nvPr>
        </p:nvSpPr>
        <p:spPr>
          <a:xfrm>
            <a:off x="1716484"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8" name="Google Shape;988;p78"/>
          <p:cNvSpPr txBox="1"/>
          <p:nvPr>
            <p:ph idx="13" type="body"/>
          </p:nvPr>
        </p:nvSpPr>
        <p:spPr>
          <a:xfrm>
            <a:off x="39281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89" name="Google Shape;989;p78"/>
          <p:cNvSpPr txBox="1"/>
          <p:nvPr>
            <p:ph idx="14" type="body"/>
          </p:nvPr>
        </p:nvSpPr>
        <p:spPr>
          <a:xfrm>
            <a:off x="61397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90" name="Google Shape;990;p78"/>
          <p:cNvSpPr txBox="1"/>
          <p:nvPr>
            <p:ph idx="15" type="body"/>
          </p:nvPr>
        </p:nvSpPr>
        <p:spPr>
          <a:xfrm>
            <a:off x="8351317" y="3961000"/>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91" name="Google Shape;991;p78"/>
          <p:cNvSpPr txBox="1"/>
          <p:nvPr>
            <p:ph idx="16" type="body"/>
          </p:nvPr>
        </p:nvSpPr>
        <p:spPr>
          <a:xfrm>
            <a:off x="1716484"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92" name="Google Shape;992;p78"/>
          <p:cNvSpPr txBox="1"/>
          <p:nvPr>
            <p:ph idx="17" type="body"/>
          </p:nvPr>
        </p:nvSpPr>
        <p:spPr>
          <a:xfrm>
            <a:off x="39281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93" name="Google Shape;993;p78"/>
          <p:cNvSpPr txBox="1"/>
          <p:nvPr>
            <p:ph idx="18" type="body"/>
          </p:nvPr>
        </p:nvSpPr>
        <p:spPr>
          <a:xfrm>
            <a:off x="61397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
        <p:nvSpPr>
          <p:cNvPr id="994" name="Google Shape;994;p78"/>
          <p:cNvSpPr txBox="1"/>
          <p:nvPr>
            <p:ph idx="19" type="body"/>
          </p:nvPr>
        </p:nvSpPr>
        <p:spPr>
          <a:xfrm>
            <a:off x="8351317" y="4489067"/>
            <a:ext cx="2211600" cy="5283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1pPr>
            <a:lvl2pPr indent="-336550" lvl="1" marL="914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2pPr>
            <a:lvl3pPr indent="-336550" lvl="2" marL="1371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3pPr>
            <a:lvl4pPr indent="-336550" lvl="3" marL="1828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4pPr>
            <a:lvl5pPr indent="-336550" lvl="4" marL="22860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5pPr>
            <a:lvl6pPr indent="-336550" lvl="5" marL="27432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6pPr>
            <a:lvl7pPr indent="-336550" lvl="6" marL="32004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7pPr>
            <a:lvl8pPr indent="-336550" lvl="7" marL="36576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8pPr>
            <a:lvl9pPr indent="-336550" lvl="8" marL="4114800" rtl="0">
              <a:spcBef>
                <a:spcPts val="0"/>
              </a:spcBef>
              <a:spcAft>
                <a:spcPts val="0"/>
              </a:spcAft>
              <a:buClr>
                <a:srgbClr val="037971"/>
              </a:buClr>
              <a:buSzPts val="1700"/>
              <a:buFont typeface="Lato Light"/>
              <a:buChar char="■"/>
              <a:defRPr sz="17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995" name="Shape 995"/>
        <p:cNvGrpSpPr/>
        <p:nvPr/>
      </p:nvGrpSpPr>
      <p:grpSpPr>
        <a:xfrm>
          <a:off x="0" y="0"/>
          <a:ext cx="0" cy="0"/>
          <a:chOff x="0" y="0"/>
          <a:chExt cx="0" cy="0"/>
        </a:xfrm>
      </p:grpSpPr>
      <p:pic>
        <p:nvPicPr>
          <p:cNvPr id="996" name="Google Shape;996;p7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997" name="Google Shape;997;p79"/>
          <p:cNvSpPr/>
          <p:nvPr/>
        </p:nvSpPr>
        <p:spPr>
          <a:xfrm>
            <a:off x="1996825"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8" name="Google Shape;998;p79"/>
          <p:cNvSpPr/>
          <p:nvPr/>
        </p:nvSpPr>
        <p:spPr>
          <a:xfrm>
            <a:off x="1996825"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9" name="Google Shape;999;p79"/>
          <p:cNvSpPr/>
          <p:nvPr/>
        </p:nvSpPr>
        <p:spPr>
          <a:xfrm>
            <a:off x="1996825"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0" name="Google Shape;1000;p79"/>
          <p:cNvSpPr/>
          <p:nvPr/>
        </p:nvSpPr>
        <p:spPr>
          <a:xfrm>
            <a:off x="1996825"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1" name="Google Shape;1001;p79"/>
          <p:cNvSpPr/>
          <p:nvPr/>
        </p:nvSpPr>
        <p:spPr>
          <a:xfrm>
            <a:off x="1996825" y="4832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2" name="Google Shape;1002;p79"/>
          <p:cNvSpPr txBox="1"/>
          <p:nvPr/>
        </p:nvSpPr>
        <p:spPr>
          <a:xfrm>
            <a:off x="2316882"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03" name="Google Shape;1003;p79"/>
          <p:cNvSpPr txBox="1"/>
          <p:nvPr/>
        </p:nvSpPr>
        <p:spPr>
          <a:xfrm>
            <a:off x="2327875"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04" name="Google Shape;1004;p79"/>
          <p:cNvSpPr txBox="1"/>
          <p:nvPr/>
        </p:nvSpPr>
        <p:spPr>
          <a:xfrm>
            <a:off x="2304025"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05" name="Google Shape;1005;p79"/>
          <p:cNvSpPr txBox="1"/>
          <p:nvPr/>
        </p:nvSpPr>
        <p:spPr>
          <a:xfrm>
            <a:off x="2304063"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06" name="Google Shape;1006;p79"/>
          <p:cNvSpPr txBox="1"/>
          <p:nvPr/>
        </p:nvSpPr>
        <p:spPr>
          <a:xfrm>
            <a:off x="2304063"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07" name="Google Shape;1007;p79"/>
          <p:cNvCxnSpPr/>
          <p:nvPr/>
        </p:nvCxnSpPr>
        <p:spPr>
          <a:xfrm>
            <a:off x="2842063" y="22338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08" name="Google Shape;1008;p79"/>
          <p:cNvCxnSpPr/>
          <p:nvPr/>
        </p:nvCxnSpPr>
        <p:spPr>
          <a:xfrm>
            <a:off x="2842063"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09" name="Google Shape;1009;p79"/>
          <p:cNvCxnSpPr/>
          <p:nvPr/>
        </p:nvCxnSpPr>
        <p:spPr>
          <a:xfrm>
            <a:off x="2842063"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10" name="Google Shape;1010;p79"/>
          <p:cNvCxnSpPr/>
          <p:nvPr/>
        </p:nvCxnSpPr>
        <p:spPr>
          <a:xfrm>
            <a:off x="2842063"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011" name="Google Shape;1011;p7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012" name="Google Shape;1012;p7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013" name="Google Shape;1013;p79"/>
          <p:cNvSpPr txBox="1"/>
          <p:nvPr>
            <p:ph idx="1" type="subTitle"/>
          </p:nvPr>
        </p:nvSpPr>
        <p:spPr>
          <a:xfrm>
            <a:off x="6000768" y="79717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14" name="Google Shape;1014;p79"/>
          <p:cNvSpPr txBox="1"/>
          <p:nvPr>
            <p:ph idx="2" type="subTitle"/>
          </p:nvPr>
        </p:nvSpPr>
        <p:spPr>
          <a:xfrm>
            <a:off x="4932395" y="203482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15" name="Google Shape;1015;p79"/>
          <p:cNvSpPr txBox="1"/>
          <p:nvPr>
            <p:ph idx="3" type="subTitle"/>
          </p:nvPr>
        </p:nvSpPr>
        <p:spPr>
          <a:xfrm>
            <a:off x="4932395"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16" name="Google Shape;1016;p79"/>
          <p:cNvSpPr txBox="1"/>
          <p:nvPr>
            <p:ph idx="4" type="subTitle"/>
          </p:nvPr>
        </p:nvSpPr>
        <p:spPr>
          <a:xfrm>
            <a:off x="4932395"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17" name="Google Shape;1017;p79"/>
          <p:cNvSpPr txBox="1"/>
          <p:nvPr>
            <p:ph idx="5" type="subTitle"/>
          </p:nvPr>
        </p:nvSpPr>
        <p:spPr>
          <a:xfrm>
            <a:off x="4932395"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018" name="Google Shape;1018;p79"/>
          <p:cNvCxnSpPr/>
          <p:nvPr/>
        </p:nvCxnSpPr>
        <p:spPr>
          <a:xfrm>
            <a:off x="3008017" y="1003683"/>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1019" name="Shape 1019"/>
        <p:cNvGrpSpPr/>
        <p:nvPr/>
      </p:nvGrpSpPr>
      <p:grpSpPr>
        <a:xfrm>
          <a:off x="0" y="0"/>
          <a:ext cx="0" cy="0"/>
          <a:chOff x="0" y="0"/>
          <a:chExt cx="0" cy="0"/>
        </a:xfrm>
      </p:grpSpPr>
      <p:pic>
        <p:nvPicPr>
          <p:cNvPr id="1020" name="Google Shape;1020;p8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021" name="Google Shape;1021;p80"/>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2" name="Google Shape;1022;p80"/>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3" name="Google Shape;1023;p80"/>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4" name="Google Shape;1024;p80"/>
          <p:cNvSpPr/>
          <p:nvPr/>
        </p:nvSpPr>
        <p:spPr>
          <a:xfrm>
            <a:off x="2008308" y="17087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025" name="Google Shape;1025;p80"/>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6" name="Google Shape;1026;p80"/>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27" name="Google Shape;1027;p80"/>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28" name="Google Shape;1028;p80"/>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29" name="Google Shape;1029;p80"/>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30" name="Google Shape;1030;p80"/>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31" name="Google Shape;1031;p80"/>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32" name="Google Shape;1032;p80"/>
          <p:cNvCxnSpPr/>
          <p:nvPr/>
        </p:nvCxnSpPr>
        <p:spPr>
          <a:xfrm>
            <a:off x="2853546" y="3440700"/>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33" name="Google Shape;1033;p80"/>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34" name="Google Shape;1034;p80"/>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035" name="Google Shape;1035;p8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036" name="Google Shape;1036;p8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037" name="Google Shape;1037;p80"/>
          <p:cNvSpPr txBox="1"/>
          <p:nvPr>
            <p:ph idx="1" type="subTitle"/>
          </p:nvPr>
        </p:nvSpPr>
        <p:spPr>
          <a:xfrm>
            <a:off x="5989285" y="202634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38" name="Google Shape;1038;p80"/>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39" name="Google Shape;1039;p80"/>
          <p:cNvSpPr txBox="1"/>
          <p:nvPr>
            <p:ph idx="3" type="subTitle"/>
          </p:nvPr>
        </p:nvSpPr>
        <p:spPr>
          <a:xfrm>
            <a:off x="4943878" y="324883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40" name="Google Shape;1040;p80"/>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41" name="Google Shape;1041;p80"/>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042" name="Google Shape;1042;p80"/>
          <p:cNvCxnSpPr/>
          <p:nvPr/>
        </p:nvCxnSpPr>
        <p:spPr>
          <a:xfrm>
            <a:off x="2996533" y="2232846"/>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1043" name="Shape 1043"/>
        <p:cNvGrpSpPr/>
        <p:nvPr/>
      </p:nvGrpSpPr>
      <p:grpSpPr>
        <a:xfrm>
          <a:off x="0" y="0"/>
          <a:ext cx="0" cy="0"/>
          <a:chOff x="0" y="0"/>
          <a:chExt cx="0" cy="0"/>
        </a:xfrm>
      </p:grpSpPr>
      <p:pic>
        <p:nvPicPr>
          <p:cNvPr id="1044" name="Google Shape;1044;p81"/>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045" name="Google Shape;1045;p81"/>
          <p:cNvSpPr/>
          <p:nvPr/>
        </p:nvSpPr>
        <p:spPr>
          <a:xfrm>
            <a:off x="2008308" y="2937136"/>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6" name="Google Shape;1046;p81"/>
          <p:cNvSpPr/>
          <p:nvPr/>
        </p:nvSpPr>
        <p:spPr>
          <a:xfrm>
            <a:off x="2008308" y="41424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7" name="Google Shape;1047;p81"/>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8" name="Google Shape;1048;p81"/>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049" name="Google Shape;1049;p81"/>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0" name="Google Shape;1050;p81"/>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51" name="Google Shape;1051;p81"/>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52" name="Google Shape;1052;p81"/>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53" name="Google Shape;1053;p81"/>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54" name="Google Shape;1054;p81"/>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55" name="Google Shape;1055;p81"/>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56" name="Google Shape;1056;p81"/>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57" name="Google Shape;1057;p81"/>
          <p:cNvCxnSpPr/>
          <p:nvPr/>
        </p:nvCxnSpPr>
        <p:spPr>
          <a:xfrm>
            <a:off x="2853546" y="464447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58" name="Google Shape;1058;p81"/>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059" name="Google Shape;1059;p81"/>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060" name="Google Shape;1060;p81"/>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061" name="Google Shape;1061;p81"/>
          <p:cNvSpPr txBox="1"/>
          <p:nvPr>
            <p:ph idx="1" type="subTitle"/>
          </p:nvPr>
        </p:nvSpPr>
        <p:spPr>
          <a:xfrm>
            <a:off x="5989285" y="322771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62" name="Google Shape;1062;p81"/>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63" name="Google Shape;1063;p81"/>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64" name="Google Shape;1064;p81"/>
          <p:cNvSpPr txBox="1"/>
          <p:nvPr>
            <p:ph idx="4" type="subTitle"/>
          </p:nvPr>
        </p:nvSpPr>
        <p:spPr>
          <a:xfrm>
            <a:off x="4943878" y="448810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65" name="Google Shape;1065;p81"/>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066" name="Google Shape;1066;p81"/>
          <p:cNvCxnSpPr/>
          <p:nvPr/>
        </p:nvCxnSpPr>
        <p:spPr>
          <a:xfrm>
            <a:off x="2996533" y="343422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1067" name="Shape 1067"/>
        <p:cNvGrpSpPr/>
        <p:nvPr/>
      </p:nvGrpSpPr>
      <p:grpSpPr>
        <a:xfrm>
          <a:off x="0" y="0"/>
          <a:ext cx="0" cy="0"/>
          <a:chOff x="0" y="0"/>
          <a:chExt cx="0" cy="0"/>
        </a:xfrm>
      </p:grpSpPr>
      <p:pic>
        <p:nvPicPr>
          <p:cNvPr id="1068" name="Google Shape;1068;p82"/>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069" name="Google Shape;1069;p82"/>
          <p:cNvSpPr/>
          <p:nvPr/>
        </p:nvSpPr>
        <p:spPr>
          <a:xfrm>
            <a:off x="2008308" y="2937136"/>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0" name="Google Shape;1070;p82"/>
          <p:cNvSpPr/>
          <p:nvPr/>
        </p:nvSpPr>
        <p:spPr>
          <a:xfrm>
            <a:off x="2008308" y="414247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1" name="Google Shape;1071;p82"/>
          <p:cNvSpPr/>
          <p:nvPr/>
        </p:nvSpPr>
        <p:spPr>
          <a:xfrm>
            <a:off x="2008308" y="534782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2" name="Google Shape;1072;p82"/>
          <p:cNvSpPr/>
          <p:nvPr/>
        </p:nvSpPr>
        <p:spPr>
          <a:xfrm>
            <a:off x="2008308" y="17087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073" name="Google Shape;1073;p82"/>
          <p:cNvSpPr/>
          <p:nvPr/>
        </p:nvSpPr>
        <p:spPr>
          <a:xfrm>
            <a:off x="2008308" y="48327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4" name="Google Shape;1074;p82"/>
          <p:cNvSpPr txBox="1"/>
          <p:nvPr/>
        </p:nvSpPr>
        <p:spPr>
          <a:xfrm>
            <a:off x="2328366" y="697967"/>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75" name="Google Shape;1075;p82"/>
          <p:cNvSpPr txBox="1"/>
          <p:nvPr/>
        </p:nvSpPr>
        <p:spPr>
          <a:xfrm>
            <a:off x="2339358" y="193353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76" name="Google Shape;1076;p82"/>
          <p:cNvSpPr txBox="1"/>
          <p:nvPr/>
        </p:nvSpPr>
        <p:spPr>
          <a:xfrm>
            <a:off x="2315508" y="312837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77" name="Google Shape;1077;p82"/>
          <p:cNvSpPr txBox="1"/>
          <p:nvPr/>
        </p:nvSpPr>
        <p:spPr>
          <a:xfrm>
            <a:off x="2315546" y="4344213"/>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78" name="Google Shape;1078;p82"/>
          <p:cNvSpPr txBox="1"/>
          <p:nvPr/>
        </p:nvSpPr>
        <p:spPr>
          <a:xfrm>
            <a:off x="2315546" y="5560075"/>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79" name="Google Shape;1079;p82"/>
          <p:cNvCxnSpPr/>
          <p:nvPr/>
        </p:nvCxnSpPr>
        <p:spPr>
          <a:xfrm>
            <a:off x="2853547" y="1021555"/>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80" name="Google Shape;1080;p82"/>
          <p:cNvCxnSpPr/>
          <p:nvPr/>
        </p:nvCxnSpPr>
        <p:spPr>
          <a:xfrm>
            <a:off x="2853546" y="2227051"/>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81" name="Google Shape;1081;p82"/>
          <p:cNvCxnSpPr/>
          <p:nvPr/>
        </p:nvCxnSpPr>
        <p:spPr>
          <a:xfrm>
            <a:off x="2853546" y="3460279"/>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082" name="Google Shape;1082;p82"/>
          <p:cNvCxnSpPr/>
          <p:nvPr/>
        </p:nvCxnSpPr>
        <p:spPr>
          <a:xfrm>
            <a:off x="2853546" y="5848225"/>
            <a:ext cx="1954500" cy="0"/>
          </a:xfrm>
          <a:prstGeom prst="straightConnector1">
            <a:avLst/>
          </a:prstGeom>
          <a:noFill/>
          <a:ln cap="flat" cmpd="sng" w="28575">
            <a:solidFill>
              <a:srgbClr val="ACE1D7"/>
            </a:solidFill>
            <a:prstDash val="solid"/>
            <a:round/>
            <a:headEnd len="sm" w="sm" type="none"/>
            <a:tailEnd len="med" w="med" type="oval"/>
          </a:ln>
        </p:spPr>
      </p:cxnSp>
      <p:pic>
        <p:nvPicPr>
          <p:cNvPr id="1083" name="Google Shape;1083;p82"/>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084" name="Google Shape;1084;p82"/>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085" name="Google Shape;1085;p82"/>
          <p:cNvSpPr txBox="1"/>
          <p:nvPr>
            <p:ph idx="1" type="subTitle"/>
          </p:nvPr>
        </p:nvSpPr>
        <p:spPr>
          <a:xfrm>
            <a:off x="5989285" y="4454966"/>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086" name="Google Shape;1086;p82"/>
          <p:cNvSpPr txBox="1"/>
          <p:nvPr>
            <p:ph idx="2" type="subTitle"/>
          </p:nvPr>
        </p:nvSpPr>
        <p:spPr>
          <a:xfrm>
            <a:off x="4943878" y="82906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87" name="Google Shape;1087;p82"/>
          <p:cNvSpPr txBox="1"/>
          <p:nvPr>
            <p:ph idx="3" type="subTitle"/>
          </p:nvPr>
        </p:nvSpPr>
        <p:spPr>
          <a:xfrm>
            <a:off x="4943878" y="2035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88" name="Google Shape;1088;p82"/>
          <p:cNvSpPr txBox="1"/>
          <p:nvPr>
            <p:ph idx="4" type="subTitle"/>
          </p:nvPr>
        </p:nvSpPr>
        <p:spPr>
          <a:xfrm>
            <a:off x="4943878" y="3303911"/>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89" name="Google Shape;1089;p82"/>
          <p:cNvSpPr txBox="1"/>
          <p:nvPr>
            <p:ph idx="5" type="subTitle"/>
          </p:nvPr>
        </p:nvSpPr>
        <p:spPr>
          <a:xfrm>
            <a:off x="4943878" y="567633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090" name="Google Shape;1090;p82"/>
          <p:cNvCxnSpPr/>
          <p:nvPr/>
        </p:nvCxnSpPr>
        <p:spPr>
          <a:xfrm>
            <a:off x="2996533" y="4661471"/>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74" name="Shape 74"/>
        <p:cNvGrpSpPr/>
        <p:nvPr/>
      </p:nvGrpSpPr>
      <p:grpSpPr>
        <a:xfrm>
          <a:off x="0" y="0"/>
          <a:ext cx="0" cy="0"/>
          <a:chOff x="0" y="0"/>
          <a:chExt cx="0" cy="0"/>
        </a:xfrm>
      </p:grpSpPr>
      <p:sp>
        <p:nvSpPr>
          <p:cNvPr id="75" name="Google Shape;75;p9"/>
          <p:cNvSpPr/>
          <p:nvPr/>
        </p:nvSpPr>
        <p:spPr>
          <a:xfrm>
            <a:off x="-1378000" y="1057200"/>
            <a:ext cx="4743600" cy="4743600"/>
          </a:xfrm>
          <a:prstGeom prst="ellipse">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 name="Google Shape;76;p9"/>
          <p:cNvSpPr txBox="1"/>
          <p:nvPr/>
        </p:nvSpPr>
        <p:spPr>
          <a:xfrm>
            <a:off x="-203200" y="3191500"/>
            <a:ext cx="2950800" cy="3987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chemeClr val="dk1"/>
              </a:buClr>
              <a:buSzPts val="1500"/>
              <a:buFont typeface="Arial"/>
              <a:buNone/>
            </a:pPr>
            <a:r>
              <a:rPr b="1" lang="en-US" sz="1600">
                <a:solidFill>
                  <a:schemeClr val="lt1"/>
                </a:solidFill>
                <a:latin typeface="Lato"/>
                <a:ea typeface="Lato"/>
                <a:cs typeface="Lato"/>
                <a:sym typeface="Lato"/>
              </a:rPr>
              <a:t>DISCUSSION</a:t>
            </a:r>
            <a:endParaRPr b="1" sz="1600">
              <a:solidFill>
                <a:schemeClr val="lt1"/>
              </a:solidFill>
              <a:latin typeface="Lato"/>
              <a:ea typeface="Lato"/>
              <a:cs typeface="Lato"/>
              <a:sym typeface="Lato"/>
            </a:endParaRPr>
          </a:p>
        </p:txBody>
      </p:sp>
      <p:cxnSp>
        <p:nvCxnSpPr>
          <p:cNvPr id="77" name="Google Shape;77;p9"/>
          <p:cNvCxnSpPr/>
          <p:nvPr/>
        </p:nvCxnSpPr>
        <p:spPr>
          <a:xfrm>
            <a:off x="2950896" y="3428997"/>
            <a:ext cx="952500" cy="0"/>
          </a:xfrm>
          <a:prstGeom prst="straightConnector1">
            <a:avLst/>
          </a:prstGeom>
          <a:noFill/>
          <a:ln cap="flat" cmpd="sng" w="28575">
            <a:solidFill>
              <a:srgbClr val="037971"/>
            </a:solidFill>
            <a:prstDash val="solid"/>
            <a:round/>
            <a:headEnd len="sm" w="sm" type="none"/>
            <a:tailEnd len="med" w="med" type="oval"/>
          </a:ln>
        </p:spPr>
      </p:cxnSp>
      <p:sp>
        <p:nvSpPr>
          <p:cNvPr id="78" name="Google Shape;78;p9"/>
          <p:cNvSpPr txBox="1"/>
          <p:nvPr>
            <p:ph idx="1" type="subTitle"/>
          </p:nvPr>
        </p:nvSpPr>
        <p:spPr>
          <a:xfrm>
            <a:off x="4182700" y="3078900"/>
            <a:ext cx="6530700" cy="1741500"/>
          </a:xfrm>
          <a:prstGeom prst="rect">
            <a:avLst/>
          </a:prstGeom>
        </p:spPr>
        <p:txBody>
          <a:bodyPr anchorCtr="0" anchor="t" bIns="45675" lIns="45675" spcFirstLastPara="1" rIns="45675" wrap="square" tIns="45675">
            <a:noAutofit/>
          </a:bodyPr>
          <a:lstStyle>
            <a:lvl1pPr lvl="0" rtl="0">
              <a:spcBef>
                <a:spcPts val="1000"/>
              </a:spcBef>
              <a:spcAft>
                <a:spcPts val="0"/>
              </a:spcAft>
              <a:buClr>
                <a:srgbClr val="037971"/>
              </a:buClr>
              <a:buSzPts val="2700"/>
              <a:buFont typeface="Century Gothic"/>
              <a:buNone/>
              <a:defRPr b="1" sz="2700">
                <a:solidFill>
                  <a:srgbClr val="037971"/>
                </a:solidFill>
                <a:latin typeface="Century Gothic"/>
                <a:ea typeface="Century Gothic"/>
                <a:cs typeface="Century Gothic"/>
                <a:sym typeface="Century Gothic"/>
              </a:defRPr>
            </a:lvl1pPr>
            <a:lvl2pPr lvl="1" rtl="0">
              <a:spcBef>
                <a:spcPts val="1000"/>
              </a:spcBef>
              <a:spcAft>
                <a:spcPts val="0"/>
              </a:spcAft>
              <a:buSzPts val="2800"/>
              <a:buNone/>
              <a:defRPr/>
            </a:lvl2pPr>
            <a:lvl3pPr lvl="2" rtl="0">
              <a:spcBef>
                <a:spcPts val="1000"/>
              </a:spcBef>
              <a:spcAft>
                <a:spcPts val="0"/>
              </a:spcAft>
              <a:buSzPts val="2800"/>
              <a:buNone/>
              <a:defRPr/>
            </a:lvl3pPr>
            <a:lvl4pPr lvl="3" rtl="0">
              <a:spcBef>
                <a:spcPts val="1000"/>
              </a:spcBef>
              <a:spcAft>
                <a:spcPts val="0"/>
              </a:spcAft>
              <a:buSzPts val="2800"/>
              <a:buNone/>
              <a:defRPr/>
            </a:lvl4pPr>
            <a:lvl5pPr lvl="4" rtl="0">
              <a:spcBef>
                <a:spcPts val="1000"/>
              </a:spcBef>
              <a:spcAft>
                <a:spcPts val="0"/>
              </a:spcAft>
              <a:buSzPts val="2800"/>
              <a:buNone/>
              <a:defRPr/>
            </a:lvl5pPr>
            <a:lvl6pPr lvl="5" rtl="0">
              <a:spcBef>
                <a:spcPts val="1000"/>
              </a:spcBef>
              <a:spcAft>
                <a:spcPts val="0"/>
              </a:spcAft>
              <a:buSzPts val="2800"/>
              <a:buNone/>
              <a:defRPr/>
            </a:lvl6pPr>
            <a:lvl7pPr lvl="6" rtl="0">
              <a:spcBef>
                <a:spcPts val="1000"/>
              </a:spcBef>
              <a:spcAft>
                <a:spcPts val="0"/>
              </a:spcAft>
              <a:buSzPts val="2800"/>
              <a:buNone/>
              <a:defRPr/>
            </a:lvl7pPr>
            <a:lvl8pPr lvl="7" rtl="0">
              <a:spcBef>
                <a:spcPts val="1000"/>
              </a:spcBef>
              <a:spcAft>
                <a:spcPts val="0"/>
              </a:spcAft>
              <a:buSzPts val="2800"/>
              <a:buNone/>
              <a:defRPr/>
            </a:lvl8pPr>
            <a:lvl9pPr lvl="8" rtl="0">
              <a:spcBef>
                <a:spcPts val="1000"/>
              </a:spcBef>
              <a:spcAft>
                <a:spcPts val="0"/>
              </a:spcAft>
              <a:buSzPts val="2800"/>
              <a:buNone/>
              <a:defRPr/>
            </a:lvl9pPr>
          </a:lstStyle>
          <a:p/>
        </p:txBody>
      </p:sp>
      <p:pic>
        <p:nvPicPr>
          <p:cNvPr id="79" name="Google Shape;79;p9"/>
          <p:cNvPicPr preferRelativeResize="0"/>
          <p:nvPr/>
        </p:nvPicPr>
        <p:blipFill rotWithShape="1">
          <a:blip r:embed="rId2">
            <a:alphaModFix/>
          </a:blip>
          <a:srcRect b="30109" l="40147" r="32461" t="25157"/>
          <a:stretch/>
        </p:blipFill>
        <p:spPr>
          <a:xfrm rot="-8030039">
            <a:off x="8999383" y="1130032"/>
            <a:ext cx="3294836" cy="392164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1091" name="Shape 1091"/>
        <p:cNvGrpSpPr/>
        <p:nvPr/>
      </p:nvGrpSpPr>
      <p:grpSpPr>
        <a:xfrm>
          <a:off x="0" y="0"/>
          <a:ext cx="0" cy="0"/>
          <a:chOff x="0" y="0"/>
          <a:chExt cx="0" cy="0"/>
        </a:xfrm>
      </p:grpSpPr>
      <p:pic>
        <p:nvPicPr>
          <p:cNvPr id="1092" name="Google Shape;1092;p83"/>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093" name="Google Shape;1093;p83"/>
          <p:cNvSpPr/>
          <p:nvPr/>
        </p:nvSpPr>
        <p:spPr>
          <a:xfrm>
            <a:off x="2008308" y="2942269"/>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4" name="Google Shape;1094;p83"/>
          <p:cNvSpPr/>
          <p:nvPr/>
        </p:nvSpPr>
        <p:spPr>
          <a:xfrm>
            <a:off x="2008308" y="41476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5" name="Google Shape;1095;p83"/>
          <p:cNvSpPr/>
          <p:nvPr/>
        </p:nvSpPr>
        <p:spPr>
          <a:xfrm>
            <a:off x="2008308" y="535295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6" name="Google Shape;1096;p83"/>
          <p:cNvSpPr/>
          <p:nvPr/>
        </p:nvSpPr>
        <p:spPr>
          <a:xfrm>
            <a:off x="2008308" y="17139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097" name="Google Shape;1097;p83"/>
          <p:cNvSpPr/>
          <p:nvPr/>
        </p:nvSpPr>
        <p:spPr>
          <a:xfrm>
            <a:off x="2008308" y="4884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8" name="Google Shape;1098;p83"/>
          <p:cNvSpPr txBox="1"/>
          <p:nvPr/>
        </p:nvSpPr>
        <p:spPr>
          <a:xfrm>
            <a:off x="2328366" y="7031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99" name="Google Shape;1099;p83"/>
          <p:cNvSpPr txBox="1"/>
          <p:nvPr/>
        </p:nvSpPr>
        <p:spPr>
          <a:xfrm>
            <a:off x="2339358" y="1938671"/>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00" name="Google Shape;1100;p83"/>
          <p:cNvSpPr txBox="1"/>
          <p:nvPr/>
        </p:nvSpPr>
        <p:spPr>
          <a:xfrm>
            <a:off x="2315508" y="313350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01" name="Google Shape;1101;p83"/>
          <p:cNvSpPr txBox="1"/>
          <p:nvPr/>
        </p:nvSpPr>
        <p:spPr>
          <a:xfrm>
            <a:off x="2315546" y="4349346"/>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102" name="Google Shape;1102;p83"/>
          <p:cNvSpPr txBox="1"/>
          <p:nvPr/>
        </p:nvSpPr>
        <p:spPr>
          <a:xfrm>
            <a:off x="2315546" y="5565208"/>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103" name="Google Shape;1103;p83"/>
          <p:cNvCxnSpPr/>
          <p:nvPr/>
        </p:nvCxnSpPr>
        <p:spPr>
          <a:xfrm>
            <a:off x="2853547" y="1026688"/>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04" name="Google Shape;1104;p83"/>
          <p:cNvCxnSpPr/>
          <p:nvPr/>
        </p:nvCxnSpPr>
        <p:spPr>
          <a:xfrm>
            <a:off x="2853546" y="2232184"/>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05" name="Google Shape;1105;p83"/>
          <p:cNvCxnSpPr/>
          <p:nvPr/>
        </p:nvCxnSpPr>
        <p:spPr>
          <a:xfrm>
            <a:off x="2853546" y="346541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06" name="Google Shape;1106;p83"/>
          <p:cNvCxnSpPr/>
          <p:nvPr/>
        </p:nvCxnSpPr>
        <p:spPr>
          <a:xfrm>
            <a:off x="2853546" y="4672286"/>
            <a:ext cx="1954500" cy="0"/>
          </a:xfrm>
          <a:prstGeom prst="straightConnector1">
            <a:avLst/>
          </a:prstGeom>
          <a:noFill/>
          <a:ln cap="flat" cmpd="sng" w="28575">
            <a:solidFill>
              <a:srgbClr val="ACE1D7"/>
            </a:solidFill>
            <a:prstDash val="solid"/>
            <a:round/>
            <a:headEnd len="sm" w="sm" type="none"/>
            <a:tailEnd len="med" w="med" type="oval"/>
          </a:ln>
        </p:spPr>
      </p:cxnSp>
      <p:pic>
        <p:nvPicPr>
          <p:cNvPr id="1107" name="Google Shape;1107;p83"/>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108" name="Google Shape;1108;p83"/>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109" name="Google Shape;1109;p83"/>
          <p:cNvSpPr txBox="1"/>
          <p:nvPr>
            <p:ph idx="1" type="subTitle"/>
          </p:nvPr>
        </p:nvSpPr>
        <p:spPr>
          <a:xfrm>
            <a:off x="5989285" y="5671187"/>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110" name="Google Shape;1110;p83"/>
          <p:cNvSpPr txBox="1"/>
          <p:nvPr>
            <p:ph idx="2" type="subTitle"/>
          </p:nvPr>
        </p:nvSpPr>
        <p:spPr>
          <a:xfrm>
            <a:off x="4943878" y="83420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11" name="Google Shape;1111;p83"/>
          <p:cNvSpPr txBox="1"/>
          <p:nvPr>
            <p:ph idx="3" type="subTitle"/>
          </p:nvPr>
        </p:nvSpPr>
        <p:spPr>
          <a:xfrm>
            <a:off x="4943878" y="2040320"/>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12" name="Google Shape;1112;p83"/>
          <p:cNvSpPr txBox="1"/>
          <p:nvPr>
            <p:ph idx="4" type="subTitle"/>
          </p:nvPr>
        </p:nvSpPr>
        <p:spPr>
          <a:xfrm>
            <a:off x="4943878" y="330904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13" name="Google Shape;1113;p83"/>
          <p:cNvSpPr txBox="1"/>
          <p:nvPr>
            <p:ph idx="5" type="subTitle"/>
          </p:nvPr>
        </p:nvSpPr>
        <p:spPr>
          <a:xfrm>
            <a:off x="4943878" y="4500393"/>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114" name="Google Shape;1114;p83"/>
          <p:cNvCxnSpPr/>
          <p:nvPr/>
        </p:nvCxnSpPr>
        <p:spPr>
          <a:xfrm>
            <a:off x="2996533" y="5877692"/>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1115" name="Shape 1115"/>
        <p:cNvGrpSpPr/>
        <p:nvPr/>
      </p:nvGrpSpPr>
      <p:grpSpPr>
        <a:xfrm>
          <a:off x="0" y="0"/>
          <a:ext cx="0" cy="0"/>
          <a:chOff x="0" y="0"/>
          <a:chExt cx="0" cy="0"/>
        </a:xfrm>
      </p:grpSpPr>
      <p:pic>
        <p:nvPicPr>
          <p:cNvPr id="1116" name="Google Shape;1116;p84"/>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117" name="Google Shape;1117;p84"/>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8" name="Google Shape;1118;p84"/>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9" name="Google Shape;1119;p84"/>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120" name="Google Shape;1120;p84"/>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21" name="Google Shape;1121;p84"/>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22" name="Google Shape;1122;p84"/>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23" name="Google Shape;1123;p84"/>
          <p:cNvCxnSpPr/>
          <p:nvPr/>
        </p:nvCxnSpPr>
        <p:spPr>
          <a:xfrm>
            <a:off x="2740463" y="2692412"/>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24" name="Google Shape;1124;p84"/>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25" name="Google Shape;1125;p84"/>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126" name="Google Shape;1126;p84"/>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127" name="Google Shape;1127;p84"/>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128" name="Google Shape;1128;p84"/>
          <p:cNvSpPr txBox="1"/>
          <p:nvPr>
            <p:ph idx="1" type="subTitle"/>
          </p:nvPr>
        </p:nvSpPr>
        <p:spPr>
          <a:xfrm>
            <a:off x="4830795" y="250054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29" name="Google Shape;1129;p84"/>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30" name="Google Shape;1130;p84"/>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31" name="Google Shape;1131;p84"/>
          <p:cNvSpPr/>
          <p:nvPr/>
        </p:nvSpPr>
        <p:spPr>
          <a:xfrm>
            <a:off x="1895225" y="754507"/>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2" name="Google Shape;1132;p84"/>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133" name="Google Shape;1133;p84"/>
          <p:cNvSpPr txBox="1"/>
          <p:nvPr>
            <p:ph idx="4" type="subTitle"/>
          </p:nvPr>
        </p:nvSpPr>
        <p:spPr>
          <a:xfrm>
            <a:off x="5899167" y="1068400"/>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1134" name="Google Shape;1134;p84"/>
          <p:cNvCxnSpPr/>
          <p:nvPr/>
        </p:nvCxnSpPr>
        <p:spPr>
          <a:xfrm>
            <a:off x="2906417" y="1274917"/>
            <a:ext cx="28743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1135" name="Shape 1135"/>
        <p:cNvGrpSpPr/>
        <p:nvPr/>
      </p:nvGrpSpPr>
      <p:grpSpPr>
        <a:xfrm>
          <a:off x="0" y="0"/>
          <a:ext cx="0" cy="0"/>
          <a:chOff x="0" y="0"/>
          <a:chExt cx="0" cy="0"/>
        </a:xfrm>
      </p:grpSpPr>
      <p:pic>
        <p:nvPicPr>
          <p:cNvPr id="1136" name="Google Shape;1136;p85"/>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137" name="Google Shape;1137;p85"/>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8" name="Google Shape;1138;p85"/>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9" name="Google Shape;1139;p85"/>
          <p:cNvSpPr/>
          <p:nvPr/>
        </p:nvSpPr>
        <p:spPr>
          <a:xfrm>
            <a:off x="1895225" y="2174135"/>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140" name="Google Shape;1140;p85"/>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41" name="Google Shape;1141;p85"/>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42" name="Google Shape;1142;p85"/>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43" name="Google Shape;1143;p85"/>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44" name="Google Shape;1144;p85"/>
          <p:cNvCxnSpPr/>
          <p:nvPr/>
        </p:nvCxnSpPr>
        <p:spPr>
          <a:xfrm>
            <a:off x="2740463" y="41387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45" name="Google Shape;1145;p85"/>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146" name="Google Shape;1146;p85"/>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147" name="Google Shape;1147;p85"/>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148" name="Google Shape;1148;p85"/>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49" name="Google Shape;1149;p85"/>
          <p:cNvSpPr txBox="1"/>
          <p:nvPr>
            <p:ph idx="2" type="subTitle"/>
          </p:nvPr>
        </p:nvSpPr>
        <p:spPr>
          <a:xfrm>
            <a:off x="4830795" y="39823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50" name="Google Shape;1150;p85"/>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51" name="Google Shape;1151;p85"/>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2" name="Google Shape;1152;p85"/>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53" name="Google Shape;1153;p85"/>
          <p:cNvCxnSpPr/>
          <p:nvPr/>
        </p:nvCxnSpPr>
        <p:spPr>
          <a:xfrm>
            <a:off x="2906417" y="2663472"/>
            <a:ext cx="2874300" cy="0"/>
          </a:xfrm>
          <a:prstGeom prst="straightConnector1">
            <a:avLst/>
          </a:prstGeom>
          <a:noFill/>
          <a:ln cap="flat" cmpd="sng" w="28575">
            <a:solidFill>
              <a:srgbClr val="037971"/>
            </a:solidFill>
            <a:prstDash val="solid"/>
            <a:round/>
            <a:headEnd len="sm" w="sm" type="none"/>
            <a:tailEnd len="med" w="med" type="oval"/>
          </a:ln>
        </p:spPr>
      </p:cxnSp>
      <p:sp>
        <p:nvSpPr>
          <p:cNvPr id="1154" name="Google Shape;1154;p85"/>
          <p:cNvSpPr txBox="1"/>
          <p:nvPr>
            <p:ph idx="4" type="subTitle"/>
          </p:nvPr>
        </p:nvSpPr>
        <p:spPr>
          <a:xfrm>
            <a:off x="5899167" y="2434614"/>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1155" name="Shape 1155"/>
        <p:cNvGrpSpPr/>
        <p:nvPr/>
      </p:nvGrpSpPr>
      <p:grpSpPr>
        <a:xfrm>
          <a:off x="0" y="0"/>
          <a:ext cx="0" cy="0"/>
          <a:chOff x="0" y="0"/>
          <a:chExt cx="0" cy="0"/>
        </a:xfrm>
      </p:grpSpPr>
      <p:pic>
        <p:nvPicPr>
          <p:cNvPr id="1156" name="Google Shape;1156;p86"/>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157" name="Google Shape;1157;p86"/>
          <p:cNvSpPr/>
          <p:nvPr/>
        </p:nvSpPr>
        <p:spPr>
          <a:xfrm>
            <a:off x="1895225" y="3615583"/>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8" name="Google Shape;1158;p86"/>
          <p:cNvSpPr/>
          <p:nvPr/>
        </p:nvSpPr>
        <p:spPr>
          <a:xfrm>
            <a:off x="1895225" y="5052328"/>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9" name="Google Shape;1159;p86"/>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160" name="Google Shape;1160;p86"/>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61" name="Google Shape;1161;p86"/>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62" name="Google Shape;1162;p86"/>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63" name="Google Shape;1163;p86"/>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64" name="Google Shape;1164;p86"/>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65" name="Google Shape;1165;p86"/>
          <p:cNvCxnSpPr/>
          <p:nvPr/>
        </p:nvCxnSpPr>
        <p:spPr>
          <a:xfrm>
            <a:off x="2740463" y="5577007"/>
            <a:ext cx="1954500" cy="0"/>
          </a:xfrm>
          <a:prstGeom prst="straightConnector1">
            <a:avLst/>
          </a:prstGeom>
          <a:noFill/>
          <a:ln cap="flat" cmpd="sng" w="28575">
            <a:solidFill>
              <a:srgbClr val="ACE1D7"/>
            </a:solidFill>
            <a:prstDash val="solid"/>
            <a:round/>
            <a:headEnd len="sm" w="sm" type="none"/>
            <a:tailEnd len="med" w="med" type="oval"/>
          </a:ln>
        </p:spPr>
      </p:cxnSp>
      <p:pic>
        <p:nvPicPr>
          <p:cNvPr id="1166" name="Google Shape;1166;p86"/>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167" name="Google Shape;1167;p86"/>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168" name="Google Shape;1168;p86"/>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69" name="Google Shape;1169;p86"/>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70" name="Google Shape;1170;p86"/>
          <p:cNvSpPr txBox="1"/>
          <p:nvPr>
            <p:ph idx="3" type="subTitle"/>
          </p:nvPr>
        </p:nvSpPr>
        <p:spPr>
          <a:xfrm>
            <a:off x="4830795" y="5405114"/>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71" name="Google Shape;1171;p86"/>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2" name="Google Shape;1172;p86"/>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73" name="Google Shape;1173;p86"/>
          <p:cNvCxnSpPr/>
          <p:nvPr/>
        </p:nvCxnSpPr>
        <p:spPr>
          <a:xfrm>
            <a:off x="2906417" y="4110993"/>
            <a:ext cx="2874300" cy="0"/>
          </a:xfrm>
          <a:prstGeom prst="straightConnector1">
            <a:avLst/>
          </a:prstGeom>
          <a:noFill/>
          <a:ln cap="flat" cmpd="sng" w="28575">
            <a:solidFill>
              <a:srgbClr val="037971"/>
            </a:solidFill>
            <a:prstDash val="solid"/>
            <a:round/>
            <a:headEnd len="sm" w="sm" type="none"/>
            <a:tailEnd len="med" w="med" type="oval"/>
          </a:ln>
        </p:spPr>
      </p:cxnSp>
      <p:sp>
        <p:nvSpPr>
          <p:cNvPr id="1174" name="Google Shape;1174;p86"/>
          <p:cNvSpPr txBox="1"/>
          <p:nvPr>
            <p:ph idx="4" type="subTitle"/>
          </p:nvPr>
        </p:nvSpPr>
        <p:spPr>
          <a:xfrm>
            <a:off x="5899167" y="3879036"/>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1175" name="Shape 1175"/>
        <p:cNvGrpSpPr/>
        <p:nvPr/>
      </p:nvGrpSpPr>
      <p:grpSpPr>
        <a:xfrm>
          <a:off x="0" y="0"/>
          <a:ext cx="0" cy="0"/>
          <a:chOff x="0" y="0"/>
          <a:chExt cx="0" cy="0"/>
        </a:xfrm>
      </p:grpSpPr>
      <p:pic>
        <p:nvPicPr>
          <p:cNvPr id="1176" name="Google Shape;1176;p87"/>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sp>
        <p:nvSpPr>
          <p:cNvPr id="1177" name="Google Shape;1177;p87"/>
          <p:cNvSpPr/>
          <p:nvPr/>
        </p:nvSpPr>
        <p:spPr>
          <a:xfrm>
            <a:off x="1895225" y="3615583"/>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8" name="Google Shape;1178;p87"/>
          <p:cNvSpPr/>
          <p:nvPr/>
        </p:nvSpPr>
        <p:spPr>
          <a:xfrm>
            <a:off x="1895225" y="5052328"/>
            <a:ext cx="1011300" cy="10041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9" name="Google Shape;1179;p87"/>
          <p:cNvSpPr/>
          <p:nvPr/>
        </p:nvSpPr>
        <p:spPr>
          <a:xfrm>
            <a:off x="1895225" y="2174135"/>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37971"/>
              </a:solidFill>
              <a:latin typeface="Arial"/>
              <a:ea typeface="Arial"/>
              <a:cs typeface="Arial"/>
              <a:sym typeface="Arial"/>
            </a:endParaRPr>
          </a:p>
        </p:txBody>
      </p:sp>
      <p:sp>
        <p:nvSpPr>
          <p:cNvPr id="1180" name="Google Shape;1180;p87"/>
          <p:cNvSpPr txBox="1"/>
          <p:nvPr/>
        </p:nvSpPr>
        <p:spPr>
          <a:xfrm>
            <a:off x="2226275" y="2398899"/>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81" name="Google Shape;1181;p87"/>
          <p:cNvSpPr txBox="1"/>
          <p:nvPr/>
        </p:nvSpPr>
        <p:spPr>
          <a:xfrm>
            <a:off x="2202425" y="3806822"/>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82" name="Google Shape;1182;p87"/>
          <p:cNvSpPr txBox="1"/>
          <p:nvPr/>
        </p:nvSpPr>
        <p:spPr>
          <a:xfrm>
            <a:off x="2202463" y="5254067"/>
            <a:ext cx="78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lang="en-US" sz="27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83" name="Google Shape;1183;p87"/>
          <p:cNvCxnSpPr/>
          <p:nvPr/>
        </p:nvCxnSpPr>
        <p:spPr>
          <a:xfrm>
            <a:off x="2740463" y="1280663"/>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84" name="Google Shape;1184;p87"/>
          <p:cNvCxnSpPr/>
          <p:nvPr/>
        </p:nvCxnSpPr>
        <p:spPr>
          <a:xfrm>
            <a:off x="2740463" y="2686026"/>
            <a:ext cx="1954500" cy="0"/>
          </a:xfrm>
          <a:prstGeom prst="straightConnector1">
            <a:avLst/>
          </a:prstGeom>
          <a:noFill/>
          <a:ln cap="flat" cmpd="sng" w="28575">
            <a:solidFill>
              <a:srgbClr val="ACE1D7"/>
            </a:solidFill>
            <a:prstDash val="solid"/>
            <a:round/>
            <a:headEnd len="sm" w="sm" type="none"/>
            <a:tailEnd len="med" w="med" type="oval"/>
          </a:ln>
        </p:spPr>
      </p:cxnSp>
      <p:cxnSp>
        <p:nvCxnSpPr>
          <p:cNvPr id="1185" name="Google Shape;1185;p87"/>
          <p:cNvCxnSpPr/>
          <p:nvPr/>
        </p:nvCxnSpPr>
        <p:spPr>
          <a:xfrm>
            <a:off x="2740463" y="4117515"/>
            <a:ext cx="1954500" cy="0"/>
          </a:xfrm>
          <a:prstGeom prst="straightConnector1">
            <a:avLst/>
          </a:prstGeom>
          <a:noFill/>
          <a:ln cap="flat" cmpd="sng" w="28575">
            <a:solidFill>
              <a:srgbClr val="ACE1D7"/>
            </a:solidFill>
            <a:prstDash val="solid"/>
            <a:round/>
            <a:headEnd len="sm" w="sm" type="none"/>
            <a:tailEnd len="med" w="med" type="oval"/>
          </a:ln>
        </p:spPr>
      </p:cxnSp>
      <p:pic>
        <p:nvPicPr>
          <p:cNvPr id="1186" name="Google Shape;1186;p87"/>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187" name="Google Shape;1187;p87"/>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188" name="Google Shape;1188;p87"/>
          <p:cNvSpPr txBox="1"/>
          <p:nvPr>
            <p:ph idx="1" type="subTitle"/>
          </p:nvPr>
        </p:nvSpPr>
        <p:spPr>
          <a:xfrm>
            <a:off x="4830795" y="1088799"/>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89" name="Google Shape;1189;p87"/>
          <p:cNvSpPr txBox="1"/>
          <p:nvPr>
            <p:ph idx="2" type="subTitle"/>
          </p:nvPr>
        </p:nvSpPr>
        <p:spPr>
          <a:xfrm>
            <a:off x="4830795" y="2529658"/>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90" name="Google Shape;1190;p87"/>
          <p:cNvSpPr txBox="1"/>
          <p:nvPr>
            <p:ph idx="3" type="subTitle"/>
          </p:nvPr>
        </p:nvSpPr>
        <p:spPr>
          <a:xfrm>
            <a:off x="4830795" y="3945622"/>
            <a:ext cx="41943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300"/>
              <a:buFont typeface="Lato Light"/>
              <a:buNone/>
              <a:defRPr sz="1300">
                <a:solidFill>
                  <a:srgbClr val="037971"/>
                </a:solidFill>
                <a:latin typeface="Lato Light"/>
                <a:ea typeface="Lato Light"/>
                <a:cs typeface="Lato Light"/>
                <a:sym typeface="Lato Ligh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191" name="Google Shape;1191;p87"/>
          <p:cNvSpPr/>
          <p:nvPr/>
        </p:nvSpPr>
        <p:spPr>
          <a:xfrm>
            <a:off x="1895225" y="754507"/>
            <a:ext cx="1011300" cy="1004100"/>
          </a:xfrm>
          <a:prstGeom prst="ellipse">
            <a:avLst/>
          </a:prstGeom>
          <a:solidFill>
            <a:srgbClr val="ACE1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2" name="Google Shape;1192;p87"/>
          <p:cNvSpPr txBox="1"/>
          <p:nvPr/>
        </p:nvSpPr>
        <p:spPr>
          <a:xfrm>
            <a:off x="2215282" y="969200"/>
            <a:ext cx="422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193" name="Google Shape;1193;p87"/>
          <p:cNvCxnSpPr/>
          <p:nvPr/>
        </p:nvCxnSpPr>
        <p:spPr>
          <a:xfrm>
            <a:off x="2906417" y="5562897"/>
            <a:ext cx="2874300" cy="0"/>
          </a:xfrm>
          <a:prstGeom prst="straightConnector1">
            <a:avLst/>
          </a:prstGeom>
          <a:noFill/>
          <a:ln cap="flat" cmpd="sng" w="28575">
            <a:solidFill>
              <a:srgbClr val="037971"/>
            </a:solidFill>
            <a:prstDash val="solid"/>
            <a:round/>
            <a:headEnd len="sm" w="sm" type="none"/>
            <a:tailEnd len="med" w="med" type="oval"/>
          </a:ln>
        </p:spPr>
      </p:cxnSp>
      <p:sp>
        <p:nvSpPr>
          <p:cNvPr id="1194" name="Google Shape;1194;p87"/>
          <p:cNvSpPr txBox="1"/>
          <p:nvPr>
            <p:ph idx="4" type="subTitle"/>
          </p:nvPr>
        </p:nvSpPr>
        <p:spPr>
          <a:xfrm>
            <a:off x="5899167" y="5348979"/>
            <a:ext cx="5030100" cy="6984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1600"/>
              <a:buFont typeface="Lato Light"/>
              <a:buNone/>
              <a:defRPr sz="16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1195" name="Shape 1195"/>
        <p:cNvGrpSpPr/>
        <p:nvPr/>
      </p:nvGrpSpPr>
      <p:grpSpPr>
        <a:xfrm>
          <a:off x="0" y="0"/>
          <a:ext cx="0" cy="0"/>
          <a:chOff x="0" y="0"/>
          <a:chExt cx="0" cy="0"/>
        </a:xfrm>
      </p:grpSpPr>
      <p:sp>
        <p:nvSpPr>
          <p:cNvPr id="1196" name="Google Shape;1196;p88"/>
          <p:cNvSpPr/>
          <p:nvPr/>
        </p:nvSpPr>
        <p:spPr>
          <a:xfrm>
            <a:off x="-76200" y="-4433"/>
            <a:ext cx="12268500" cy="68580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197" name="Google Shape;1197;p88"/>
          <p:cNvSpPr txBox="1"/>
          <p:nvPr/>
        </p:nvSpPr>
        <p:spPr>
          <a:xfrm>
            <a:off x="3651400" y="2914567"/>
            <a:ext cx="4813200" cy="927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5300">
                <a:solidFill>
                  <a:schemeClr val="lt1"/>
                </a:solidFill>
                <a:latin typeface="Century Gothic"/>
                <a:ea typeface="Century Gothic"/>
                <a:cs typeface="Century Gothic"/>
                <a:sym typeface="Century Gothic"/>
              </a:rPr>
              <a:t>Thank you</a:t>
            </a:r>
            <a:endParaRPr b="1" sz="5300">
              <a:solidFill>
                <a:schemeClr val="lt1"/>
              </a:solidFill>
              <a:latin typeface="Century Gothic"/>
              <a:ea typeface="Century Gothic"/>
              <a:cs typeface="Century Gothic"/>
              <a:sym typeface="Century Gothic"/>
            </a:endParaRPr>
          </a:p>
        </p:txBody>
      </p:sp>
      <p:pic>
        <p:nvPicPr>
          <p:cNvPr id="1198" name="Google Shape;1198;p88"/>
          <p:cNvPicPr preferRelativeResize="0"/>
          <p:nvPr/>
        </p:nvPicPr>
        <p:blipFill>
          <a:blip r:embed="rId2">
            <a:alphaModFix/>
          </a:blip>
          <a:stretch>
            <a:fillRect/>
          </a:stretch>
        </p:blipFill>
        <p:spPr>
          <a:xfrm rot="-948235">
            <a:off x="7636232" y="3353653"/>
            <a:ext cx="6726632" cy="4890597"/>
          </a:xfrm>
          <a:prstGeom prst="rect">
            <a:avLst/>
          </a:prstGeom>
          <a:noFill/>
          <a:ln>
            <a:noFill/>
          </a:ln>
        </p:spPr>
      </p:pic>
      <p:pic>
        <p:nvPicPr>
          <p:cNvPr id="1199" name="Google Shape;1199;p88"/>
          <p:cNvPicPr preferRelativeResize="0"/>
          <p:nvPr/>
        </p:nvPicPr>
        <p:blipFill>
          <a:blip r:embed="rId3">
            <a:alphaModFix/>
          </a:blip>
          <a:stretch>
            <a:fillRect/>
          </a:stretch>
        </p:blipFill>
        <p:spPr>
          <a:xfrm rot="10800000">
            <a:off x="-2692399" y="-729482"/>
            <a:ext cx="8043699" cy="5848200"/>
          </a:xfrm>
          <a:prstGeom prst="rect">
            <a:avLst/>
          </a:prstGeom>
          <a:noFill/>
          <a:ln>
            <a:noFill/>
          </a:ln>
        </p:spPr>
      </p:pic>
      <p:pic>
        <p:nvPicPr>
          <p:cNvPr id="1200" name="Google Shape;1200;p88"/>
          <p:cNvPicPr preferRelativeResize="0"/>
          <p:nvPr/>
        </p:nvPicPr>
        <p:blipFill>
          <a:blip r:embed="rId4">
            <a:alphaModFix/>
          </a:blip>
          <a:stretch>
            <a:fillRect/>
          </a:stretch>
        </p:blipFill>
        <p:spPr>
          <a:xfrm>
            <a:off x="6673064" y="-156997"/>
            <a:ext cx="6468900" cy="4703234"/>
          </a:xfrm>
          <a:prstGeom prst="rect">
            <a:avLst/>
          </a:prstGeom>
          <a:noFill/>
          <a:ln>
            <a:noFill/>
          </a:ln>
        </p:spPr>
      </p:pic>
      <p:pic>
        <p:nvPicPr>
          <p:cNvPr descr="Google Shape;91;p1" id="1201" name="Google Shape;1201;p88"/>
          <p:cNvPicPr preferRelativeResize="0"/>
          <p:nvPr/>
        </p:nvPicPr>
        <p:blipFill rotWithShape="1">
          <a:blip r:embed="rId5">
            <a:alphaModFix/>
          </a:blip>
          <a:srcRect b="0" l="0" r="0" t="0"/>
          <a:stretch/>
        </p:blipFill>
        <p:spPr>
          <a:xfrm>
            <a:off x="10933473" y="6240184"/>
            <a:ext cx="1141801" cy="529178"/>
          </a:xfrm>
          <a:prstGeom prst="rect">
            <a:avLst/>
          </a:prstGeom>
          <a:noFill/>
          <a:ln>
            <a:noFill/>
          </a:ln>
        </p:spPr>
      </p:pic>
      <p:sp>
        <p:nvSpPr>
          <p:cNvPr id="1202" name="Google Shape;1202;p88"/>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1203" name="Shape 1203"/>
        <p:cNvGrpSpPr/>
        <p:nvPr/>
      </p:nvGrpSpPr>
      <p:grpSpPr>
        <a:xfrm>
          <a:off x="0" y="0"/>
          <a:ext cx="0" cy="0"/>
          <a:chOff x="0" y="0"/>
          <a:chExt cx="0" cy="0"/>
        </a:xfrm>
      </p:grpSpPr>
      <p:sp>
        <p:nvSpPr>
          <p:cNvPr id="1204" name="Google Shape;1204;p89"/>
          <p:cNvSpPr txBox="1"/>
          <p:nvPr>
            <p:ph idx="12" type="sldNum"/>
          </p:nvPr>
        </p:nvSpPr>
        <p:spPr>
          <a:xfrm>
            <a:off x="-326325" y="6443625"/>
            <a:ext cx="904800" cy="3231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1"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pic>
        <p:nvPicPr>
          <p:cNvPr descr="A close up of a signDescription automatically generated" id="1205" name="Google Shape;1205;p89"/>
          <p:cNvPicPr preferRelativeResize="0"/>
          <p:nvPr/>
        </p:nvPicPr>
        <p:blipFill rotWithShape="1">
          <a:blip r:embed="rId2">
            <a:alphaModFix/>
          </a:blip>
          <a:srcRect b="0" l="0" r="0" t="0"/>
          <a:stretch/>
        </p:blipFill>
        <p:spPr>
          <a:xfrm>
            <a:off x="10393362" y="5997575"/>
            <a:ext cx="1649414" cy="73977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1211" name="Shape 1211"/>
        <p:cNvGrpSpPr/>
        <p:nvPr/>
      </p:nvGrpSpPr>
      <p:grpSpPr>
        <a:xfrm>
          <a:off x="0" y="0"/>
          <a:ext cx="0" cy="0"/>
          <a:chOff x="0" y="0"/>
          <a:chExt cx="0" cy="0"/>
        </a:xfrm>
      </p:grpSpPr>
      <p:sp>
        <p:nvSpPr>
          <p:cNvPr id="1212" name="Google Shape;1212;p91"/>
          <p:cNvSpPr txBox="1"/>
          <p:nvPr>
            <p:ph idx="1" type="subTitle"/>
          </p:nvPr>
        </p:nvSpPr>
        <p:spPr>
          <a:xfrm rot="-5400000">
            <a:off x="-2530033" y="3218400"/>
            <a:ext cx="6883200" cy="421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4FB09E"/>
              </a:buClr>
              <a:buSzPts val="2000"/>
              <a:buFont typeface="Lato"/>
              <a:buNone/>
              <a:defRPr b="1" sz="20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13" name="Google Shape;1213;p91"/>
          <p:cNvSpPr/>
          <p:nvPr/>
        </p:nvSpPr>
        <p:spPr>
          <a:xfrm>
            <a:off x="4044400" y="-4433"/>
            <a:ext cx="81477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pic>
        <p:nvPicPr>
          <p:cNvPr id="1214" name="Google Shape;1214;p91"/>
          <p:cNvPicPr preferRelativeResize="0"/>
          <p:nvPr/>
        </p:nvPicPr>
        <p:blipFill rotWithShape="1">
          <a:blip r:embed="rId2">
            <a:alphaModFix/>
          </a:blip>
          <a:srcRect b="0" l="0" r="75812" t="0"/>
          <a:stretch/>
        </p:blipFill>
        <p:spPr>
          <a:xfrm>
            <a:off x="1886827" y="-4431"/>
            <a:ext cx="2327727" cy="6866858"/>
          </a:xfrm>
          <a:prstGeom prst="rect">
            <a:avLst/>
          </a:prstGeom>
          <a:noFill/>
          <a:ln>
            <a:noFill/>
          </a:ln>
        </p:spPr>
      </p:pic>
      <p:pic>
        <p:nvPicPr>
          <p:cNvPr descr="Google Shape;91;p1" id="1215" name="Google Shape;1215;p91"/>
          <p:cNvPicPr preferRelativeResize="0"/>
          <p:nvPr/>
        </p:nvPicPr>
        <p:blipFill rotWithShape="1">
          <a:blip r:embed="rId3">
            <a:alphaModFix/>
          </a:blip>
          <a:srcRect b="0" l="0" r="0" t="0"/>
          <a:stretch/>
        </p:blipFill>
        <p:spPr>
          <a:xfrm>
            <a:off x="10933473" y="6240184"/>
            <a:ext cx="1141801" cy="529178"/>
          </a:xfrm>
          <a:prstGeom prst="rect">
            <a:avLst/>
          </a:prstGeom>
          <a:noFill/>
          <a:ln>
            <a:noFill/>
          </a:ln>
        </p:spPr>
      </p:pic>
      <p:sp>
        <p:nvSpPr>
          <p:cNvPr id="1216" name="Google Shape;1216;p91"/>
          <p:cNvSpPr txBox="1"/>
          <p:nvPr>
            <p:ph type="title"/>
          </p:nvPr>
        </p:nvSpPr>
        <p:spPr>
          <a:xfrm>
            <a:off x="4802400" y="2322283"/>
            <a:ext cx="6631500" cy="15681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chemeClr val="lt1"/>
              </a:buClr>
              <a:buSzPts val="5300"/>
              <a:buFont typeface="Century Gothic"/>
              <a:buNone/>
              <a:defRPr b="1" sz="53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217" name="Google Shape;1217;p91"/>
          <p:cNvSpPr txBox="1"/>
          <p:nvPr>
            <p:ph idx="2" type="subTitle"/>
          </p:nvPr>
        </p:nvSpPr>
        <p:spPr>
          <a:xfrm>
            <a:off x="4899800" y="4006450"/>
            <a:ext cx="6436800" cy="529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Light"/>
              <a:buNone/>
              <a:defRPr sz="2000">
                <a:solidFill>
                  <a:schemeClr val="lt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1218" name="Shape 1218"/>
        <p:cNvGrpSpPr/>
        <p:nvPr/>
      </p:nvGrpSpPr>
      <p:grpSpPr>
        <a:xfrm>
          <a:off x="0" y="0"/>
          <a:ext cx="0" cy="0"/>
          <a:chOff x="0" y="0"/>
          <a:chExt cx="0" cy="0"/>
        </a:xfrm>
      </p:grpSpPr>
      <p:sp>
        <p:nvSpPr>
          <p:cNvPr id="1219" name="Google Shape;1219;p92"/>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20" name="Google Shape;1220;p92"/>
          <p:cNvSpPr/>
          <p:nvPr/>
        </p:nvSpPr>
        <p:spPr>
          <a:xfrm>
            <a:off x="4026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1" name="Google Shape;1221;p92"/>
          <p:cNvSpPr/>
          <p:nvPr>
            <p:ph idx="2" type="pic"/>
          </p:nvPr>
        </p:nvSpPr>
        <p:spPr>
          <a:xfrm>
            <a:off x="402600" y="968417"/>
            <a:ext cx="3592500" cy="3592500"/>
          </a:xfrm>
          <a:prstGeom prst="ellipse">
            <a:avLst/>
          </a:prstGeom>
          <a:noFill/>
          <a:ln>
            <a:noFill/>
          </a:ln>
        </p:spPr>
      </p:sp>
      <p:sp>
        <p:nvSpPr>
          <p:cNvPr id="1222" name="Google Shape;1222;p92"/>
          <p:cNvSpPr txBox="1"/>
          <p:nvPr>
            <p:ph type="title"/>
          </p:nvPr>
        </p:nvSpPr>
        <p:spPr>
          <a:xfrm>
            <a:off x="6301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23" name="Google Shape;1223;p92"/>
          <p:cNvSpPr txBox="1"/>
          <p:nvPr>
            <p:ph idx="1" type="subTitle"/>
          </p:nvPr>
        </p:nvSpPr>
        <p:spPr>
          <a:xfrm>
            <a:off x="6301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24" name="Google Shape;1224;p92"/>
          <p:cNvSpPr/>
          <p:nvPr/>
        </p:nvSpPr>
        <p:spPr>
          <a:xfrm>
            <a:off x="42998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5" name="Google Shape;1225;p92"/>
          <p:cNvSpPr/>
          <p:nvPr>
            <p:ph idx="3" type="pic"/>
          </p:nvPr>
        </p:nvSpPr>
        <p:spPr>
          <a:xfrm>
            <a:off x="4299800" y="968400"/>
            <a:ext cx="3592500" cy="3592500"/>
          </a:xfrm>
          <a:prstGeom prst="ellipse">
            <a:avLst/>
          </a:prstGeom>
          <a:noFill/>
          <a:ln>
            <a:noFill/>
          </a:ln>
        </p:spPr>
      </p:sp>
      <p:sp>
        <p:nvSpPr>
          <p:cNvPr id="1226" name="Google Shape;1226;p92"/>
          <p:cNvSpPr txBox="1"/>
          <p:nvPr>
            <p:ph idx="4" type="title"/>
          </p:nvPr>
        </p:nvSpPr>
        <p:spPr>
          <a:xfrm>
            <a:off x="45273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27" name="Google Shape;1227;p92"/>
          <p:cNvSpPr txBox="1"/>
          <p:nvPr>
            <p:ph idx="5" type="subTitle"/>
          </p:nvPr>
        </p:nvSpPr>
        <p:spPr>
          <a:xfrm>
            <a:off x="45273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28" name="Google Shape;1228;p92"/>
          <p:cNvSpPr/>
          <p:nvPr/>
        </p:nvSpPr>
        <p:spPr>
          <a:xfrm>
            <a:off x="8197000" y="2012300"/>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9" name="Google Shape;1229;p92"/>
          <p:cNvSpPr/>
          <p:nvPr>
            <p:ph idx="6" type="pic"/>
          </p:nvPr>
        </p:nvSpPr>
        <p:spPr>
          <a:xfrm>
            <a:off x="8197000" y="968400"/>
            <a:ext cx="3592500" cy="3592500"/>
          </a:xfrm>
          <a:prstGeom prst="ellipse">
            <a:avLst/>
          </a:prstGeom>
          <a:noFill/>
          <a:ln>
            <a:noFill/>
          </a:ln>
        </p:spPr>
      </p:sp>
      <p:sp>
        <p:nvSpPr>
          <p:cNvPr id="1230" name="Google Shape;1230;p92"/>
          <p:cNvSpPr txBox="1"/>
          <p:nvPr>
            <p:ph idx="7" type="title"/>
          </p:nvPr>
        </p:nvSpPr>
        <p:spPr>
          <a:xfrm>
            <a:off x="8424567" y="4764000"/>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31" name="Google Shape;1231;p92"/>
          <p:cNvSpPr txBox="1"/>
          <p:nvPr>
            <p:ph idx="8" type="subTitle"/>
          </p:nvPr>
        </p:nvSpPr>
        <p:spPr>
          <a:xfrm>
            <a:off x="8424567" y="5106033"/>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232" name="Google Shape;1232;p92"/>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233" name="Google Shape;1233;p92"/>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1234" name="Shape 1234"/>
        <p:cNvGrpSpPr/>
        <p:nvPr/>
      </p:nvGrpSpPr>
      <p:grpSpPr>
        <a:xfrm>
          <a:off x="0" y="0"/>
          <a:ext cx="0" cy="0"/>
          <a:chOff x="0" y="0"/>
          <a:chExt cx="0" cy="0"/>
        </a:xfrm>
      </p:grpSpPr>
      <p:sp>
        <p:nvSpPr>
          <p:cNvPr id="1235" name="Google Shape;1235;p93"/>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36" name="Google Shape;1236;p93"/>
          <p:cNvSpPr/>
          <p:nvPr/>
        </p:nvSpPr>
        <p:spPr>
          <a:xfrm>
            <a:off x="2198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7" name="Google Shape;1237;p93"/>
          <p:cNvSpPr/>
          <p:nvPr>
            <p:ph idx="2" type="pic"/>
          </p:nvPr>
        </p:nvSpPr>
        <p:spPr>
          <a:xfrm>
            <a:off x="2198800" y="968417"/>
            <a:ext cx="3592500" cy="3592500"/>
          </a:xfrm>
          <a:prstGeom prst="ellipse">
            <a:avLst/>
          </a:prstGeom>
          <a:noFill/>
          <a:ln>
            <a:noFill/>
          </a:ln>
        </p:spPr>
      </p:sp>
      <p:sp>
        <p:nvSpPr>
          <p:cNvPr id="1238" name="Google Shape;1238;p93"/>
          <p:cNvSpPr txBox="1"/>
          <p:nvPr>
            <p:ph type="title"/>
          </p:nvPr>
        </p:nvSpPr>
        <p:spPr>
          <a:xfrm>
            <a:off x="24263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39" name="Google Shape;1239;p93"/>
          <p:cNvSpPr txBox="1"/>
          <p:nvPr>
            <p:ph idx="1" type="subTitle"/>
          </p:nvPr>
        </p:nvSpPr>
        <p:spPr>
          <a:xfrm>
            <a:off x="24263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40" name="Google Shape;1240;p93"/>
          <p:cNvSpPr/>
          <p:nvPr/>
        </p:nvSpPr>
        <p:spPr>
          <a:xfrm>
            <a:off x="6400800" y="2012317"/>
            <a:ext cx="3592500" cy="3877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1" name="Google Shape;1241;p93"/>
          <p:cNvSpPr/>
          <p:nvPr>
            <p:ph idx="3" type="pic"/>
          </p:nvPr>
        </p:nvSpPr>
        <p:spPr>
          <a:xfrm>
            <a:off x="6400800" y="968417"/>
            <a:ext cx="3592500" cy="3592500"/>
          </a:xfrm>
          <a:prstGeom prst="ellipse">
            <a:avLst/>
          </a:prstGeom>
          <a:noFill/>
          <a:ln>
            <a:noFill/>
          </a:ln>
        </p:spPr>
      </p:sp>
      <p:sp>
        <p:nvSpPr>
          <p:cNvPr id="1242" name="Google Shape;1242;p93"/>
          <p:cNvSpPr txBox="1"/>
          <p:nvPr>
            <p:ph idx="4" type="title"/>
          </p:nvPr>
        </p:nvSpPr>
        <p:spPr>
          <a:xfrm>
            <a:off x="6628367" y="4764017"/>
            <a:ext cx="31617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2400"/>
              <a:buFont typeface="Century Gothic"/>
              <a:buNone/>
              <a:defRPr b="1" sz="24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43" name="Google Shape;1243;p93"/>
          <p:cNvSpPr txBox="1"/>
          <p:nvPr>
            <p:ph idx="5" type="subTitle"/>
          </p:nvPr>
        </p:nvSpPr>
        <p:spPr>
          <a:xfrm>
            <a:off x="6628367" y="5106050"/>
            <a:ext cx="31617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600"/>
              <a:buFont typeface="Lato"/>
              <a:buNone/>
              <a:defRPr sz="16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244" name="Google Shape;1244;p93"/>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245" name="Google Shape;1245;p93"/>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85" name="Shape 85"/>
        <p:cNvGrpSpPr/>
        <p:nvPr/>
      </p:nvGrpSpPr>
      <p:grpSpPr>
        <a:xfrm>
          <a:off x="0" y="0"/>
          <a:ext cx="0" cy="0"/>
          <a:chOff x="0" y="0"/>
          <a:chExt cx="0" cy="0"/>
        </a:xfrm>
      </p:grpSpPr>
      <p:sp>
        <p:nvSpPr>
          <p:cNvPr id="86" name="Google Shape;86;p11"/>
          <p:cNvSpPr txBox="1"/>
          <p:nvPr>
            <p:ph idx="1" type="subTitle"/>
          </p:nvPr>
        </p:nvSpPr>
        <p:spPr>
          <a:xfrm rot="-5400000">
            <a:off x="-2530033" y="3218400"/>
            <a:ext cx="6883200" cy="421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4FB09E"/>
              </a:buClr>
              <a:buSzPts val="2000"/>
              <a:buFont typeface="Lato"/>
              <a:buNone/>
              <a:defRPr b="1" sz="20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7" name="Google Shape;87;p11"/>
          <p:cNvSpPr/>
          <p:nvPr/>
        </p:nvSpPr>
        <p:spPr>
          <a:xfrm>
            <a:off x="4044400" y="-4433"/>
            <a:ext cx="81477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pic>
        <p:nvPicPr>
          <p:cNvPr id="88" name="Google Shape;88;p11"/>
          <p:cNvPicPr preferRelativeResize="0"/>
          <p:nvPr/>
        </p:nvPicPr>
        <p:blipFill rotWithShape="1">
          <a:blip r:embed="rId2">
            <a:alphaModFix/>
          </a:blip>
          <a:srcRect b="0" l="0" r="75812" t="0"/>
          <a:stretch/>
        </p:blipFill>
        <p:spPr>
          <a:xfrm>
            <a:off x="1886827" y="-4431"/>
            <a:ext cx="2327727" cy="6866858"/>
          </a:xfrm>
          <a:prstGeom prst="rect">
            <a:avLst/>
          </a:prstGeom>
          <a:noFill/>
          <a:ln>
            <a:noFill/>
          </a:ln>
        </p:spPr>
      </p:pic>
      <p:pic>
        <p:nvPicPr>
          <p:cNvPr descr="Google Shape;91;p1" id="89" name="Google Shape;89;p11"/>
          <p:cNvPicPr preferRelativeResize="0"/>
          <p:nvPr/>
        </p:nvPicPr>
        <p:blipFill rotWithShape="1">
          <a:blip r:embed="rId3">
            <a:alphaModFix/>
          </a:blip>
          <a:srcRect b="0" l="0" r="0" t="0"/>
          <a:stretch/>
        </p:blipFill>
        <p:spPr>
          <a:xfrm>
            <a:off x="10933473" y="6240184"/>
            <a:ext cx="1141801" cy="529178"/>
          </a:xfrm>
          <a:prstGeom prst="rect">
            <a:avLst/>
          </a:prstGeom>
          <a:noFill/>
          <a:ln>
            <a:noFill/>
          </a:ln>
        </p:spPr>
      </p:pic>
      <p:sp>
        <p:nvSpPr>
          <p:cNvPr id="90" name="Google Shape;90;p11"/>
          <p:cNvSpPr txBox="1"/>
          <p:nvPr>
            <p:ph type="title"/>
          </p:nvPr>
        </p:nvSpPr>
        <p:spPr>
          <a:xfrm>
            <a:off x="4802400" y="2322283"/>
            <a:ext cx="6631500" cy="15681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chemeClr val="lt1"/>
              </a:buClr>
              <a:buSzPts val="5300"/>
              <a:buFont typeface="Century Gothic"/>
              <a:buNone/>
              <a:defRPr b="1" sz="53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91" name="Google Shape;91;p11"/>
          <p:cNvSpPr txBox="1"/>
          <p:nvPr>
            <p:ph idx="2" type="subTitle"/>
          </p:nvPr>
        </p:nvSpPr>
        <p:spPr>
          <a:xfrm>
            <a:off x="4899800" y="4006450"/>
            <a:ext cx="6436800" cy="5292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Light"/>
              <a:buNone/>
              <a:defRPr sz="2000">
                <a:solidFill>
                  <a:schemeClr val="lt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1246" name="Shape 1246"/>
        <p:cNvGrpSpPr/>
        <p:nvPr/>
      </p:nvGrpSpPr>
      <p:grpSpPr>
        <a:xfrm>
          <a:off x="0" y="0"/>
          <a:ext cx="0" cy="0"/>
          <a:chOff x="0" y="0"/>
          <a:chExt cx="0" cy="0"/>
        </a:xfrm>
      </p:grpSpPr>
      <p:sp>
        <p:nvSpPr>
          <p:cNvPr id="1247" name="Google Shape;1247;p94"/>
          <p:cNvSpPr/>
          <p:nvPr/>
        </p:nvSpPr>
        <p:spPr>
          <a:xfrm>
            <a:off x="0" y="-4433"/>
            <a:ext cx="12192000" cy="6866700"/>
          </a:xfrm>
          <a:prstGeom prst="rect">
            <a:avLst/>
          </a:prstGeom>
          <a:solidFill>
            <a:srgbClr val="B5EBE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48" name="Google Shape;1248;p94"/>
          <p:cNvSpPr/>
          <p:nvPr/>
        </p:nvSpPr>
        <p:spPr>
          <a:xfrm>
            <a:off x="384250"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9" name="Google Shape;1249;p94"/>
          <p:cNvSpPr/>
          <p:nvPr>
            <p:ph idx="2" type="pic"/>
          </p:nvPr>
        </p:nvSpPr>
        <p:spPr>
          <a:xfrm>
            <a:off x="384250" y="1519217"/>
            <a:ext cx="2714100" cy="2714100"/>
          </a:xfrm>
          <a:prstGeom prst="ellipse">
            <a:avLst/>
          </a:prstGeom>
          <a:noFill/>
          <a:ln>
            <a:noFill/>
          </a:ln>
        </p:spPr>
      </p:sp>
      <p:sp>
        <p:nvSpPr>
          <p:cNvPr id="1250" name="Google Shape;1250;p94"/>
          <p:cNvSpPr txBox="1"/>
          <p:nvPr>
            <p:ph type="title"/>
          </p:nvPr>
        </p:nvSpPr>
        <p:spPr>
          <a:xfrm>
            <a:off x="587467"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51" name="Google Shape;1251;p94"/>
          <p:cNvSpPr txBox="1"/>
          <p:nvPr>
            <p:ph idx="1" type="subTitle"/>
          </p:nvPr>
        </p:nvSpPr>
        <p:spPr>
          <a:xfrm>
            <a:off x="587467"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descr="Google Shape;91;p1" id="1252" name="Google Shape;1252;p94"/>
          <p:cNvPicPr preferRelativeResize="0"/>
          <p:nvPr/>
        </p:nvPicPr>
        <p:blipFill rotWithShape="1">
          <a:blip r:embed="rId2">
            <a:alphaModFix/>
          </a:blip>
          <a:srcRect b="0" l="0" r="0" t="0"/>
          <a:stretch/>
        </p:blipFill>
        <p:spPr>
          <a:xfrm>
            <a:off x="10933473" y="6240184"/>
            <a:ext cx="1141801" cy="529178"/>
          </a:xfrm>
          <a:prstGeom prst="rect">
            <a:avLst/>
          </a:prstGeom>
          <a:noFill/>
          <a:ln>
            <a:noFill/>
          </a:ln>
        </p:spPr>
      </p:pic>
      <p:sp>
        <p:nvSpPr>
          <p:cNvPr id="1253" name="Google Shape;1253;p94"/>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chemeClr val="lt1"/>
                </a:solidFill>
                <a:latin typeface="Lato"/>
                <a:ea typeface="Lato"/>
                <a:cs typeface="Lato"/>
                <a:sym typeface="Lato"/>
              </a:rPr>
              <a:t>‹#›</a:t>
            </a:fld>
            <a:endParaRPr sz="1100">
              <a:solidFill>
                <a:schemeClr val="lt1"/>
              </a:solidFill>
              <a:latin typeface="Lato"/>
              <a:ea typeface="Lato"/>
              <a:cs typeface="Lato"/>
              <a:sym typeface="Lato"/>
            </a:endParaRPr>
          </a:p>
        </p:txBody>
      </p:sp>
      <p:sp>
        <p:nvSpPr>
          <p:cNvPr id="1254" name="Google Shape;1254;p94"/>
          <p:cNvSpPr/>
          <p:nvPr/>
        </p:nvSpPr>
        <p:spPr>
          <a:xfrm>
            <a:off x="3287418"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5" name="Google Shape;1255;p94"/>
          <p:cNvSpPr/>
          <p:nvPr>
            <p:ph idx="3" type="pic"/>
          </p:nvPr>
        </p:nvSpPr>
        <p:spPr>
          <a:xfrm>
            <a:off x="3287418" y="1519217"/>
            <a:ext cx="2714100" cy="2714100"/>
          </a:xfrm>
          <a:prstGeom prst="ellipse">
            <a:avLst/>
          </a:prstGeom>
          <a:noFill/>
          <a:ln>
            <a:noFill/>
          </a:ln>
        </p:spPr>
      </p:sp>
      <p:sp>
        <p:nvSpPr>
          <p:cNvPr id="1256" name="Google Shape;1256;p94"/>
          <p:cNvSpPr/>
          <p:nvPr/>
        </p:nvSpPr>
        <p:spPr>
          <a:xfrm>
            <a:off x="6190586"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7" name="Google Shape;1257;p94"/>
          <p:cNvSpPr/>
          <p:nvPr>
            <p:ph idx="4" type="pic"/>
          </p:nvPr>
        </p:nvSpPr>
        <p:spPr>
          <a:xfrm>
            <a:off x="6190586" y="1519217"/>
            <a:ext cx="2714100" cy="2714100"/>
          </a:xfrm>
          <a:prstGeom prst="ellipse">
            <a:avLst/>
          </a:prstGeom>
          <a:noFill/>
          <a:ln>
            <a:noFill/>
          </a:ln>
        </p:spPr>
      </p:sp>
      <p:sp>
        <p:nvSpPr>
          <p:cNvPr id="1258" name="Google Shape;1258;p94"/>
          <p:cNvSpPr/>
          <p:nvPr/>
        </p:nvSpPr>
        <p:spPr>
          <a:xfrm>
            <a:off x="9093754" y="2409506"/>
            <a:ext cx="2714100" cy="2929200"/>
          </a:xfrm>
          <a:prstGeom prst="roundRect">
            <a:avLst>
              <a:gd fmla="val 16667" name="adj"/>
            </a:avLst>
          </a:prstGeom>
          <a:solidFill>
            <a:srgbClr val="93D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9" name="Google Shape;1259;p94"/>
          <p:cNvSpPr/>
          <p:nvPr>
            <p:ph idx="5" type="pic"/>
          </p:nvPr>
        </p:nvSpPr>
        <p:spPr>
          <a:xfrm>
            <a:off x="9093754" y="1519217"/>
            <a:ext cx="2714100" cy="2714100"/>
          </a:xfrm>
          <a:prstGeom prst="ellipse">
            <a:avLst/>
          </a:prstGeom>
          <a:noFill/>
          <a:ln>
            <a:noFill/>
          </a:ln>
        </p:spPr>
      </p:sp>
      <p:sp>
        <p:nvSpPr>
          <p:cNvPr id="1260" name="Google Shape;1260;p94"/>
          <p:cNvSpPr txBox="1"/>
          <p:nvPr>
            <p:ph idx="6" type="title"/>
          </p:nvPr>
        </p:nvSpPr>
        <p:spPr>
          <a:xfrm>
            <a:off x="3490633"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61" name="Google Shape;1261;p94"/>
          <p:cNvSpPr txBox="1"/>
          <p:nvPr>
            <p:ph idx="7" type="subTitle"/>
          </p:nvPr>
        </p:nvSpPr>
        <p:spPr>
          <a:xfrm>
            <a:off x="3490634"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62" name="Google Shape;1262;p94"/>
          <p:cNvSpPr txBox="1"/>
          <p:nvPr>
            <p:ph idx="8" type="title"/>
          </p:nvPr>
        </p:nvSpPr>
        <p:spPr>
          <a:xfrm>
            <a:off x="6393800"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63" name="Google Shape;1263;p94"/>
          <p:cNvSpPr txBox="1"/>
          <p:nvPr>
            <p:ph idx="9" type="subTitle"/>
          </p:nvPr>
        </p:nvSpPr>
        <p:spPr>
          <a:xfrm>
            <a:off x="6393800"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64" name="Google Shape;1264;p94"/>
          <p:cNvSpPr txBox="1"/>
          <p:nvPr>
            <p:ph idx="13" type="title"/>
          </p:nvPr>
        </p:nvSpPr>
        <p:spPr>
          <a:xfrm>
            <a:off x="9296967" y="4348550"/>
            <a:ext cx="2307600" cy="4305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chemeClr val="lt1"/>
              </a:buClr>
              <a:buSzPts val="1900"/>
              <a:buFont typeface="Century Gothic"/>
              <a:buNone/>
              <a:defRPr b="1" sz="1900">
                <a:solidFill>
                  <a:schemeClr val="lt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65" name="Google Shape;1265;p94"/>
          <p:cNvSpPr txBox="1"/>
          <p:nvPr>
            <p:ph idx="14" type="subTitle"/>
          </p:nvPr>
        </p:nvSpPr>
        <p:spPr>
          <a:xfrm>
            <a:off x="9296967" y="4664723"/>
            <a:ext cx="23076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lt1"/>
              </a:buClr>
              <a:buSzPts val="1300"/>
              <a:buFont typeface="Lato"/>
              <a:buNone/>
              <a:defRPr sz="13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1266" name="Shape 1266"/>
        <p:cNvGrpSpPr/>
        <p:nvPr/>
      </p:nvGrpSpPr>
      <p:grpSpPr>
        <a:xfrm>
          <a:off x="0" y="0"/>
          <a:ext cx="0" cy="0"/>
          <a:chOff x="0" y="0"/>
          <a:chExt cx="0" cy="0"/>
        </a:xfrm>
      </p:grpSpPr>
      <p:pic>
        <p:nvPicPr>
          <p:cNvPr id="1267" name="Google Shape;1267;p95"/>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268" name="Google Shape;1268;p95"/>
          <p:cNvSpPr txBox="1"/>
          <p:nvPr>
            <p:ph idx="1" type="subTitle"/>
          </p:nvPr>
        </p:nvSpPr>
        <p:spPr>
          <a:xfrm>
            <a:off x="2471367" y="6314187"/>
            <a:ext cx="7432500" cy="3480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69" name="Google Shape;1269;p95"/>
          <p:cNvSpPr/>
          <p:nvPr>
            <p:ph idx="2" type="pic"/>
          </p:nvPr>
        </p:nvSpPr>
        <p:spPr>
          <a:xfrm>
            <a:off x="1713200" y="507200"/>
            <a:ext cx="8765700" cy="5843700"/>
          </a:xfrm>
          <a:prstGeom prst="roundRect">
            <a:avLst>
              <a:gd fmla="val 7746" name="adj"/>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1270" name="Shape 1270"/>
        <p:cNvGrpSpPr/>
        <p:nvPr/>
      </p:nvGrpSpPr>
      <p:grpSpPr>
        <a:xfrm>
          <a:off x="0" y="0"/>
          <a:ext cx="0" cy="0"/>
          <a:chOff x="0" y="0"/>
          <a:chExt cx="0" cy="0"/>
        </a:xfrm>
      </p:grpSpPr>
      <p:pic>
        <p:nvPicPr>
          <p:cNvPr id="1271" name="Google Shape;1271;p96"/>
          <p:cNvPicPr preferRelativeResize="0"/>
          <p:nvPr/>
        </p:nvPicPr>
        <p:blipFill rotWithShape="1">
          <a:blip r:embed="rId2">
            <a:alphaModFix/>
          </a:blip>
          <a:srcRect b="30109" l="40147" r="32461" t="25157"/>
          <a:stretch/>
        </p:blipFill>
        <p:spPr>
          <a:xfrm flipH="1" rot="10799942">
            <a:off x="-303986" y="-637293"/>
            <a:ext cx="3240834" cy="3849310"/>
          </a:xfrm>
          <a:prstGeom prst="rect">
            <a:avLst/>
          </a:prstGeom>
          <a:noFill/>
          <a:ln>
            <a:noFill/>
          </a:ln>
        </p:spPr>
      </p:pic>
      <p:sp>
        <p:nvSpPr>
          <p:cNvPr id="1272" name="Google Shape;1272;p96"/>
          <p:cNvSpPr/>
          <p:nvPr>
            <p:ph idx="2" type="pic"/>
          </p:nvPr>
        </p:nvSpPr>
        <p:spPr>
          <a:xfrm>
            <a:off x="2310600" y="2022800"/>
            <a:ext cx="7570800" cy="4428900"/>
          </a:xfrm>
          <a:prstGeom prst="roundRect">
            <a:avLst>
              <a:gd fmla="val 7746" name="adj"/>
            </a:avLst>
          </a:prstGeom>
          <a:noFill/>
          <a:ln>
            <a:noFill/>
          </a:ln>
        </p:spPr>
      </p:sp>
      <p:sp>
        <p:nvSpPr>
          <p:cNvPr id="1273" name="Google Shape;1273;p96"/>
          <p:cNvSpPr txBox="1"/>
          <p:nvPr>
            <p:ph type="title"/>
          </p:nvPr>
        </p:nvSpPr>
        <p:spPr>
          <a:xfrm>
            <a:off x="2017800" y="406400"/>
            <a:ext cx="8156400" cy="1006800"/>
          </a:xfrm>
          <a:prstGeom prst="rect">
            <a:avLst/>
          </a:prstGeom>
        </p:spPr>
        <p:txBody>
          <a:bodyPr anchorCtr="0" anchor="t" bIns="121900" lIns="121900" spcFirstLastPara="1" rIns="121900" wrap="square" tIns="121900">
            <a:noAutofit/>
          </a:bodyPr>
          <a:lstStyle>
            <a:lvl1pPr lvl="0" rtl="0" algn="ctr">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74" name="Google Shape;1274;p96"/>
          <p:cNvSpPr txBox="1"/>
          <p:nvPr>
            <p:ph idx="1" type="subTitle"/>
          </p:nvPr>
        </p:nvSpPr>
        <p:spPr>
          <a:xfrm>
            <a:off x="2017792" y="1411906"/>
            <a:ext cx="8156400" cy="369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037971"/>
              </a:buClr>
              <a:buSzPts val="1500"/>
              <a:buFont typeface="Lato Light"/>
              <a:buNone/>
              <a:defRPr sz="1500">
                <a:solidFill>
                  <a:srgbClr val="037971"/>
                </a:solidFill>
                <a:latin typeface="Lato Light"/>
                <a:ea typeface="Lato Light"/>
                <a:cs typeface="Lato Light"/>
                <a:sym typeface="Lato Light"/>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1275" name="Shape 1275"/>
        <p:cNvGrpSpPr/>
        <p:nvPr/>
      </p:nvGrpSpPr>
      <p:grpSpPr>
        <a:xfrm>
          <a:off x="0" y="0"/>
          <a:ext cx="0" cy="0"/>
          <a:chOff x="0" y="0"/>
          <a:chExt cx="0" cy="0"/>
        </a:xfrm>
      </p:grpSpPr>
      <p:sp>
        <p:nvSpPr>
          <p:cNvPr id="1276" name="Google Shape;1276;p97"/>
          <p:cNvSpPr/>
          <p:nvPr>
            <p:ph idx="2" type="pic"/>
          </p:nvPr>
        </p:nvSpPr>
        <p:spPr>
          <a:xfrm>
            <a:off x="609600" y="609600"/>
            <a:ext cx="5640000" cy="5638800"/>
          </a:xfrm>
          <a:prstGeom prst="roundRect">
            <a:avLst>
              <a:gd fmla="val 7694" name="adj"/>
            </a:avLst>
          </a:prstGeom>
          <a:noFill/>
          <a:ln>
            <a:noFill/>
          </a:ln>
        </p:spPr>
      </p:sp>
      <p:pic>
        <p:nvPicPr>
          <p:cNvPr id="1277" name="Google Shape;1277;p97"/>
          <p:cNvPicPr preferRelativeResize="0"/>
          <p:nvPr/>
        </p:nvPicPr>
        <p:blipFill rotWithShape="1">
          <a:blip r:embed="rId2">
            <a:alphaModFix/>
          </a:blip>
          <a:srcRect b="30109" l="40147" r="32461" t="25157"/>
          <a:stretch/>
        </p:blipFill>
        <p:spPr>
          <a:xfrm flipH="1" rot="-2526103">
            <a:off x="9310898" y="-1343510"/>
            <a:ext cx="3240838" cy="3849313"/>
          </a:xfrm>
          <a:prstGeom prst="rect">
            <a:avLst/>
          </a:prstGeom>
          <a:noFill/>
          <a:ln>
            <a:noFill/>
          </a:ln>
        </p:spPr>
      </p:pic>
      <p:sp>
        <p:nvSpPr>
          <p:cNvPr id="1278" name="Google Shape;1278;p97"/>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lvl1pPr lvl="0" rtl="0">
              <a:lnSpc>
                <a:spcPct val="90000"/>
              </a:lnSpc>
              <a:spcBef>
                <a:spcPts val="0"/>
              </a:spcBef>
              <a:spcAft>
                <a:spcPts val="0"/>
              </a:spcAft>
              <a:buClr>
                <a:srgbClr val="037971"/>
              </a:buClr>
              <a:buSzPts val="3200"/>
              <a:buFont typeface="Century Gothic"/>
              <a:buNone/>
              <a:defRPr b="1" sz="3200">
                <a:solidFill>
                  <a:srgbClr val="037971"/>
                </a:solidFill>
                <a:latin typeface="Century Gothic"/>
                <a:ea typeface="Century Gothic"/>
                <a:cs typeface="Century Gothic"/>
                <a:sym typeface="Century Gothic"/>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79" name="Google Shape;1279;p97"/>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80" name="Google Shape;1280;p97"/>
          <p:cNvSpPr txBox="1"/>
          <p:nvPr>
            <p:ph idx="3" type="body"/>
          </p:nvPr>
        </p:nvSpPr>
        <p:spPr>
          <a:xfrm>
            <a:off x="6620533" y="2875600"/>
            <a:ext cx="4542900" cy="2618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1pPr>
            <a:lvl2pPr indent="-330200" lvl="1" marL="914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2pPr>
            <a:lvl3pPr indent="-330200" lvl="2" marL="1371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3pPr>
            <a:lvl4pPr indent="-330200" lvl="3" marL="1828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4pPr>
            <a:lvl5pPr indent="-330200" lvl="4" marL="22860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5pPr>
            <a:lvl6pPr indent="-330200" lvl="5" marL="27432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6pPr>
            <a:lvl7pPr indent="-330200" lvl="6" marL="32004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7pPr>
            <a:lvl8pPr indent="-330200" lvl="7" marL="36576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8pPr>
            <a:lvl9pPr indent="-330200" lvl="8" marL="4114800" rtl="0">
              <a:spcBef>
                <a:spcPts val="0"/>
              </a:spcBef>
              <a:spcAft>
                <a:spcPts val="0"/>
              </a:spcAft>
              <a:buClr>
                <a:srgbClr val="037971"/>
              </a:buClr>
              <a:buSzPts val="1600"/>
              <a:buFont typeface="Lato Light"/>
              <a:buChar char="■"/>
              <a:defRPr sz="16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1281" name="Shape 1281"/>
        <p:cNvGrpSpPr/>
        <p:nvPr/>
      </p:nvGrpSpPr>
      <p:grpSpPr>
        <a:xfrm>
          <a:off x="0" y="0"/>
          <a:ext cx="0" cy="0"/>
          <a:chOff x="0" y="0"/>
          <a:chExt cx="0" cy="0"/>
        </a:xfrm>
      </p:grpSpPr>
      <p:sp>
        <p:nvSpPr>
          <p:cNvPr id="1282" name="Google Shape;1282;p98"/>
          <p:cNvSpPr/>
          <p:nvPr/>
        </p:nvSpPr>
        <p:spPr>
          <a:xfrm>
            <a:off x="0" y="-4400"/>
            <a:ext cx="4008300" cy="6866700"/>
          </a:xfrm>
          <a:prstGeom prst="rect">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283" name="Google Shape;1283;p98"/>
          <p:cNvSpPr txBox="1"/>
          <p:nvPr/>
        </p:nvSpPr>
        <p:spPr>
          <a:xfrm>
            <a:off x="101604" y="6441976"/>
            <a:ext cx="875700" cy="3693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600">
                <a:solidFill>
                  <a:srgbClr val="888888"/>
                </a:solidFill>
                <a:latin typeface="Lato"/>
                <a:ea typeface="Lato"/>
                <a:cs typeface="Lato"/>
                <a:sym typeface="Lato"/>
              </a:rPr>
              <a:t>‹#›</a:t>
            </a:fld>
            <a:endParaRPr sz="1300">
              <a:latin typeface="Lato"/>
              <a:ea typeface="Lato"/>
              <a:cs typeface="Lato"/>
              <a:sym typeface="Lato"/>
            </a:endParaRPr>
          </a:p>
        </p:txBody>
      </p:sp>
      <p:sp>
        <p:nvSpPr>
          <p:cNvPr id="1284" name="Google Shape;1284;p98"/>
          <p:cNvSpPr/>
          <p:nvPr>
            <p:ph idx="2" type="pic"/>
          </p:nvPr>
        </p:nvSpPr>
        <p:spPr>
          <a:xfrm>
            <a:off x="1894832" y="416033"/>
            <a:ext cx="8402100" cy="3039600"/>
          </a:xfrm>
          <a:prstGeom prst="rect">
            <a:avLst/>
          </a:prstGeom>
          <a:noFill/>
          <a:ln cap="flat" cmpd="sng" w="28575">
            <a:solidFill>
              <a:srgbClr val="4FB09E"/>
            </a:solidFill>
            <a:prstDash val="solid"/>
            <a:round/>
            <a:headEnd len="sm" w="sm" type="none"/>
            <a:tailEnd len="sm" w="sm" type="none"/>
          </a:ln>
        </p:spPr>
      </p:sp>
      <p:sp>
        <p:nvSpPr>
          <p:cNvPr id="1285" name="Google Shape;1285;p98"/>
          <p:cNvSpPr/>
          <p:nvPr>
            <p:ph idx="3" type="pic"/>
          </p:nvPr>
        </p:nvSpPr>
        <p:spPr>
          <a:xfrm>
            <a:off x="1894832" y="3830308"/>
            <a:ext cx="4008300" cy="2611500"/>
          </a:xfrm>
          <a:prstGeom prst="rect">
            <a:avLst/>
          </a:prstGeom>
          <a:noFill/>
          <a:ln cap="flat" cmpd="sng" w="28575">
            <a:solidFill>
              <a:srgbClr val="4FB09E"/>
            </a:solidFill>
            <a:prstDash val="solid"/>
            <a:round/>
            <a:headEnd len="sm" w="sm" type="none"/>
            <a:tailEnd len="sm" w="sm" type="none"/>
          </a:ln>
        </p:spPr>
      </p:sp>
      <p:sp>
        <p:nvSpPr>
          <p:cNvPr id="1286" name="Google Shape;1286;p98"/>
          <p:cNvSpPr/>
          <p:nvPr>
            <p:ph idx="4" type="pic"/>
          </p:nvPr>
        </p:nvSpPr>
        <p:spPr>
          <a:xfrm>
            <a:off x="6288784" y="3830308"/>
            <a:ext cx="4008300" cy="26115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1287" name="Shape 1287"/>
        <p:cNvGrpSpPr/>
        <p:nvPr/>
      </p:nvGrpSpPr>
      <p:grpSpPr>
        <a:xfrm>
          <a:off x="0" y="0"/>
          <a:ext cx="0" cy="0"/>
          <a:chOff x="0" y="0"/>
          <a:chExt cx="0" cy="0"/>
        </a:xfrm>
      </p:grpSpPr>
      <p:sp>
        <p:nvSpPr>
          <p:cNvPr id="1288" name="Google Shape;1288;p99"/>
          <p:cNvSpPr/>
          <p:nvPr>
            <p:ph idx="2" type="pic"/>
          </p:nvPr>
        </p:nvSpPr>
        <p:spPr>
          <a:xfrm>
            <a:off x="3831540" y="394183"/>
            <a:ext cx="2934000" cy="2933100"/>
          </a:xfrm>
          <a:prstGeom prst="roundRect">
            <a:avLst>
              <a:gd fmla="val 7694" name="adj"/>
            </a:avLst>
          </a:prstGeom>
          <a:noFill/>
          <a:ln>
            <a:noFill/>
          </a:ln>
        </p:spPr>
      </p:sp>
      <p:sp>
        <p:nvSpPr>
          <p:cNvPr id="1289" name="Google Shape;1289;p99"/>
          <p:cNvSpPr/>
          <p:nvPr>
            <p:ph idx="3" type="pic"/>
          </p:nvPr>
        </p:nvSpPr>
        <p:spPr>
          <a:xfrm>
            <a:off x="5426433" y="3530608"/>
            <a:ext cx="2934000" cy="2933100"/>
          </a:xfrm>
          <a:prstGeom prst="roundRect">
            <a:avLst>
              <a:gd fmla="val 7694" name="adj"/>
            </a:avLst>
          </a:prstGeom>
          <a:noFill/>
          <a:ln>
            <a:noFill/>
          </a:ln>
        </p:spPr>
      </p:sp>
      <p:sp>
        <p:nvSpPr>
          <p:cNvPr id="1290" name="Google Shape;1290;p99"/>
          <p:cNvSpPr/>
          <p:nvPr>
            <p:ph idx="4" type="pic"/>
          </p:nvPr>
        </p:nvSpPr>
        <p:spPr>
          <a:xfrm>
            <a:off x="6968747" y="1259962"/>
            <a:ext cx="2067900" cy="2067600"/>
          </a:xfrm>
          <a:prstGeom prst="roundRect">
            <a:avLst>
              <a:gd fmla="val 7694" name="adj"/>
            </a:avLst>
          </a:prstGeom>
          <a:noFill/>
          <a:ln>
            <a:noFill/>
          </a:ln>
        </p:spPr>
      </p:sp>
      <p:sp>
        <p:nvSpPr>
          <p:cNvPr id="1291" name="Google Shape;1291;p99"/>
          <p:cNvSpPr/>
          <p:nvPr>
            <p:ph idx="5" type="pic"/>
          </p:nvPr>
        </p:nvSpPr>
        <p:spPr>
          <a:xfrm>
            <a:off x="3155247" y="3530595"/>
            <a:ext cx="2067900" cy="2067600"/>
          </a:xfrm>
          <a:prstGeom prst="roundRect">
            <a:avLst>
              <a:gd fmla="val 7694" name="adj"/>
            </a:avLst>
          </a:prstGeom>
          <a:noFill/>
          <a:ln>
            <a:noFill/>
          </a:ln>
        </p:spPr>
      </p:sp>
      <p:pic>
        <p:nvPicPr>
          <p:cNvPr id="1292" name="Google Shape;1292;p99"/>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293" name="Google Shape;1293;p99"/>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294" name="Google Shape;1294;p99"/>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1295" name="Shape 1295"/>
        <p:cNvGrpSpPr/>
        <p:nvPr/>
      </p:nvGrpSpPr>
      <p:grpSpPr>
        <a:xfrm>
          <a:off x="0" y="0"/>
          <a:ext cx="0" cy="0"/>
          <a:chOff x="0" y="0"/>
          <a:chExt cx="0" cy="0"/>
        </a:xfrm>
      </p:grpSpPr>
      <p:sp>
        <p:nvSpPr>
          <p:cNvPr id="1296" name="Google Shape;1296;p100"/>
          <p:cNvSpPr/>
          <p:nvPr>
            <p:ph idx="2" type="pic"/>
          </p:nvPr>
        </p:nvSpPr>
        <p:spPr>
          <a:xfrm>
            <a:off x="3977727" y="589967"/>
            <a:ext cx="2744700" cy="2744100"/>
          </a:xfrm>
          <a:prstGeom prst="roundRect">
            <a:avLst>
              <a:gd fmla="val 7694" name="adj"/>
            </a:avLst>
          </a:prstGeom>
          <a:noFill/>
          <a:ln>
            <a:noFill/>
          </a:ln>
        </p:spPr>
      </p:sp>
      <p:sp>
        <p:nvSpPr>
          <p:cNvPr id="1297" name="Google Shape;1297;p100"/>
          <p:cNvSpPr/>
          <p:nvPr>
            <p:ph idx="3" type="pic"/>
          </p:nvPr>
        </p:nvSpPr>
        <p:spPr>
          <a:xfrm>
            <a:off x="5469720" y="3524040"/>
            <a:ext cx="2744700" cy="2744100"/>
          </a:xfrm>
          <a:prstGeom prst="roundRect">
            <a:avLst>
              <a:gd fmla="val 7694" name="adj"/>
            </a:avLst>
          </a:prstGeom>
          <a:noFill/>
          <a:ln>
            <a:noFill/>
          </a:ln>
        </p:spPr>
      </p:sp>
      <p:sp>
        <p:nvSpPr>
          <p:cNvPr id="1298" name="Google Shape;1298;p100"/>
          <p:cNvSpPr/>
          <p:nvPr>
            <p:ph idx="4" type="pic"/>
          </p:nvPr>
        </p:nvSpPr>
        <p:spPr>
          <a:xfrm>
            <a:off x="6912526" y="1399889"/>
            <a:ext cx="1934400" cy="1934400"/>
          </a:xfrm>
          <a:prstGeom prst="roundRect">
            <a:avLst>
              <a:gd fmla="val 7694" name="adj"/>
            </a:avLst>
          </a:prstGeom>
          <a:noFill/>
          <a:ln>
            <a:noFill/>
          </a:ln>
        </p:spPr>
      </p:sp>
      <p:sp>
        <p:nvSpPr>
          <p:cNvPr id="1299" name="Google Shape;1299;p100"/>
          <p:cNvSpPr/>
          <p:nvPr>
            <p:ph idx="5" type="pic"/>
          </p:nvPr>
        </p:nvSpPr>
        <p:spPr>
          <a:xfrm>
            <a:off x="3345067" y="3524029"/>
            <a:ext cx="1934400" cy="1934400"/>
          </a:xfrm>
          <a:prstGeom prst="roundRect">
            <a:avLst>
              <a:gd fmla="val 7694" name="adj"/>
            </a:avLst>
          </a:prstGeom>
          <a:noFill/>
          <a:ln>
            <a:noFill/>
          </a:ln>
        </p:spPr>
      </p:sp>
      <p:pic>
        <p:nvPicPr>
          <p:cNvPr id="1300" name="Google Shape;1300;p100"/>
          <p:cNvPicPr preferRelativeResize="0"/>
          <p:nvPr/>
        </p:nvPicPr>
        <p:blipFill rotWithShape="1">
          <a:blip r:embed="rId2">
            <a:alphaModFix/>
          </a:blip>
          <a:srcRect b="30109" l="40147" r="32461" t="25157"/>
          <a:stretch/>
        </p:blipFill>
        <p:spPr>
          <a:xfrm flipH="1" rot="7979135">
            <a:off x="-667896" y="1757984"/>
            <a:ext cx="3338550" cy="3965394"/>
          </a:xfrm>
          <a:prstGeom prst="rect">
            <a:avLst/>
          </a:prstGeom>
          <a:noFill/>
          <a:ln>
            <a:noFill/>
          </a:ln>
        </p:spPr>
      </p:pic>
      <p:pic>
        <p:nvPicPr>
          <p:cNvPr id="1301" name="Google Shape;1301;p100"/>
          <p:cNvPicPr preferRelativeResize="0"/>
          <p:nvPr/>
        </p:nvPicPr>
        <p:blipFill rotWithShape="1">
          <a:blip r:embed="rId3">
            <a:alphaModFix/>
          </a:blip>
          <a:srcRect b="17566" l="32414" r="33402" t="26436"/>
          <a:stretch/>
        </p:blipFill>
        <p:spPr>
          <a:xfrm rot="-9412302">
            <a:off x="8818863" y="-1546538"/>
            <a:ext cx="4259128" cy="5074246"/>
          </a:xfrm>
          <a:prstGeom prst="rect">
            <a:avLst/>
          </a:prstGeom>
          <a:noFill/>
          <a:ln>
            <a:noFill/>
          </a:ln>
        </p:spPr>
      </p:pic>
      <p:pic>
        <p:nvPicPr>
          <p:cNvPr id="1302" name="Google Shape;1302;p100"/>
          <p:cNvPicPr preferRelativeResize="0"/>
          <p:nvPr/>
        </p:nvPicPr>
        <p:blipFill rotWithShape="1">
          <a:blip r:embed="rId3">
            <a:alphaModFix/>
          </a:blip>
          <a:srcRect b="60885" l="47388" r="33403" t="26436"/>
          <a:stretch/>
        </p:blipFill>
        <p:spPr>
          <a:xfrm rot="8781778">
            <a:off x="-541858" y="6467141"/>
            <a:ext cx="2393375" cy="1148798"/>
          </a:xfrm>
          <a:prstGeom prst="rect">
            <a:avLst/>
          </a:prstGeom>
          <a:noFill/>
          <a:ln>
            <a:noFill/>
          </a:ln>
        </p:spPr>
      </p:pic>
      <p:sp>
        <p:nvSpPr>
          <p:cNvPr id="1303" name="Google Shape;1303;p100"/>
          <p:cNvSpPr/>
          <p:nvPr>
            <p:ph idx="6" type="pic"/>
          </p:nvPr>
        </p:nvSpPr>
        <p:spPr>
          <a:xfrm>
            <a:off x="1853068" y="1399889"/>
            <a:ext cx="1934400" cy="1934400"/>
          </a:xfrm>
          <a:prstGeom prst="roundRect">
            <a:avLst>
              <a:gd fmla="val 7694" name="adj"/>
            </a:avLst>
          </a:prstGeom>
          <a:noFill/>
          <a:ln>
            <a:noFill/>
          </a:ln>
        </p:spPr>
      </p:sp>
      <p:sp>
        <p:nvSpPr>
          <p:cNvPr id="1304" name="Google Shape;1304;p100"/>
          <p:cNvSpPr/>
          <p:nvPr>
            <p:ph idx="7" type="pic"/>
          </p:nvPr>
        </p:nvSpPr>
        <p:spPr>
          <a:xfrm>
            <a:off x="8404525" y="3524029"/>
            <a:ext cx="1934400" cy="1934400"/>
          </a:xfrm>
          <a:prstGeom prst="roundRect">
            <a:avLst>
              <a:gd fmla="val 7694" name="adj"/>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1305" name="Shape 1305"/>
        <p:cNvGrpSpPr/>
        <p:nvPr/>
      </p:nvGrpSpPr>
      <p:grpSpPr>
        <a:xfrm>
          <a:off x="0" y="0"/>
          <a:ext cx="0" cy="0"/>
          <a:chOff x="0" y="0"/>
          <a:chExt cx="0" cy="0"/>
        </a:xfrm>
      </p:grpSpPr>
      <p:sp>
        <p:nvSpPr>
          <p:cNvPr id="1306" name="Google Shape;1306;p101"/>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7" name="Google Shape;1307;p101"/>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8" name="Google Shape;1308;p101"/>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9" name="Google Shape;1309;p101"/>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10" name="Google Shape;1310;p101"/>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1" name="Google Shape;1311;p101"/>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12" name="Google Shape;1312;p101"/>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3" name="Google Shape;1313;p101"/>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14" name="Google Shape;1314;p101"/>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5" name="Google Shape;1315;p101"/>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16" name="Google Shape;1316;p101"/>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17" name="Google Shape;1317;p101"/>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318" name="Google Shape;1318;p101"/>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9" name="Google Shape;1319;p101"/>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320" name="Google Shape;1320;p101"/>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1" name="Google Shape;1321;p101"/>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322" name="Google Shape;1322;p101"/>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p101"/>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324" name="Google Shape;1324;p101"/>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5" name="Google Shape;1325;p101"/>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d</a:t>
            </a:r>
            <a:endParaRPr b="1" i="0" sz="400" u="none" cap="none" strike="noStrike">
              <a:solidFill>
                <a:srgbClr val="93D8CB"/>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1326" name="Shape 1326"/>
        <p:cNvGrpSpPr/>
        <p:nvPr/>
      </p:nvGrpSpPr>
      <p:grpSpPr>
        <a:xfrm>
          <a:off x="0" y="0"/>
          <a:ext cx="0" cy="0"/>
          <a:chOff x="0" y="0"/>
          <a:chExt cx="0" cy="0"/>
        </a:xfrm>
      </p:grpSpPr>
      <p:sp>
        <p:nvSpPr>
          <p:cNvPr id="1327" name="Google Shape;1327;p102"/>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8" name="Google Shape;1328;p102"/>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9" name="Google Shape;1329;p102"/>
          <p:cNvSpPr/>
          <p:nvPr/>
        </p:nvSpPr>
        <p:spPr>
          <a:xfrm>
            <a:off x="6230365"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0" name="Google Shape;1330;p102"/>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31" name="Google Shape;1331;p102"/>
          <p:cNvSpPr/>
          <p:nvPr/>
        </p:nvSpPr>
        <p:spPr>
          <a:xfrm>
            <a:off x="609600"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2" name="Google Shape;1332;p102"/>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33" name="Google Shape;1333;p102"/>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4" name="Google Shape;1334;p102"/>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35" name="Google Shape;1335;p102"/>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6" name="Google Shape;1336;p102"/>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37" name="Google Shape;1337;p102"/>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38" name="Google Shape;1338;p102"/>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339" name="Google Shape;1339;p102"/>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p102"/>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a</a:t>
            </a:r>
            <a:endParaRPr b="1" i="0" sz="400" u="none" cap="none" strike="noStrike">
              <a:solidFill>
                <a:srgbClr val="EB7D1F"/>
              </a:solidFill>
            </a:endParaRPr>
          </a:p>
        </p:txBody>
      </p:sp>
      <p:sp>
        <p:nvSpPr>
          <p:cNvPr id="1341" name="Google Shape;1341;p102"/>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2" name="Google Shape;1342;p102"/>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343" name="Google Shape;1343;p102"/>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4" name="Google Shape;1344;p102"/>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b</a:t>
            </a:r>
            <a:endParaRPr b="1" i="0" sz="400" u="none" cap="none" strike="noStrike">
              <a:solidFill>
                <a:srgbClr val="93D8CB"/>
              </a:solidFill>
            </a:endParaRPr>
          </a:p>
        </p:txBody>
      </p:sp>
      <p:sp>
        <p:nvSpPr>
          <p:cNvPr id="1345" name="Google Shape;1345;p102"/>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6" name="Google Shape;1346;p102"/>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1347" name="Shape 1347"/>
        <p:cNvGrpSpPr/>
        <p:nvPr/>
      </p:nvGrpSpPr>
      <p:grpSpPr>
        <a:xfrm>
          <a:off x="0" y="0"/>
          <a:ext cx="0" cy="0"/>
          <a:chOff x="0" y="0"/>
          <a:chExt cx="0" cy="0"/>
        </a:xfrm>
      </p:grpSpPr>
      <p:sp>
        <p:nvSpPr>
          <p:cNvPr id="1348" name="Google Shape;1348;p103"/>
          <p:cNvSpPr/>
          <p:nvPr/>
        </p:nvSpPr>
        <p:spPr>
          <a:xfrm>
            <a:off x="5491800" y="609600"/>
            <a:ext cx="1208400" cy="1208400"/>
          </a:xfrm>
          <a:prstGeom prst="ellipse">
            <a:avLst/>
          </a:prstGeom>
          <a:solidFill>
            <a:srgbClr val="03797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9" name="Google Shape;1349;p103"/>
          <p:cNvSpPr/>
          <p:nvPr/>
        </p:nvSpPr>
        <p:spPr>
          <a:xfrm>
            <a:off x="609600" y="2122800"/>
            <a:ext cx="10972800" cy="805500"/>
          </a:xfrm>
          <a:prstGeom prst="roundRect">
            <a:avLst>
              <a:gd fmla="val 50000" name="adj"/>
            </a:avLst>
          </a:prstGeom>
          <a:solidFill>
            <a:srgbClr val="4FB09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0" name="Google Shape;1350;p103"/>
          <p:cNvSpPr/>
          <p:nvPr/>
        </p:nvSpPr>
        <p:spPr>
          <a:xfrm>
            <a:off x="6230365" y="3741200"/>
            <a:ext cx="5352000" cy="805500"/>
          </a:xfrm>
          <a:prstGeom prst="roundRect">
            <a:avLst>
              <a:gd fmla="val 50000" name="adj"/>
            </a:avLst>
          </a:prstGeom>
          <a:solidFill>
            <a:srgbClr val="EB7D1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1" name="Google Shape;1351;p103"/>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52" name="Google Shape;1352;p103"/>
          <p:cNvSpPr/>
          <p:nvPr/>
        </p:nvSpPr>
        <p:spPr>
          <a:xfrm>
            <a:off x="609600" y="37412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3" name="Google Shape;1353;p103"/>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54" name="Google Shape;1354;p103"/>
          <p:cNvSpPr/>
          <p:nvPr/>
        </p:nvSpPr>
        <p:spPr>
          <a:xfrm>
            <a:off x="6230382"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5" name="Google Shape;1355;p103"/>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56" name="Google Shape;1356;p103"/>
          <p:cNvSpPr/>
          <p:nvPr/>
        </p:nvSpPr>
        <p:spPr>
          <a:xfrm>
            <a:off x="609617" y="4851600"/>
            <a:ext cx="5352000" cy="805500"/>
          </a:xfrm>
          <a:prstGeom prst="roundRect">
            <a:avLst>
              <a:gd fmla="val 50000" name="adj"/>
            </a:avLst>
          </a:prstGeom>
          <a:solidFill>
            <a:srgbClr val="93D8C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7" name="Google Shape;1357;p103"/>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000"/>
              <a:buFont typeface="Lato"/>
              <a:buNone/>
              <a:defRPr sz="2000">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58" name="Google Shape;1358;p103"/>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2400"/>
              <a:buFont typeface="Lato"/>
              <a:buNone/>
              <a:defRPr b="1">
                <a:solidFill>
                  <a:schemeClr val="lt1"/>
                </a:solidFill>
                <a:latin typeface="Lato"/>
                <a:ea typeface="Lato"/>
                <a:cs typeface="Lato"/>
                <a:sym typeface="Lato"/>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359" name="Google Shape;1359;p103"/>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chemeClr val="lt1"/>
              </a:buClr>
              <a:buSzPts val="3600"/>
              <a:buFont typeface="Century Gothic"/>
              <a:buNone/>
              <a:defRPr b="1" sz="3600">
                <a:solidFill>
                  <a:schemeClr val="lt1"/>
                </a:solidFill>
                <a:latin typeface="Century Gothic"/>
                <a:ea typeface="Century Gothic"/>
                <a:cs typeface="Century Gothic"/>
                <a:sym typeface="Century Gothic"/>
              </a:defRPr>
            </a:lvl1pPr>
            <a:lvl2pPr lvl="1" rtl="0" algn="ctr">
              <a:spcBef>
                <a:spcPts val="0"/>
              </a:spcBef>
              <a:spcAft>
                <a:spcPts val="0"/>
              </a:spcAft>
              <a:buSzPts val="3700"/>
              <a:buNone/>
              <a:defRPr/>
            </a:lvl2pPr>
            <a:lvl3pPr lvl="2" rtl="0" algn="ctr">
              <a:spcBef>
                <a:spcPts val="0"/>
              </a:spcBef>
              <a:spcAft>
                <a:spcPts val="0"/>
              </a:spcAft>
              <a:buSzPts val="3700"/>
              <a:buNone/>
              <a:defRPr/>
            </a:lvl3pPr>
            <a:lvl4pPr lvl="3" rtl="0" algn="ctr">
              <a:spcBef>
                <a:spcPts val="0"/>
              </a:spcBef>
              <a:spcAft>
                <a:spcPts val="0"/>
              </a:spcAft>
              <a:buSzPts val="3700"/>
              <a:buNone/>
              <a:defRPr/>
            </a:lvl4pPr>
            <a:lvl5pPr lvl="4" rtl="0" algn="ctr">
              <a:spcBef>
                <a:spcPts val="0"/>
              </a:spcBef>
              <a:spcAft>
                <a:spcPts val="0"/>
              </a:spcAft>
              <a:buSzPts val="3700"/>
              <a:buNone/>
              <a:defRPr/>
            </a:lvl5pPr>
            <a:lvl6pPr lvl="5" rtl="0" algn="ctr">
              <a:spcBef>
                <a:spcPts val="0"/>
              </a:spcBef>
              <a:spcAft>
                <a:spcPts val="0"/>
              </a:spcAft>
              <a:buSzPts val="3700"/>
              <a:buNone/>
              <a:defRPr/>
            </a:lvl6pPr>
            <a:lvl7pPr lvl="6" rtl="0" algn="ctr">
              <a:spcBef>
                <a:spcPts val="0"/>
              </a:spcBef>
              <a:spcAft>
                <a:spcPts val="0"/>
              </a:spcAft>
              <a:buSzPts val="3700"/>
              <a:buNone/>
              <a:defRPr/>
            </a:lvl7pPr>
            <a:lvl8pPr lvl="7" rtl="0" algn="ctr">
              <a:spcBef>
                <a:spcPts val="0"/>
              </a:spcBef>
              <a:spcAft>
                <a:spcPts val="0"/>
              </a:spcAft>
              <a:buSzPts val="3700"/>
              <a:buNone/>
              <a:defRPr/>
            </a:lvl8pPr>
            <a:lvl9pPr lvl="8" rtl="0" algn="ctr">
              <a:spcBef>
                <a:spcPts val="0"/>
              </a:spcBef>
              <a:spcAft>
                <a:spcPts val="0"/>
              </a:spcAft>
              <a:buSzPts val="3700"/>
              <a:buNone/>
              <a:defRPr/>
            </a:lvl9pPr>
          </a:lstStyle>
          <a:p/>
        </p:txBody>
      </p:sp>
      <p:sp>
        <p:nvSpPr>
          <p:cNvPr id="1360" name="Google Shape;1360;p103"/>
          <p:cNvSpPr/>
          <p:nvPr/>
        </p:nvSpPr>
        <p:spPr>
          <a:xfrm>
            <a:off x="711200"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1" name="Google Shape;1361;p103"/>
          <p:cNvSpPr txBox="1"/>
          <p:nvPr/>
        </p:nvSpPr>
        <p:spPr>
          <a:xfrm>
            <a:off x="705050" y="36675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a</a:t>
            </a:r>
            <a:endParaRPr b="1" i="0" sz="400" u="none" cap="none" strike="noStrike">
              <a:solidFill>
                <a:srgbClr val="93D8CB"/>
              </a:solidFill>
            </a:endParaRPr>
          </a:p>
        </p:txBody>
      </p:sp>
      <p:sp>
        <p:nvSpPr>
          <p:cNvPr id="1362" name="Google Shape;1362;p103"/>
          <p:cNvSpPr/>
          <p:nvPr/>
        </p:nvSpPr>
        <p:spPr>
          <a:xfrm>
            <a:off x="711200"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3" name="Google Shape;1363;p103"/>
          <p:cNvSpPr txBox="1"/>
          <p:nvPr/>
        </p:nvSpPr>
        <p:spPr>
          <a:xfrm>
            <a:off x="704834" y="47902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B"/>
                </a:solidFill>
              </a:rPr>
              <a:t>c</a:t>
            </a:r>
            <a:endParaRPr b="1" i="0" sz="400" u="none" cap="none" strike="noStrike">
              <a:solidFill>
                <a:srgbClr val="93D8CB"/>
              </a:solidFill>
            </a:endParaRPr>
          </a:p>
        </p:txBody>
      </p:sp>
      <p:sp>
        <p:nvSpPr>
          <p:cNvPr id="1364" name="Google Shape;1364;p103"/>
          <p:cNvSpPr/>
          <p:nvPr/>
        </p:nvSpPr>
        <p:spPr>
          <a:xfrm>
            <a:off x="6338333" y="38428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5" name="Google Shape;1365;p103"/>
          <p:cNvSpPr txBox="1"/>
          <p:nvPr/>
        </p:nvSpPr>
        <p:spPr>
          <a:xfrm>
            <a:off x="6344884" y="3705667"/>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EB7D1F"/>
                </a:solidFill>
              </a:rPr>
              <a:t>b</a:t>
            </a:r>
            <a:endParaRPr b="1" i="0" sz="400" u="none" cap="none" strike="noStrike">
              <a:solidFill>
                <a:srgbClr val="EB7D1F"/>
              </a:solidFill>
            </a:endParaRPr>
          </a:p>
        </p:txBody>
      </p:sp>
      <p:sp>
        <p:nvSpPr>
          <p:cNvPr id="1366" name="Google Shape;1366;p103"/>
          <p:cNvSpPr/>
          <p:nvPr/>
        </p:nvSpPr>
        <p:spPr>
          <a:xfrm>
            <a:off x="6338333" y="4953200"/>
            <a:ext cx="602400" cy="602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7" name="Google Shape;1367;p103"/>
          <p:cNvSpPr txBox="1"/>
          <p:nvPr/>
        </p:nvSpPr>
        <p:spPr>
          <a:xfrm>
            <a:off x="6319267" y="4815600"/>
            <a:ext cx="602400" cy="846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600"/>
              <a:buFont typeface="Arial"/>
              <a:buNone/>
            </a:pPr>
            <a:r>
              <a:rPr b="1" lang="en-US" sz="3900">
                <a:solidFill>
                  <a:srgbClr val="93D8CA"/>
                </a:solidFill>
              </a:rPr>
              <a:t>d</a:t>
            </a:r>
            <a:endParaRPr b="1" i="0" sz="400" u="none" cap="none" strike="noStrike">
              <a:solidFill>
                <a:srgbClr val="93D8CA"/>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47.xml"/><Relationship Id="rId20" Type="http://schemas.openxmlformats.org/officeDocument/2006/relationships/slideLayout" Target="../slideLayouts/slideLayout27.xml"/><Relationship Id="rId42" Type="http://schemas.openxmlformats.org/officeDocument/2006/relationships/slideLayout" Target="../slideLayouts/slideLayout49.xml"/><Relationship Id="rId41" Type="http://schemas.openxmlformats.org/officeDocument/2006/relationships/slideLayout" Target="../slideLayouts/slideLayout48.xml"/><Relationship Id="rId22" Type="http://schemas.openxmlformats.org/officeDocument/2006/relationships/slideLayout" Target="../slideLayouts/slideLayout29.xml"/><Relationship Id="rId44" Type="http://schemas.openxmlformats.org/officeDocument/2006/relationships/theme" Target="../theme/theme6.xml"/><Relationship Id="rId21" Type="http://schemas.openxmlformats.org/officeDocument/2006/relationships/slideLayout" Target="../slideLayouts/slideLayout28.xml"/><Relationship Id="rId43" Type="http://schemas.openxmlformats.org/officeDocument/2006/relationships/slideLayout" Target="../slideLayouts/slideLayout50.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1" Type="http://schemas.openxmlformats.org/officeDocument/2006/relationships/image" Target="../media/image2.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5" Type="http://schemas.openxmlformats.org/officeDocument/2006/relationships/slideLayout" Target="../slideLayouts/slideLayout12.xml"/><Relationship Id="rId6" Type="http://schemas.openxmlformats.org/officeDocument/2006/relationships/slideLayout" Target="../slideLayouts/slideLayout13.xml"/><Relationship Id="rId29" Type="http://schemas.openxmlformats.org/officeDocument/2006/relationships/slideLayout" Target="../slideLayouts/slideLayout36.xml"/><Relationship Id="rId7" Type="http://schemas.openxmlformats.org/officeDocument/2006/relationships/slideLayout" Target="../slideLayouts/slideLayout14.xml"/><Relationship Id="rId8" Type="http://schemas.openxmlformats.org/officeDocument/2006/relationships/slideLayout" Target="../slideLayouts/slideLayout15.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11" Type="http://schemas.openxmlformats.org/officeDocument/2006/relationships/slideLayout" Target="../slideLayouts/slideLayout18.xml"/><Relationship Id="rId33" Type="http://schemas.openxmlformats.org/officeDocument/2006/relationships/slideLayout" Target="../slideLayouts/slideLayout40.xml"/><Relationship Id="rId10" Type="http://schemas.openxmlformats.org/officeDocument/2006/relationships/slideLayout" Target="../slideLayouts/slideLayout17.xml"/><Relationship Id="rId32" Type="http://schemas.openxmlformats.org/officeDocument/2006/relationships/slideLayout" Target="../slideLayouts/slideLayout39.xml"/><Relationship Id="rId13" Type="http://schemas.openxmlformats.org/officeDocument/2006/relationships/slideLayout" Target="../slideLayouts/slideLayout20.xml"/><Relationship Id="rId35" Type="http://schemas.openxmlformats.org/officeDocument/2006/relationships/slideLayout" Target="../slideLayouts/slideLayout42.xml"/><Relationship Id="rId12" Type="http://schemas.openxmlformats.org/officeDocument/2006/relationships/slideLayout" Target="../slideLayouts/slideLayout19.xml"/><Relationship Id="rId34" Type="http://schemas.openxmlformats.org/officeDocument/2006/relationships/slideLayout" Target="../slideLayouts/slideLayout41.xml"/><Relationship Id="rId15" Type="http://schemas.openxmlformats.org/officeDocument/2006/relationships/slideLayout" Target="../slideLayouts/slideLayout22.xml"/><Relationship Id="rId37" Type="http://schemas.openxmlformats.org/officeDocument/2006/relationships/slideLayout" Target="../slideLayouts/slideLayout44.xml"/><Relationship Id="rId14" Type="http://schemas.openxmlformats.org/officeDocument/2006/relationships/slideLayout" Target="../slideLayouts/slideLayout21.xml"/><Relationship Id="rId36" Type="http://schemas.openxmlformats.org/officeDocument/2006/relationships/slideLayout" Target="../slideLayouts/slideLayout43.xml"/><Relationship Id="rId17" Type="http://schemas.openxmlformats.org/officeDocument/2006/relationships/slideLayout" Target="../slideLayouts/slideLayout24.xml"/><Relationship Id="rId39" Type="http://schemas.openxmlformats.org/officeDocument/2006/relationships/slideLayout" Target="../slideLayouts/slideLayout46.xml"/><Relationship Id="rId16" Type="http://schemas.openxmlformats.org/officeDocument/2006/relationships/slideLayout" Target="../slideLayouts/slideLayout23.xml"/><Relationship Id="rId38" Type="http://schemas.openxmlformats.org/officeDocument/2006/relationships/slideLayout" Target="../slideLayouts/slideLayout45.xml"/><Relationship Id="rId19" Type="http://schemas.openxmlformats.org/officeDocument/2006/relationships/slideLayout" Target="../slideLayouts/slideLayout26.xml"/><Relationship Id="rId1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image" Target="../media/image2.png"/><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5" Type="http://schemas.openxmlformats.org/officeDocument/2006/relationships/slideLayout" Target="../slideLayouts/slideLayout54.xml"/><Relationship Id="rId6" Type="http://schemas.openxmlformats.org/officeDocument/2006/relationships/slideLayout" Target="../slideLayouts/slideLayout55.xml"/><Relationship Id="rId29" Type="http://schemas.openxmlformats.org/officeDocument/2006/relationships/slideLayout" Target="../slideLayouts/slideLayout78.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1" Type="http://schemas.openxmlformats.org/officeDocument/2006/relationships/slideLayout" Target="../slideLayouts/slideLayout80.xml"/><Relationship Id="rId30" Type="http://schemas.openxmlformats.org/officeDocument/2006/relationships/slideLayout" Target="../slideLayouts/slideLayout79.xml"/><Relationship Id="rId11" Type="http://schemas.openxmlformats.org/officeDocument/2006/relationships/slideLayout" Target="../slideLayouts/slideLayout60.xml"/><Relationship Id="rId33" Type="http://schemas.openxmlformats.org/officeDocument/2006/relationships/slideLayout" Target="../slideLayouts/slideLayout82.xml"/><Relationship Id="rId10" Type="http://schemas.openxmlformats.org/officeDocument/2006/relationships/slideLayout" Target="../slideLayouts/slideLayout59.xml"/><Relationship Id="rId32" Type="http://schemas.openxmlformats.org/officeDocument/2006/relationships/slideLayout" Target="../slideLayouts/slideLayout81.xml"/><Relationship Id="rId13" Type="http://schemas.openxmlformats.org/officeDocument/2006/relationships/slideLayout" Target="../slideLayouts/slideLayout62.xml"/><Relationship Id="rId35" Type="http://schemas.openxmlformats.org/officeDocument/2006/relationships/slideLayout" Target="../slideLayouts/slideLayout84.xml"/><Relationship Id="rId12" Type="http://schemas.openxmlformats.org/officeDocument/2006/relationships/slideLayout" Target="../slideLayouts/slideLayout61.xml"/><Relationship Id="rId34" Type="http://schemas.openxmlformats.org/officeDocument/2006/relationships/slideLayout" Target="../slideLayouts/slideLayout83.xml"/><Relationship Id="rId15" Type="http://schemas.openxmlformats.org/officeDocument/2006/relationships/slideLayout" Target="../slideLayouts/slideLayout64.xml"/><Relationship Id="rId37" Type="http://schemas.openxmlformats.org/officeDocument/2006/relationships/slideLayout" Target="../slideLayouts/slideLayout86.xml"/><Relationship Id="rId14" Type="http://schemas.openxmlformats.org/officeDocument/2006/relationships/slideLayout" Target="../slideLayouts/slideLayout63.xml"/><Relationship Id="rId36" Type="http://schemas.openxmlformats.org/officeDocument/2006/relationships/slideLayout" Target="../slideLayouts/slideLayout85.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38" Type="http://schemas.openxmlformats.org/officeDocument/2006/relationships/theme" Target="../theme/theme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25.xml"/><Relationship Id="rId20" Type="http://schemas.openxmlformats.org/officeDocument/2006/relationships/slideLayout" Target="../slideLayouts/slideLayout105.xml"/><Relationship Id="rId41" Type="http://schemas.openxmlformats.org/officeDocument/2006/relationships/theme" Target="../theme/theme3.xml"/><Relationship Id="rId22" Type="http://schemas.openxmlformats.org/officeDocument/2006/relationships/slideLayout" Target="../slideLayouts/slideLayout107.xml"/><Relationship Id="rId21" Type="http://schemas.openxmlformats.org/officeDocument/2006/relationships/slideLayout" Target="../slideLayouts/slideLayout106.xml"/><Relationship Id="rId24" Type="http://schemas.openxmlformats.org/officeDocument/2006/relationships/slideLayout" Target="../slideLayouts/slideLayout109.xml"/><Relationship Id="rId23" Type="http://schemas.openxmlformats.org/officeDocument/2006/relationships/slideLayout" Target="../slideLayouts/slideLayout108.xml"/><Relationship Id="rId1" Type="http://schemas.openxmlformats.org/officeDocument/2006/relationships/image" Target="../media/image2.png"/><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26" Type="http://schemas.openxmlformats.org/officeDocument/2006/relationships/slideLayout" Target="../slideLayouts/slideLayout111.xml"/><Relationship Id="rId25" Type="http://schemas.openxmlformats.org/officeDocument/2006/relationships/slideLayout" Target="../slideLayouts/slideLayout110.xml"/><Relationship Id="rId28" Type="http://schemas.openxmlformats.org/officeDocument/2006/relationships/slideLayout" Target="../slideLayouts/slideLayout113.xml"/><Relationship Id="rId27" Type="http://schemas.openxmlformats.org/officeDocument/2006/relationships/slideLayout" Target="../slideLayouts/slideLayout112.xml"/><Relationship Id="rId5" Type="http://schemas.openxmlformats.org/officeDocument/2006/relationships/slideLayout" Target="../slideLayouts/slideLayout90.xml"/><Relationship Id="rId6" Type="http://schemas.openxmlformats.org/officeDocument/2006/relationships/slideLayout" Target="../slideLayouts/slideLayout91.xml"/><Relationship Id="rId29" Type="http://schemas.openxmlformats.org/officeDocument/2006/relationships/slideLayout" Target="../slideLayouts/slideLayout114.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1" Type="http://schemas.openxmlformats.org/officeDocument/2006/relationships/slideLayout" Target="../slideLayouts/slideLayout116.xml"/><Relationship Id="rId30" Type="http://schemas.openxmlformats.org/officeDocument/2006/relationships/slideLayout" Target="../slideLayouts/slideLayout115.xml"/><Relationship Id="rId11" Type="http://schemas.openxmlformats.org/officeDocument/2006/relationships/slideLayout" Target="../slideLayouts/slideLayout96.xml"/><Relationship Id="rId33" Type="http://schemas.openxmlformats.org/officeDocument/2006/relationships/slideLayout" Target="../slideLayouts/slideLayout118.xml"/><Relationship Id="rId10" Type="http://schemas.openxmlformats.org/officeDocument/2006/relationships/slideLayout" Target="../slideLayouts/slideLayout95.xml"/><Relationship Id="rId32" Type="http://schemas.openxmlformats.org/officeDocument/2006/relationships/slideLayout" Target="../slideLayouts/slideLayout117.xml"/><Relationship Id="rId13" Type="http://schemas.openxmlformats.org/officeDocument/2006/relationships/slideLayout" Target="../slideLayouts/slideLayout98.xml"/><Relationship Id="rId35" Type="http://schemas.openxmlformats.org/officeDocument/2006/relationships/slideLayout" Target="../slideLayouts/slideLayout120.xml"/><Relationship Id="rId12" Type="http://schemas.openxmlformats.org/officeDocument/2006/relationships/slideLayout" Target="../slideLayouts/slideLayout97.xml"/><Relationship Id="rId34" Type="http://schemas.openxmlformats.org/officeDocument/2006/relationships/slideLayout" Target="../slideLayouts/slideLayout119.xml"/><Relationship Id="rId15" Type="http://schemas.openxmlformats.org/officeDocument/2006/relationships/slideLayout" Target="../slideLayouts/slideLayout100.xml"/><Relationship Id="rId37" Type="http://schemas.openxmlformats.org/officeDocument/2006/relationships/slideLayout" Target="../slideLayouts/slideLayout122.xml"/><Relationship Id="rId14" Type="http://schemas.openxmlformats.org/officeDocument/2006/relationships/slideLayout" Target="../slideLayouts/slideLayout99.xml"/><Relationship Id="rId36" Type="http://schemas.openxmlformats.org/officeDocument/2006/relationships/slideLayout" Target="../slideLayouts/slideLayout121.xml"/><Relationship Id="rId17" Type="http://schemas.openxmlformats.org/officeDocument/2006/relationships/slideLayout" Target="../slideLayouts/slideLayout102.xml"/><Relationship Id="rId39" Type="http://schemas.openxmlformats.org/officeDocument/2006/relationships/slideLayout" Target="../slideLayouts/slideLayout124.xml"/><Relationship Id="rId16" Type="http://schemas.openxmlformats.org/officeDocument/2006/relationships/slideLayout" Target="../slideLayouts/slideLayout101.xml"/><Relationship Id="rId38" Type="http://schemas.openxmlformats.org/officeDocument/2006/relationships/slideLayout" Target="../slideLayouts/slideLayout123.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64.xml"/><Relationship Id="rId20" Type="http://schemas.openxmlformats.org/officeDocument/2006/relationships/slideLayout" Target="../slideLayouts/slideLayout144.xml"/><Relationship Id="rId42" Type="http://schemas.openxmlformats.org/officeDocument/2006/relationships/slideLayout" Target="../slideLayouts/slideLayout166.xml"/><Relationship Id="rId41" Type="http://schemas.openxmlformats.org/officeDocument/2006/relationships/slideLayout" Target="../slideLayouts/slideLayout165.xml"/><Relationship Id="rId22" Type="http://schemas.openxmlformats.org/officeDocument/2006/relationships/slideLayout" Target="../slideLayouts/slideLayout146.xml"/><Relationship Id="rId44" Type="http://schemas.openxmlformats.org/officeDocument/2006/relationships/slideLayout" Target="../slideLayouts/slideLayout168.xml"/><Relationship Id="rId21" Type="http://schemas.openxmlformats.org/officeDocument/2006/relationships/slideLayout" Target="../slideLayouts/slideLayout145.xml"/><Relationship Id="rId43" Type="http://schemas.openxmlformats.org/officeDocument/2006/relationships/slideLayout" Target="../slideLayouts/slideLayout167.xml"/><Relationship Id="rId24" Type="http://schemas.openxmlformats.org/officeDocument/2006/relationships/slideLayout" Target="../slideLayouts/slideLayout148.xml"/><Relationship Id="rId23" Type="http://schemas.openxmlformats.org/officeDocument/2006/relationships/slideLayout" Target="../slideLayouts/slideLayout147.xml"/><Relationship Id="rId45" Type="http://schemas.openxmlformats.org/officeDocument/2006/relationships/theme" Target="../theme/theme2.xml"/><Relationship Id="rId1" Type="http://schemas.openxmlformats.org/officeDocument/2006/relationships/image" Target="../media/image2.png"/><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26" Type="http://schemas.openxmlformats.org/officeDocument/2006/relationships/slideLayout" Target="../slideLayouts/slideLayout150.xml"/><Relationship Id="rId25" Type="http://schemas.openxmlformats.org/officeDocument/2006/relationships/slideLayout" Target="../slideLayouts/slideLayout149.xml"/><Relationship Id="rId28" Type="http://schemas.openxmlformats.org/officeDocument/2006/relationships/slideLayout" Target="../slideLayouts/slideLayout152.xml"/><Relationship Id="rId27" Type="http://schemas.openxmlformats.org/officeDocument/2006/relationships/slideLayout" Target="../slideLayouts/slideLayout151.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29" Type="http://schemas.openxmlformats.org/officeDocument/2006/relationships/slideLayout" Target="../slideLayouts/slideLayout153.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31" Type="http://schemas.openxmlformats.org/officeDocument/2006/relationships/slideLayout" Target="../slideLayouts/slideLayout155.xml"/><Relationship Id="rId30" Type="http://schemas.openxmlformats.org/officeDocument/2006/relationships/slideLayout" Target="../slideLayouts/slideLayout154.xml"/><Relationship Id="rId11" Type="http://schemas.openxmlformats.org/officeDocument/2006/relationships/slideLayout" Target="../slideLayouts/slideLayout135.xml"/><Relationship Id="rId33" Type="http://schemas.openxmlformats.org/officeDocument/2006/relationships/slideLayout" Target="../slideLayouts/slideLayout157.xml"/><Relationship Id="rId10" Type="http://schemas.openxmlformats.org/officeDocument/2006/relationships/slideLayout" Target="../slideLayouts/slideLayout134.xml"/><Relationship Id="rId32" Type="http://schemas.openxmlformats.org/officeDocument/2006/relationships/slideLayout" Target="../slideLayouts/slideLayout156.xml"/><Relationship Id="rId13" Type="http://schemas.openxmlformats.org/officeDocument/2006/relationships/slideLayout" Target="../slideLayouts/slideLayout137.xml"/><Relationship Id="rId35" Type="http://schemas.openxmlformats.org/officeDocument/2006/relationships/slideLayout" Target="../slideLayouts/slideLayout159.xml"/><Relationship Id="rId12" Type="http://schemas.openxmlformats.org/officeDocument/2006/relationships/slideLayout" Target="../slideLayouts/slideLayout136.xml"/><Relationship Id="rId34" Type="http://schemas.openxmlformats.org/officeDocument/2006/relationships/slideLayout" Target="../slideLayouts/slideLayout158.xml"/><Relationship Id="rId15" Type="http://schemas.openxmlformats.org/officeDocument/2006/relationships/slideLayout" Target="../slideLayouts/slideLayout139.xml"/><Relationship Id="rId37" Type="http://schemas.openxmlformats.org/officeDocument/2006/relationships/slideLayout" Target="../slideLayouts/slideLayout161.xml"/><Relationship Id="rId14" Type="http://schemas.openxmlformats.org/officeDocument/2006/relationships/slideLayout" Target="../slideLayouts/slideLayout138.xml"/><Relationship Id="rId36" Type="http://schemas.openxmlformats.org/officeDocument/2006/relationships/slideLayout" Target="../slideLayouts/slideLayout160.xml"/><Relationship Id="rId17" Type="http://schemas.openxmlformats.org/officeDocument/2006/relationships/slideLayout" Target="../slideLayouts/slideLayout141.xml"/><Relationship Id="rId39" Type="http://schemas.openxmlformats.org/officeDocument/2006/relationships/slideLayout" Target="../slideLayouts/slideLayout163.xml"/><Relationship Id="rId16" Type="http://schemas.openxmlformats.org/officeDocument/2006/relationships/slideLayout" Target="../slideLayouts/slideLayout140.xml"/><Relationship Id="rId38" Type="http://schemas.openxmlformats.org/officeDocument/2006/relationships/slideLayout" Target="../slideLayouts/slideLayout162.xml"/><Relationship Id="rId19" Type="http://schemas.openxmlformats.org/officeDocument/2006/relationships/slideLayout" Target="../slideLayouts/slideLayout143.xml"/><Relationship Id="rId18"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09600" y="92074"/>
            <a:ext cx="10972800" cy="1508126"/>
          </a:xfrm>
          <a:prstGeom prst="rect">
            <a:avLst/>
          </a:prstGeom>
          <a:noFill/>
          <a:ln>
            <a:noFill/>
          </a:ln>
        </p:spPr>
        <p:txBody>
          <a:bodyPr anchorCtr="0" anchor="ctr" bIns="45675" lIns="45675" spcFirstLastPara="1" rIns="45675" wrap="square" tIns="45675">
            <a:noAutofit/>
          </a:bodyPr>
          <a:lstStyle>
            <a:lvl1pPr lvl="0" marR="0" rtl="0" algn="l">
              <a:lnSpc>
                <a:spcPct val="90000"/>
              </a:lnSpc>
              <a:spcBef>
                <a:spcPts val="0"/>
              </a:spcBef>
              <a:spcAft>
                <a:spcPts val="0"/>
              </a:spcAft>
              <a:buClr>
                <a:srgbClr val="000000"/>
              </a:buClr>
              <a:buSzPts val="4400"/>
              <a:buFont typeface="Arial"/>
              <a:buNone/>
              <a:defRPr b="0" i="0" sz="4400" u="none" cap="none" strike="noStrike">
                <a:solidFill>
                  <a:srgbClr val="000000"/>
                </a:solidFill>
                <a:latin typeface="Arial"/>
                <a:ea typeface="Arial"/>
                <a:cs typeface="Arial"/>
                <a:sym typeface="Arial"/>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1"/>
          <p:cNvSpPr txBox="1"/>
          <p:nvPr>
            <p:ph idx="1" type="body"/>
          </p:nvPr>
        </p:nvSpPr>
        <p:spPr>
          <a:xfrm>
            <a:off x="609600" y="1600200"/>
            <a:ext cx="10972800" cy="5257800"/>
          </a:xfrm>
          <a:prstGeom prst="rect">
            <a:avLst/>
          </a:prstGeom>
          <a:noFill/>
          <a:ln>
            <a:noFill/>
          </a:ln>
        </p:spPr>
        <p:txBody>
          <a:bodyPr anchorCtr="0" anchor="t" bIns="45675" lIns="45675" spcFirstLastPara="1" rIns="45675" wrap="square" tIns="45675">
            <a:noAutofit/>
          </a:bodyPr>
          <a:lstStyle>
            <a:lvl1pPr indent="-406400" lvl="0" marL="4572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1pPr>
            <a:lvl2pPr indent="-406400" lvl="1" marL="9144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2pPr>
            <a:lvl3pPr indent="-406400" lvl="2" marL="13716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3pPr>
            <a:lvl4pPr indent="-406400" lvl="3" marL="18288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4pPr>
            <a:lvl5pPr indent="-406400" lvl="4" marL="22860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5pPr>
            <a:lvl6pPr indent="-406400" lvl="5" marL="27432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6pPr>
            <a:lvl7pPr indent="-406400" lvl="6" marL="32004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7pPr>
            <a:lvl8pPr indent="-406400" lvl="7" marL="36576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8pPr>
            <a:lvl9pPr indent="-406400" lvl="8" marL="4114800" marR="0" rtl="0" algn="l">
              <a:lnSpc>
                <a:spcPct val="90000"/>
              </a:lnSpc>
              <a:spcBef>
                <a:spcPts val="1000"/>
              </a:spcBef>
              <a:spcAft>
                <a:spcPts val="0"/>
              </a:spcAft>
              <a:buClr>
                <a:srgbClr val="000000"/>
              </a:buClr>
              <a:buSzPts val="2800"/>
              <a:buFont typeface="Lato"/>
              <a:buChar char="●"/>
              <a:defRPr b="0" i="0" sz="2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0" name="Shape 80"/>
        <p:cNvGrpSpPr/>
        <p:nvPr/>
      </p:nvGrpSpPr>
      <p:grpSpPr>
        <a:xfrm>
          <a:off x="0" y="0"/>
          <a:ext cx="0" cy="0"/>
          <a:chOff x="0" y="0"/>
          <a:chExt cx="0" cy="0"/>
        </a:xfrm>
      </p:grpSpPr>
      <p:sp>
        <p:nvSpPr>
          <p:cNvPr id="81" name="Google Shape;81;p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82" name="Google Shape;82;p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pic>
        <p:nvPicPr>
          <p:cNvPr descr="Google Shape;91;p1" id="83" name="Google Shape;83;p10"/>
          <p:cNvPicPr preferRelativeResize="0"/>
          <p:nvPr/>
        </p:nvPicPr>
        <p:blipFill rotWithShape="1">
          <a:blip r:embed="rId1">
            <a:alphaModFix/>
          </a:blip>
          <a:srcRect b="0" l="0" r="0" t="0"/>
          <a:stretch/>
        </p:blipFill>
        <p:spPr>
          <a:xfrm>
            <a:off x="10933473" y="6240184"/>
            <a:ext cx="1141801" cy="529178"/>
          </a:xfrm>
          <a:prstGeom prst="rect">
            <a:avLst/>
          </a:prstGeom>
          <a:noFill/>
          <a:ln>
            <a:noFill/>
          </a:ln>
        </p:spPr>
      </p:pic>
      <p:sp>
        <p:nvSpPr>
          <p:cNvPr id="84" name="Google Shape;84;p10"/>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rgbClr val="888888"/>
                </a:solidFill>
                <a:latin typeface="Lato"/>
                <a:ea typeface="Lato"/>
                <a:cs typeface="Lato"/>
                <a:sym typeface="Lato"/>
              </a:rPr>
              <a:t>‹#›</a:t>
            </a:fld>
            <a:endParaRPr sz="11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4" r:id="rId40"/>
    <p:sldLayoutId id="2147483695" r:id="rId41"/>
    <p:sldLayoutId id="2147483696" r:id="rId42"/>
    <p:sldLayoutId id="2147483697"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6" name="Shape 676"/>
        <p:cNvGrpSpPr/>
        <p:nvPr/>
      </p:nvGrpSpPr>
      <p:grpSpPr>
        <a:xfrm>
          <a:off x="0" y="0"/>
          <a:ext cx="0" cy="0"/>
          <a:chOff x="0" y="0"/>
          <a:chExt cx="0" cy="0"/>
        </a:xfrm>
      </p:grpSpPr>
      <p:sp>
        <p:nvSpPr>
          <p:cNvPr id="677" name="Google Shape;677;p5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678" name="Google Shape;678;p5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pic>
        <p:nvPicPr>
          <p:cNvPr descr="Google Shape;91;p1" id="679" name="Google Shape;679;p53"/>
          <p:cNvPicPr preferRelativeResize="0"/>
          <p:nvPr/>
        </p:nvPicPr>
        <p:blipFill rotWithShape="1">
          <a:blip r:embed="rId1">
            <a:alphaModFix/>
          </a:blip>
          <a:srcRect b="0" l="0" r="0" t="0"/>
          <a:stretch/>
        </p:blipFill>
        <p:spPr>
          <a:xfrm>
            <a:off x="10933473" y="6240184"/>
            <a:ext cx="1141801" cy="529178"/>
          </a:xfrm>
          <a:prstGeom prst="rect">
            <a:avLst/>
          </a:prstGeom>
          <a:noFill/>
          <a:ln>
            <a:noFill/>
          </a:ln>
        </p:spPr>
      </p:pic>
      <p:sp>
        <p:nvSpPr>
          <p:cNvPr id="680" name="Google Shape;680;p53"/>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rgbClr val="888888"/>
                </a:solidFill>
                <a:latin typeface="Lato"/>
                <a:ea typeface="Lato"/>
                <a:cs typeface="Lato"/>
                <a:sym typeface="Lato"/>
              </a:rPr>
              <a:t>‹#›</a:t>
            </a:fld>
            <a:endParaRPr sz="11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06" name="Shape 1206"/>
        <p:cNvGrpSpPr/>
        <p:nvPr/>
      </p:nvGrpSpPr>
      <p:grpSpPr>
        <a:xfrm>
          <a:off x="0" y="0"/>
          <a:ext cx="0" cy="0"/>
          <a:chOff x="0" y="0"/>
          <a:chExt cx="0" cy="0"/>
        </a:xfrm>
      </p:grpSpPr>
      <p:sp>
        <p:nvSpPr>
          <p:cNvPr id="1207" name="Google Shape;1207;p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208" name="Google Shape;1208;p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pic>
        <p:nvPicPr>
          <p:cNvPr descr="Google Shape;91;p1" id="1209" name="Google Shape;1209;p90"/>
          <p:cNvPicPr preferRelativeResize="0"/>
          <p:nvPr/>
        </p:nvPicPr>
        <p:blipFill rotWithShape="1">
          <a:blip r:embed="rId1">
            <a:alphaModFix/>
          </a:blip>
          <a:srcRect b="0" l="0" r="0" t="0"/>
          <a:stretch/>
        </p:blipFill>
        <p:spPr>
          <a:xfrm>
            <a:off x="10933473" y="6240184"/>
            <a:ext cx="1141801" cy="529178"/>
          </a:xfrm>
          <a:prstGeom prst="rect">
            <a:avLst/>
          </a:prstGeom>
          <a:noFill/>
          <a:ln>
            <a:noFill/>
          </a:ln>
        </p:spPr>
      </p:pic>
      <p:sp>
        <p:nvSpPr>
          <p:cNvPr id="1210" name="Google Shape;1210;p90"/>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rgbClr val="888888"/>
                </a:solidFill>
                <a:latin typeface="Lato"/>
                <a:ea typeface="Lato"/>
                <a:cs typeface="Lato"/>
                <a:sym typeface="Lato"/>
              </a:rPr>
              <a:t>‹#›</a:t>
            </a:fld>
            <a:endParaRPr sz="11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72" name="Shape 1772"/>
        <p:cNvGrpSpPr/>
        <p:nvPr/>
      </p:nvGrpSpPr>
      <p:grpSpPr>
        <a:xfrm>
          <a:off x="0" y="0"/>
          <a:ext cx="0" cy="0"/>
          <a:chOff x="0" y="0"/>
          <a:chExt cx="0" cy="0"/>
        </a:xfrm>
      </p:grpSpPr>
      <p:sp>
        <p:nvSpPr>
          <p:cNvPr id="1773" name="Google Shape;1773;p13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774" name="Google Shape;1774;p13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pic>
        <p:nvPicPr>
          <p:cNvPr descr="Google Shape;91;p1" id="1775" name="Google Shape;1775;p130"/>
          <p:cNvPicPr preferRelativeResize="0"/>
          <p:nvPr/>
        </p:nvPicPr>
        <p:blipFill rotWithShape="1">
          <a:blip r:embed="rId1">
            <a:alphaModFix/>
          </a:blip>
          <a:srcRect b="0" l="0" r="0" t="0"/>
          <a:stretch/>
        </p:blipFill>
        <p:spPr>
          <a:xfrm>
            <a:off x="10933473" y="6240184"/>
            <a:ext cx="1141801" cy="529178"/>
          </a:xfrm>
          <a:prstGeom prst="rect">
            <a:avLst/>
          </a:prstGeom>
          <a:noFill/>
          <a:ln>
            <a:noFill/>
          </a:ln>
        </p:spPr>
      </p:pic>
      <p:sp>
        <p:nvSpPr>
          <p:cNvPr id="1776" name="Google Shape;1776;p130"/>
          <p:cNvSpPr txBox="1"/>
          <p:nvPr/>
        </p:nvSpPr>
        <p:spPr>
          <a:xfrm>
            <a:off x="101604" y="6441976"/>
            <a:ext cx="875700" cy="323100"/>
          </a:xfrm>
          <a:prstGeom prst="rect">
            <a:avLst/>
          </a:prstGeom>
          <a:noFill/>
          <a:ln>
            <a:noFill/>
          </a:ln>
        </p:spPr>
        <p:txBody>
          <a:bodyPr anchorCtr="0" anchor="ctr" bIns="60900" lIns="60900" spcFirstLastPara="1" rIns="60900" wrap="square" tIns="60900">
            <a:spAutoFit/>
          </a:bodyPr>
          <a:lstStyle/>
          <a:p>
            <a:pPr indent="0" lvl="0" marL="0" rtl="0" algn="l">
              <a:spcBef>
                <a:spcPts val="0"/>
              </a:spcBef>
              <a:spcAft>
                <a:spcPts val="0"/>
              </a:spcAft>
              <a:buNone/>
            </a:pPr>
            <a:fld id="{00000000-1234-1234-1234-123412341234}" type="slidenum">
              <a:rPr lang="en-US" sz="1300">
                <a:solidFill>
                  <a:srgbClr val="888888"/>
                </a:solidFill>
                <a:latin typeface="Lato"/>
                <a:ea typeface="Lato"/>
                <a:cs typeface="Lato"/>
                <a:sym typeface="Lato"/>
              </a:rPr>
              <a:t>‹#›</a:t>
            </a:fld>
            <a:endParaRPr sz="11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2.png"/><Relationship Id="rId6"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2.png"/><Relationship Id="rId5" Type="http://schemas.openxmlformats.org/officeDocument/2006/relationships/image" Target="../media/image7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6.jpg"/><Relationship Id="rId4" Type="http://schemas.openxmlformats.org/officeDocument/2006/relationships/image" Target="../media/image78.jpg"/><Relationship Id="rId5" Type="http://schemas.openxmlformats.org/officeDocument/2006/relationships/image" Target="../media/image80.jpg"/><Relationship Id="rId6" Type="http://schemas.openxmlformats.org/officeDocument/2006/relationships/image" Target="../media/image6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6.jpg"/><Relationship Id="rId4" Type="http://schemas.openxmlformats.org/officeDocument/2006/relationships/image" Target="../media/image78.jpg"/><Relationship Id="rId5" Type="http://schemas.openxmlformats.org/officeDocument/2006/relationships/image" Target="../media/image80.jpg"/><Relationship Id="rId6"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 Id="rId3" Type="http://schemas.openxmlformats.org/officeDocument/2006/relationships/image" Target="../media/image6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 Id="rId3"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1.jpg"/><Relationship Id="rId4" Type="http://schemas.openxmlformats.org/officeDocument/2006/relationships/image" Target="../media/image2.png"/><Relationship Id="rId5" Type="http://schemas.openxmlformats.org/officeDocument/2006/relationships/image" Target="../media/image79.png"/><Relationship Id="rId6" Type="http://schemas.openxmlformats.org/officeDocument/2006/relationships/image" Target="../media/image82.jpg"/><Relationship Id="rId7"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71.jpg"/><Relationship Id="rId5" Type="http://schemas.openxmlformats.org/officeDocument/2006/relationships/image" Target="../media/image7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71.jpg"/><Relationship Id="rId5" Type="http://schemas.openxmlformats.org/officeDocument/2006/relationships/image" Target="../media/image7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7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www.youtube.com/watch?v=mGzIz9Ld-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174"/>
          <p:cNvSpPr txBox="1"/>
          <p:nvPr>
            <p:ph idx="12" type="sldNum"/>
          </p:nvPr>
        </p:nvSpPr>
        <p:spPr>
          <a:xfrm>
            <a:off x="-326325" y="6443625"/>
            <a:ext cx="904800" cy="307800"/>
          </a:xfrm>
          <a:prstGeom prst="rect">
            <a:avLst/>
          </a:prstGeom>
        </p:spPr>
        <p:txBody>
          <a:bodyPr anchorCtr="0" anchor="ctr" bIns="45675" lIns="45675" spcFirstLastPara="1" rIns="45675" wrap="square" tIns="45675">
            <a:spAutoFit/>
          </a:body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
        <p:nvSpPr>
          <p:cNvPr id="2408" name="Google Shape;2408;p174"/>
          <p:cNvSpPr txBox="1"/>
          <p:nvPr>
            <p:ph idx="4294967295" type="body"/>
          </p:nvPr>
        </p:nvSpPr>
        <p:spPr>
          <a:xfrm rot="-5400000">
            <a:off x="-688025" y="2601151"/>
            <a:ext cx="4189500" cy="1655700"/>
          </a:xfrm>
          <a:prstGeom prst="rect">
            <a:avLst/>
          </a:prstGeom>
          <a:noFill/>
          <a:ln>
            <a:noFill/>
          </a:ln>
        </p:spPr>
        <p:txBody>
          <a:bodyPr anchorCtr="0" anchor="t" bIns="45675" lIns="45675" spcFirstLastPara="1" rIns="45675" wrap="square" tIns="45675">
            <a:noAutofit/>
          </a:bodyPr>
          <a:lstStyle/>
          <a:p>
            <a:pPr indent="0" lvl="0" marL="0" rtl="0" algn="ctr">
              <a:lnSpc>
                <a:spcPct val="90000"/>
              </a:lnSpc>
              <a:spcBef>
                <a:spcPts val="1000"/>
              </a:spcBef>
              <a:spcAft>
                <a:spcPts val="0"/>
              </a:spcAft>
              <a:buClr>
                <a:schemeClr val="lt1"/>
              </a:buClr>
              <a:buSzPts val="1400"/>
              <a:buFont typeface="Arial"/>
              <a:buNone/>
            </a:pPr>
            <a:r>
              <a:rPr b="1" i="1" lang="en-US" sz="2100">
                <a:solidFill>
                  <a:srgbClr val="7CB7B1"/>
                </a:solidFill>
              </a:rPr>
              <a:t>UnPlastic Biology Module 2</a:t>
            </a:r>
            <a:endParaRPr b="1" i="1" sz="2100">
              <a:solidFill>
                <a:srgbClr val="7CB7B1"/>
              </a:solidFill>
            </a:endParaRPr>
          </a:p>
          <a:p>
            <a:pPr indent="0" lvl="0" marL="0" rtl="0" algn="ctr">
              <a:lnSpc>
                <a:spcPct val="90000"/>
              </a:lnSpc>
              <a:spcBef>
                <a:spcPts val="1000"/>
              </a:spcBef>
              <a:spcAft>
                <a:spcPts val="0"/>
              </a:spcAft>
              <a:buSzPts val="1400"/>
              <a:buNone/>
            </a:pPr>
            <a:r>
              <a:t/>
            </a:r>
            <a:endParaRPr sz="1500">
              <a:latin typeface="Lato"/>
              <a:ea typeface="Lato"/>
              <a:cs typeface="Lato"/>
              <a:sym typeface="Lato"/>
            </a:endParaRPr>
          </a:p>
        </p:txBody>
      </p:sp>
      <p:pic>
        <p:nvPicPr>
          <p:cNvPr id="2409" name="Google Shape;2409;p174"/>
          <p:cNvPicPr preferRelativeResize="0"/>
          <p:nvPr/>
        </p:nvPicPr>
        <p:blipFill rotWithShape="1">
          <a:blip r:embed="rId3">
            <a:alphaModFix/>
          </a:blip>
          <a:srcRect b="0" l="0" r="75812" t="0"/>
          <a:stretch/>
        </p:blipFill>
        <p:spPr>
          <a:xfrm>
            <a:off x="1622775" y="0"/>
            <a:ext cx="2404550" cy="6858000"/>
          </a:xfrm>
          <a:prstGeom prst="rect">
            <a:avLst/>
          </a:prstGeom>
          <a:noFill/>
          <a:ln>
            <a:noFill/>
          </a:ln>
        </p:spPr>
      </p:pic>
      <p:sp>
        <p:nvSpPr>
          <p:cNvPr id="2410" name="Google Shape;2410;p174"/>
          <p:cNvSpPr/>
          <p:nvPr/>
        </p:nvSpPr>
        <p:spPr>
          <a:xfrm>
            <a:off x="3851700" y="-49225"/>
            <a:ext cx="8416500" cy="6996000"/>
          </a:xfrm>
          <a:prstGeom prst="rect">
            <a:avLst/>
          </a:prstGeom>
          <a:solidFill>
            <a:srgbClr val="93D8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74"/>
          <p:cNvSpPr txBox="1"/>
          <p:nvPr>
            <p:ph idx="4294967295" type="title"/>
          </p:nvPr>
        </p:nvSpPr>
        <p:spPr>
          <a:xfrm>
            <a:off x="4829275" y="2777700"/>
            <a:ext cx="6648900" cy="997800"/>
          </a:xfrm>
          <a:prstGeom prst="rect">
            <a:avLst/>
          </a:prstGeom>
          <a:noFill/>
          <a:ln>
            <a:noFill/>
          </a:ln>
        </p:spPr>
        <p:txBody>
          <a:bodyPr anchorCtr="0" anchor="b" bIns="45675" lIns="45675" spcFirstLastPara="1" rIns="45675" wrap="square" tIns="45675">
            <a:normAutofit/>
          </a:bodyPr>
          <a:lstStyle/>
          <a:p>
            <a:pPr indent="0" lvl="0" marL="0" rtl="0" algn="ctr">
              <a:lnSpc>
                <a:spcPct val="90000"/>
              </a:lnSpc>
              <a:spcBef>
                <a:spcPts val="0"/>
              </a:spcBef>
              <a:spcAft>
                <a:spcPts val="0"/>
              </a:spcAft>
              <a:buClr>
                <a:schemeClr val="lt1"/>
              </a:buClr>
              <a:buSzPts val="6000"/>
              <a:buFont typeface="Sofia"/>
              <a:buNone/>
            </a:pPr>
            <a:r>
              <a:rPr b="1" lang="en-US" sz="6000">
                <a:solidFill>
                  <a:schemeClr val="lt1"/>
                </a:solidFill>
                <a:latin typeface="Lato"/>
                <a:ea typeface="Lato"/>
                <a:cs typeface="Lato"/>
                <a:sym typeface="Lato"/>
              </a:rPr>
              <a:t>Microplastics</a:t>
            </a:r>
            <a:endParaRPr b="1">
              <a:latin typeface="Lato"/>
              <a:ea typeface="Lato"/>
              <a:cs typeface="Lato"/>
              <a:sym typeface="Lato"/>
            </a:endParaRPr>
          </a:p>
        </p:txBody>
      </p:sp>
      <p:sp>
        <p:nvSpPr>
          <p:cNvPr id="2412" name="Google Shape;2412;p174"/>
          <p:cNvSpPr txBox="1"/>
          <p:nvPr>
            <p:ph idx="4294967295" type="body"/>
          </p:nvPr>
        </p:nvSpPr>
        <p:spPr>
          <a:xfrm>
            <a:off x="5334625" y="3557581"/>
            <a:ext cx="5638200" cy="830700"/>
          </a:xfrm>
          <a:prstGeom prst="rect">
            <a:avLst/>
          </a:prstGeom>
          <a:noFill/>
          <a:ln>
            <a:noFill/>
          </a:ln>
        </p:spPr>
        <p:txBody>
          <a:bodyPr anchorCtr="0" anchor="t" bIns="45675" lIns="45675" spcFirstLastPara="1" rIns="45675" wrap="square" tIns="45675">
            <a:noAutofit/>
          </a:bodyPr>
          <a:lstStyle/>
          <a:p>
            <a:pPr indent="0" lvl="0" marL="0" rtl="0" algn="ctr">
              <a:lnSpc>
                <a:spcPct val="90000"/>
              </a:lnSpc>
              <a:spcBef>
                <a:spcPts val="0"/>
              </a:spcBef>
              <a:spcAft>
                <a:spcPts val="0"/>
              </a:spcAft>
              <a:buClr>
                <a:schemeClr val="lt1"/>
              </a:buClr>
              <a:buSzPts val="2400"/>
              <a:buFont typeface="Arial"/>
              <a:buNone/>
            </a:pPr>
            <a:r>
              <a:t/>
            </a:r>
            <a:endParaRPr sz="1500">
              <a:solidFill>
                <a:schemeClr val="dk1"/>
              </a:solidFill>
              <a:latin typeface="Lato"/>
              <a:ea typeface="Lato"/>
              <a:cs typeface="Lato"/>
              <a:sym typeface="Lato"/>
            </a:endParaRPr>
          </a:p>
          <a:p>
            <a:pPr indent="0" lvl="0" marL="0" rtl="0" algn="ctr">
              <a:lnSpc>
                <a:spcPct val="90000"/>
              </a:lnSpc>
              <a:spcBef>
                <a:spcPts val="1000"/>
              </a:spcBef>
              <a:spcAft>
                <a:spcPts val="0"/>
              </a:spcAft>
              <a:buClr>
                <a:schemeClr val="lt1"/>
              </a:buClr>
              <a:buSzPts val="1400"/>
              <a:buFont typeface="Arial"/>
              <a:buNone/>
            </a:pPr>
            <a:r>
              <a:rPr lang="en-US" sz="1500">
                <a:solidFill>
                  <a:schemeClr val="lt1"/>
                </a:solidFill>
              </a:rPr>
              <a:t>Biology</a:t>
            </a:r>
            <a:r>
              <a:rPr lang="en-US" sz="1500">
                <a:solidFill>
                  <a:schemeClr val="lt1"/>
                </a:solidFill>
                <a:latin typeface="Lato"/>
                <a:ea typeface="Lato"/>
                <a:cs typeface="Lato"/>
                <a:sym typeface="Lato"/>
              </a:rPr>
              <a:t> - Module </a:t>
            </a:r>
            <a:r>
              <a:rPr lang="en-US" sz="1500">
                <a:solidFill>
                  <a:schemeClr val="lt1"/>
                </a:solidFill>
              </a:rPr>
              <a:t>2</a:t>
            </a:r>
            <a:endParaRPr sz="1500">
              <a:solidFill>
                <a:schemeClr val="lt1"/>
              </a:solidFill>
              <a:latin typeface="Lato"/>
              <a:ea typeface="Lato"/>
              <a:cs typeface="Lato"/>
              <a:sym typeface="Lato"/>
            </a:endParaRPr>
          </a:p>
          <a:p>
            <a:pPr indent="0" lvl="0" marL="0" rtl="0" algn="ctr">
              <a:lnSpc>
                <a:spcPct val="90000"/>
              </a:lnSpc>
              <a:spcBef>
                <a:spcPts val="1000"/>
              </a:spcBef>
              <a:spcAft>
                <a:spcPts val="0"/>
              </a:spcAft>
              <a:buSzPts val="1400"/>
              <a:buNone/>
            </a:pPr>
            <a:r>
              <a:t/>
            </a:r>
            <a:endParaRPr sz="1500">
              <a:solidFill>
                <a:srgbClr val="FFFFFF"/>
              </a:solidFill>
              <a:latin typeface="Lato"/>
              <a:ea typeface="Lato"/>
              <a:cs typeface="Lato"/>
              <a:sym typeface="Lato"/>
            </a:endParaRPr>
          </a:p>
        </p:txBody>
      </p:sp>
      <p:pic>
        <p:nvPicPr>
          <p:cNvPr descr="Google Shape;91;p1" id="2413" name="Google Shape;2413;p174"/>
          <p:cNvPicPr preferRelativeResize="0"/>
          <p:nvPr/>
        </p:nvPicPr>
        <p:blipFill rotWithShape="1">
          <a:blip r:embed="rId4">
            <a:alphaModFix/>
          </a:blip>
          <a:srcRect b="0" l="0" r="0" t="0"/>
          <a:stretch/>
        </p:blipFill>
        <p:spPr>
          <a:xfrm>
            <a:off x="10391775" y="5995987"/>
            <a:ext cx="1651000" cy="739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pic>
        <p:nvPicPr>
          <p:cNvPr descr="image.png" id="2490" name="Google Shape;2490;p183"/>
          <p:cNvPicPr preferRelativeResize="0"/>
          <p:nvPr/>
        </p:nvPicPr>
        <p:blipFill rotWithShape="1">
          <a:blip r:embed="rId3">
            <a:alphaModFix/>
          </a:blip>
          <a:srcRect b="0" l="0" r="0" t="0"/>
          <a:stretch/>
        </p:blipFill>
        <p:spPr>
          <a:xfrm>
            <a:off x="596118" y="0"/>
            <a:ext cx="4257675" cy="3097213"/>
          </a:xfrm>
          <a:prstGeom prst="rect">
            <a:avLst/>
          </a:prstGeom>
          <a:noFill/>
          <a:ln>
            <a:noFill/>
          </a:ln>
        </p:spPr>
      </p:pic>
      <p:pic>
        <p:nvPicPr>
          <p:cNvPr descr="image.png" id="2491" name="Google Shape;2491;p183"/>
          <p:cNvPicPr preferRelativeResize="0"/>
          <p:nvPr/>
        </p:nvPicPr>
        <p:blipFill rotWithShape="1">
          <a:blip r:embed="rId4">
            <a:alphaModFix/>
          </a:blip>
          <a:srcRect b="0" l="0" r="0" t="0"/>
          <a:stretch/>
        </p:blipFill>
        <p:spPr>
          <a:xfrm>
            <a:off x="4688789" y="1139825"/>
            <a:ext cx="9807575" cy="7132637"/>
          </a:xfrm>
          <a:prstGeom prst="rect">
            <a:avLst/>
          </a:prstGeom>
          <a:noFill/>
          <a:ln>
            <a:noFill/>
          </a:ln>
        </p:spPr>
      </p:pic>
      <p:pic>
        <p:nvPicPr>
          <p:cNvPr descr="A close up of a signDescription automatically generated" id="2492" name="Google Shape;2492;p183"/>
          <p:cNvPicPr preferRelativeResize="0"/>
          <p:nvPr/>
        </p:nvPicPr>
        <p:blipFill rotWithShape="1">
          <a:blip r:embed="rId5">
            <a:alphaModFix/>
          </a:blip>
          <a:srcRect b="0" l="0" r="0" t="0"/>
          <a:stretch/>
        </p:blipFill>
        <p:spPr>
          <a:xfrm>
            <a:off x="10393362" y="5997575"/>
            <a:ext cx="1649413" cy="739775"/>
          </a:xfrm>
          <a:prstGeom prst="rect">
            <a:avLst/>
          </a:prstGeom>
          <a:noFill/>
          <a:ln>
            <a:noFill/>
          </a:ln>
        </p:spPr>
      </p:pic>
      <p:pic>
        <p:nvPicPr>
          <p:cNvPr descr="image.png" id="2493" name="Google Shape;2493;p183"/>
          <p:cNvPicPr preferRelativeResize="0"/>
          <p:nvPr/>
        </p:nvPicPr>
        <p:blipFill rotWithShape="1">
          <a:blip r:embed="rId6">
            <a:alphaModFix/>
          </a:blip>
          <a:srcRect b="0" l="0" r="0" t="0"/>
          <a:stretch/>
        </p:blipFill>
        <p:spPr>
          <a:xfrm>
            <a:off x="2815443" y="525462"/>
            <a:ext cx="5059363" cy="3679827"/>
          </a:xfrm>
          <a:prstGeom prst="rect">
            <a:avLst/>
          </a:prstGeom>
          <a:noFill/>
          <a:ln>
            <a:noFill/>
          </a:ln>
        </p:spPr>
      </p:pic>
      <p:sp>
        <p:nvSpPr>
          <p:cNvPr id="2494" name="Google Shape;2494;p183"/>
          <p:cNvSpPr/>
          <p:nvPr/>
        </p:nvSpPr>
        <p:spPr>
          <a:xfrm>
            <a:off x="2691618" y="1741487"/>
            <a:ext cx="203100" cy="201600"/>
          </a:xfrm>
          <a:prstGeom prst="ellipse">
            <a:avLst/>
          </a:prstGeom>
          <a:noFill/>
          <a:ln cap="flat" cmpd="sng" w="12700">
            <a:solidFill>
              <a:srgbClr val="037971"/>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5" name="Google Shape;2495;p183"/>
          <p:cNvSpPr/>
          <p:nvPr/>
        </p:nvSpPr>
        <p:spPr>
          <a:xfrm>
            <a:off x="3913993" y="1320799"/>
            <a:ext cx="3013200" cy="2968500"/>
          </a:xfrm>
          <a:prstGeom prst="ellipse">
            <a:avLst/>
          </a:prstGeom>
          <a:noFill/>
          <a:ln cap="flat" cmpd="sng" w="12700">
            <a:solidFill>
              <a:srgbClr val="037971"/>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2496" name="Google Shape;2496;p183"/>
          <p:cNvCxnSpPr/>
          <p:nvPr/>
        </p:nvCxnSpPr>
        <p:spPr>
          <a:xfrm>
            <a:off x="2721780" y="1912937"/>
            <a:ext cx="1228800" cy="1343100"/>
          </a:xfrm>
          <a:prstGeom prst="straightConnector1">
            <a:avLst/>
          </a:prstGeom>
          <a:noFill/>
          <a:ln cap="flat" cmpd="sng" w="19050">
            <a:solidFill>
              <a:srgbClr val="037971"/>
            </a:solidFill>
            <a:prstDash val="solid"/>
            <a:miter lim="8000"/>
            <a:headEnd len="sm" w="sm" type="none"/>
            <a:tailEnd len="sm" w="sm" type="none"/>
          </a:ln>
        </p:spPr>
      </p:cxnSp>
      <p:cxnSp>
        <p:nvCxnSpPr>
          <p:cNvPr id="2497" name="Google Shape;2497;p183"/>
          <p:cNvCxnSpPr>
            <a:stCxn id="2494" idx="0"/>
            <a:endCxn id="2495" idx="0"/>
          </p:cNvCxnSpPr>
          <p:nvPr/>
        </p:nvCxnSpPr>
        <p:spPr>
          <a:xfrm flipH="1" rot="10800000">
            <a:off x="2793168" y="1320887"/>
            <a:ext cx="2627400" cy="420600"/>
          </a:xfrm>
          <a:prstGeom prst="straightConnector1">
            <a:avLst/>
          </a:prstGeom>
          <a:noFill/>
          <a:ln cap="flat" cmpd="sng" w="19050">
            <a:solidFill>
              <a:srgbClr val="037971"/>
            </a:solidFill>
            <a:prstDash val="solid"/>
            <a:miter lim="8000"/>
            <a:headEnd len="sm" w="sm" type="none"/>
            <a:tailEnd len="sm" w="sm" type="none"/>
          </a:ln>
        </p:spPr>
      </p:cxnSp>
      <p:sp>
        <p:nvSpPr>
          <p:cNvPr id="2498" name="Google Shape;2498;p183"/>
          <p:cNvSpPr/>
          <p:nvPr/>
        </p:nvSpPr>
        <p:spPr>
          <a:xfrm>
            <a:off x="5493555" y="2947987"/>
            <a:ext cx="203100" cy="201600"/>
          </a:xfrm>
          <a:prstGeom prst="ellipse">
            <a:avLst/>
          </a:prstGeom>
          <a:noFill/>
          <a:ln cap="flat" cmpd="sng" w="12700">
            <a:solidFill>
              <a:srgbClr val="025A54"/>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9" name="Google Shape;2499;p183"/>
          <p:cNvSpPr/>
          <p:nvPr/>
        </p:nvSpPr>
        <p:spPr>
          <a:xfrm>
            <a:off x="7322355" y="2436812"/>
            <a:ext cx="3795600" cy="3756000"/>
          </a:xfrm>
          <a:prstGeom prst="ellipse">
            <a:avLst/>
          </a:prstGeom>
          <a:noFill/>
          <a:ln cap="flat" cmpd="sng" w="12700">
            <a:solidFill>
              <a:srgbClr val="025A54"/>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2500" name="Google Shape;2500;p183"/>
          <p:cNvCxnSpPr>
            <a:stCxn id="2498" idx="0"/>
            <a:endCxn id="2499" idx="0"/>
          </p:cNvCxnSpPr>
          <p:nvPr/>
        </p:nvCxnSpPr>
        <p:spPr>
          <a:xfrm flipH="1" rot="10800000">
            <a:off x="5595105" y="2436787"/>
            <a:ext cx="3624900" cy="511200"/>
          </a:xfrm>
          <a:prstGeom prst="straightConnector1">
            <a:avLst/>
          </a:prstGeom>
          <a:noFill/>
          <a:ln cap="flat" cmpd="sng" w="19050">
            <a:solidFill>
              <a:srgbClr val="025A54"/>
            </a:solidFill>
            <a:prstDash val="solid"/>
            <a:miter lim="8000"/>
            <a:headEnd len="sm" w="sm" type="none"/>
            <a:tailEnd len="sm" w="sm" type="none"/>
          </a:ln>
        </p:spPr>
      </p:cxnSp>
      <p:cxnSp>
        <p:nvCxnSpPr>
          <p:cNvPr id="2501" name="Google Shape;2501;p183"/>
          <p:cNvCxnSpPr>
            <a:stCxn id="2498" idx="0"/>
            <a:endCxn id="2499" idx="0"/>
          </p:cNvCxnSpPr>
          <p:nvPr/>
        </p:nvCxnSpPr>
        <p:spPr>
          <a:xfrm flipH="1" rot="10800000">
            <a:off x="5595105" y="2436787"/>
            <a:ext cx="3624900" cy="511200"/>
          </a:xfrm>
          <a:prstGeom prst="straightConnector1">
            <a:avLst/>
          </a:prstGeom>
          <a:noFill/>
          <a:ln cap="flat" cmpd="sng" w="19050">
            <a:solidFill>
              <a:srgbClr val="025A54"/>
            </a:solidFill>
            <a:prstDash val="solid"/>
            <a:miter lim="8000"/>
            <a:headEnd len="sm" w="sm" type="none"/>
            <a:tailEnd len="sm" w="sm" type="none"/>
          </a:ln>
        </p:spPr>
      </p:cxnSp>
      <p:sp>
        <p:nvSpPr>
          <p:cNvPr id="2502" name="Google Shape;2502;p183"/>
          <p:cNvSpPr txBox="1"/>
          <p:nvPr/>
        </p:nvSpPr>
        <p:spPr>
          <a:xfrm>
            <a:off x="1421300" y="2740025"/>
            <a:ext cx="2346900" cy="6465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Macroplastic:</a:t>
            </a:r>
            <a:endParaRPr i="0" sz="14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bigger than 5mm</a:t>
            </a:r>
            <a:endParaRPr i="0" sz="1400" u="none" cap="none" strike="noStrike">
              <a:solidFill>
                <a:srgbClr val="000000"/>
              </a:solidFill>
              <a:latin typeface="Lato"/>
              <a:ea typeface="Lato"/>
              <a:cs typeface="Lato"/>
              <a:sym typeface="Lato"/>
            </a:endParaRPr>
          </a:p>
        </p:txBody>
      </p:sp>
      <p:sp>
        <p:nvSpPr>
          <p:cNvPr id="2503" name="Google Shape;2503;p183"/>
          <p:cNvSpPr txBox="1"/>
          <p:nvPr/>
        </p:nvSpPr>
        <p:spPr>
          <a:xfrm>
            <a:off x="4247050" y="4364037"/>
            <a:ext cx="2346900" cy="6465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Microplastic:</a:t>
            </a:r>
            <a:endParaRPr i="0" sz="14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smaller than 5mm</a:t>
            </a:r>
            <a:endParaRPr i="0" sz="1400" u="none" cap="none" strike="noStrike">
              <a:solidFill>
                <a:srgbClr val="000000"/>
              </a:solidFill>
              <a:latin typeface="Lato"/>
              <a:ea typeface="Lato"/>
              <a:cs typeface="Lato"/>
              <a:sym typeface="Lato"/>
            </a:endParaRPr>
          </a:p>
        </p:txBody>
      </p:sp>
      <p:sp>
        <p:nvSpPr>
          <p:cNvPr id="2504" name="Google Shape;2504;p183"/>
          <p:cNvSpPr txBox="1"/>
          <p:nvPr/>
        </p:nvSpPr>
        <p:spPr>
          <a:xfrm>
            <a:off x="8090387" y="1633537"/>
            <a:ext cx="2348400" cy="6465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Nanoplastic:</a:t>
            </a:r>
            <a:endParaRPr i="0" sz="14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i="0" lang="en-US" sz="1800" u="none" cap="none" strike="noStrike">
                <a:solidFill>
                  <a:srgbClr val="000000"/>
                </a:solidFill>
                <a:latin typeface="Lato"/>
                <a:ea typeface="Lato"/>
                <a:cs typeface="Lato"/>
                <a:sym typeface="Lato"/>
              </a:rPr>
              <a:t>smaller than 1000nm</a:t>
            </a:r>
            <a:endParaRPr i="0" sz="1400" u="none" cap="none" strike="noStrike">
              <a:solidFill>
                <a:srgbClr val="000000"/>
              </a:solidFill>
              <a:latin typeface="Lato"/>
              <a:ea typeface="Lato"/>
              <a:cs typeface="Lato"/>
              <a:sym typeface="Lato"/>
            </a:endParaRPr>
          </a:p>
        </p:txBody>
      </p:sp>
      <p:sp>
        <p:nvSpPr>
          <p:cNvPr id="2505" name="Google Shape;2505;p183"/>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spcBef>
                <a:spcPts val="0"/>
              </a:spcBef>
              <a:spcAft>
                <a:spcPts val="0"/>
              </a:spcAft>
              <a:buClr>
                <a:srgbClr val="888888"/>
              </a:buClr>
              <a:buSzPts val="1200"/>
              <a:buFont typeface="Calibri"/>
              <a:buNone/>
            </a:pPr>
            <a:fld id="{00000000-1234-1234-1234-123412341234}" type="slidenum">
              <a:rPr lang="en-US"/>
              <a:t>‹#›</a:t>
            </a:fld>
            <a:endParaRPr>
              <a:solidFill>
                <a:srgbClr val="000000"/>
              </a:solidFill>
            </a:endParaRPr>
          </a:p>
        </p:txBody>
      </p:sp>
      <p:cxnSp>
        <p:nvCxnSpPr>
          <p:cNvPr id="2506" name="Google Shape;2506;p183"/>
          <p:cNvCxnSpPr>
            <a:endCxn id="2499" idx="3"/>
          </p:cNvCxnSpPr>
          <p:nvPr/>
        </p:nvCxnSpPr>
        <p:spPr>
          <a:xfrm>
            <a:off x="5473707" y="3097258"/>
            <a:ext cx="2404500" cy="2545500"/>
          </a:xfrm>
          <a:prstGeom prst="straightConnector1">
            <a:avLst/>
          </a:prstGeom>
          <a:noFill/>
          <a:ln cap="flat" cmpd="sng" w="19050">
            <a:solidFill>
              <a:srgbClr val="037971"/>
            </a:solidFill>
            <a:prstDash val="solid"/>
            <a:miter lim="8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0" name="Shape 2510"/>
        <p:cNvGrpSpPr/>
        <p:nvPr/>
      </p:nvGrpSpPr>
      <p:grpSpPr>
        <a:xfrm>
          <a:off x="0" y="0"/>
          <a:ext cx="0" cy="0"/>
          <a:chOff x="0" y="0"/>
          <a:chExt cx="0" cy="0"/>
        </a:xfrm>
      </p:grpSpPr>
      <p:sp>
        <p:nvSpPr>
          <p:cNvPr id="2511" name="Google Shape;2511;p184"/>
          <p:cNvSpPr txBox="1"/>
          <p:nvPr>
            <p:ph idx="1" type="subTitle"/>
          </p:nvPr>
        </p:nvSpPr>
        <p:spPr>
          <a:xfrm>
            <a:off x="2830650" y="2558250"/>
            <a:ext cx="6530700" cy="1741500"/>
          </a:xfrm>
          <a:prstGeom prst="rect">
            <a:avLst/>
          </a:prstGeom>
        </p:spPr>
        <p:txBody>
          <a:bodyPr anchorCtr="0" anchor="t" bIns="45675" lIns="45675" spcFirstLastPara="1" rIns="45675" wrap="square" tIns="45675">
            <a:noAutofit/>
          </a:bodyPr>
          <a:lstStyle/>
          <a:p>
            <a:pPr indent="0" lvl="0" marL="0" rtl="0" algn="ctr">
              <a:spcBef>
                <a:spcPts val="1000"/>
              </a:spcBef>
              <a:spcAft>
                <a:spcPts val="0"/>
              </a:spcAft>
              <a:buClr>
                <a:schemeClr val="dk1"/>
              </a:buClr>
              <a:buSzPts val="1100"/>
              <a:buFont typeface="Arial"/>
              <a:buNone/>
            </a:pPr>
            <a:r>
              <a:rPr lang="en-US"/>
              <a:t>Why do you think we have microplastics?</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500"/>
              <a:buFont typeface="Arial"/>
              <a:buNone/>
            </a:pPr>
            <a:r>
              <a:t/>
            </a:r>
            <a:endParaRPr/>
          </a:p>
          <a:p>
            <a:pPr indent="0" lvl="0" marL="0" rtl="0" algn="l">
              <a:spcBef>
                <a:spcPts val="10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5" name="Shape 2515"/>
        <p:cNvGrpSpPr/>
        <p:nvPr/>
      </p:nvGrpSpPr>
      <p:grpSpPr>
        <a:xfrm>
          <a:off x="0" y="0"/>
          <a:ext cx="0" cy="0"/>
          <a:chOff x="0" y="0"/>
          <a:chExt cx="0" cy="0"/>
        </a:xfrm>
      </p:grpSpPr>
      <p:sp>
        <p:nvSpPr>
          <p:cNvPr id="2516" name="Google Shape;2516;p185"/>
          <p:cNvSpPr txBox="1"/>
          <p:nvPr/>
        </p:nvSpPr>
        <p:spPr>
          <a:xfrm>
            <a:off x="7131275" y="584150"/>
            <a:ext cx="4911600" cy="2062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lang="en-US" sz="3200">
                <a:solidFill>
                  <a:srgbClr val="037971"/>
                </a:solidFill>
                <a:latin typeface="Century Gothic"/>
                <a:ea typeface="Century Gothic"/>
                <a:cs typeface="Century Gothic"/>
                <a:sym typeface="Century Gothic"/>
              </a:rPr>
              <a:t>Primary and secondary microplastics</a:t>
            </a:r>
            <a:endParaRPr b="1" sz="3200">
              <a:solidFill>
                <a:srgbClr val="03797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1" i="1" sz="3200">
              <a:solidFill>
                <a:srgbClr val="025650"/>
              </a:solidFill>
              <a:latin typeface="Droid Sans"/>
              <a:ea typeface="Droid Sans"/>
              <a:cs typeface="Droid Sans"/>
              <a:sym typeface="Droid Sans"/>
            </a:endParaRPr>
          </a:p>
          <a:p>
            <a:pPr indent="0" lvl="0" marL="0" marR="0" rtl="0" algn="l">
              <a:lnSpc>
                <a:spcPct val="100000"/>
              </a:lnSpc>
              <a:spcBef>
                <a:spcPts val="0"/>
              </a:spcBef>
              <a:spcAft>
                <a:spcPts val="0"/>
              </a:spcAft>
              <a:buClr>
                <a:srgbClr val="FFFFFF"/>
              </a:buClr>
              <a:buSzPts val="4400"/>
              <a:buFont typeface="Sofia"/>
              <a:buNone/>
            </a:pPr>
            <a:r>
              <a:t/>
            </a:r>
            <a:endParaRPr b="1" i="1" sz="3200">
              <a:solidFill>
                <a:srgbClr val="025650"/>
              </a:solidFill>
              <a:latin typeface="Droid Sans"/>
              <a:ea typeface="Droid Sans"/>
              <a:cs typeface="Droid Sans"/>
              <a:sym typeface="Droid Sans"/>
            </a:endParaRPr>
          </a:p>
        </p:txBody>
      </p:sp>
      <p:pic>
        <p:nvPicPr>
          <p:cNvPr id="2517" name="Google Shape;2517;p185"/>
          <p:cNvPicPr preferRelativeResize="0"/>
          <p:nvPr/>
        </p:nvPicPr>
        <p:blipFill rotWithShape="1">
          <a:blip r:embed="rId3">
            <a:alphaModFix/>
          </a:blip>
          <a:srcRect b="0" l="25039" r="24570" t="0"/>
          <a:stretch/>
        </p:blipFill>
        <p:spPr>
          <a:xfrm flipH="1">
            <a:off x="3790800" y="740900"/>
            <a:ext cx="2845500" cy="5470800"/>
          </a:xfrm>
          <a:prstGeom prst="roundRect">
            <a:avLst>
              <a:gd fmla="val 16667" name="adj"/>
            </a:avLst>
          </a:prstGeom>
          <a:noFill/>
          <a:ln>
            <a:noFill/>
          </a:ln>
        </p:spPr>
      </p:pic>
      <p:pic>
        <p:nvPicPr>
          <p:cNvPr descr="Google Shape;150;p6" id="2518" name="Google Shape;2518;p185"/>
          <p:cNvPicPr preferRelativeResize="0"/>
          <p:nvPr/>
        </p:nvPicPr>
        <p:blipFill rotWithShape="1">
          <a:blip r:embed="rId4">
            <a:alphaModFix/>
          </a:blip>
          <a:srcRect b="0" l="0" r="0" t="0"/>
          <a:stretch/>
        </p:blipFill>
        <p:spPr>
          <a:xfrm>
            <a:off x="10391775" y="5995987"/>
            <a:ext cx="1651000" cy="739776"/>
          </a:xfrm>
          <a:prstGeom prst="rect">
            <a:avLst/>
          </a:prstGeom>
          <a:noFill/>
          <a:ln>
            <a:noFill/>
          </a:ln>
        </p:spPr>
      </p:pic>
      <p:sp>
        <p:nvSpPr>
          <p:cNvPr id="2519" name="Google Shape;2519;p185"/>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2520" name="Google Shape;2520;p185"/>
          <p:cNvPicPr preferRelativeResize="0"/>
          <p:nvPr/>
        </p:nvPicPr>
        <p:blipFill rotWithShape="1">
          <a:blip r:embed="rId5">
            <a:alphaModFix/>
          </a:blip>
          <a:srcRect b="0" l="31502" r="34248" t="0"/>
          <a:stretch/>
        </p:blipFill>
        <p:spPr>
          <a:xfrm>
            <a:off x="828850" y="740900"/>
            <a:ext cx="2845500" cy="5470800"/>
          </a:xfrm>
          <a:prstGeom prst="roundRect">
            <a:avLst>
              <a:gd fmla="val 16667" name="adj"/>
            </a:avLst>
          </a:prstGeom>
          <a:noFill/>
          <a:ln>
            <a:noFill/>
          </a:ln>
        </p:spPr>
      </p:pic>
      <p:cxnSp>
        <p:nvCxnSpPr>
          <p:cNvPr id="2521" name="Google Shape;2521;p185"/>
          <p:cNvCxnSpPr/>
          <p:nvPr/>
        </p:nvCxnSpPr>
        <p:spPr>
          <a:xfrm rot="10800000">
            <a:off x="3007650" y="2269650"/>
            <a:ext cx="4338900" cy="0"/>
          </a:xfrm>
          <a:prstGeom prst="straightConnector1">
            <a:avLst/>
          </a:prstGeom>
          <a:noFill/>
          <a:ln cap="flat" cmpd="sng" w="38100">
            <a:solidFill>
              <a:srgbClr val="037971"/>
            </a:solidFill>
            <a:prstDash val="solid"/>
            <a:round/>
            <a:headEnd len="sm" w="sm" type="none"/>
            <a:tailEnd len="med" w="med" type="oval"/>
          </a:ln>
        </p:spPr>
      </p:cxnSp>
      <p:sp>
        <p:nvSpPr>
          <p:cNvPr id="2522" name="Google Shape;2522;p185"/>
          <p:cNvSpPr txBox="1"/>
          <p:nvPr/>
        </p:nvSpPr>
        <p:spPr>
          <a:xfrm>
            <a:off x="7548905" y="2023350"/>
            <a:ext cx="4033500" cy="913200"/>
          </a:xfrm>
          <a:prstGeom prst="rect">
            <a:avLst/>
          </a:prstGeom>
          <a:noFill/>
          <a:ln>
            <a:noFill/>
          </a:ln>
        </p:spPr>
        <p:txBody>
          <a:bodyPr anchorCtr="0" anchor="t" bIns="45675" lIns="45675" spcFirstLastPara="1" rIns="45675" wrap="square" tIns="45675">
            <a:spAutoFit/>
          </a:bodyPr>
          <a:lstStyle/>
          <a:p>
            <a:pPr indent="0" lvl="0" marL="0" marR="0" rtl="0" algn="l">
              <a:lnSpc>
                <a:spcPct val="150000"/>
              </a:lnSpc>
              <a:spcBef>
                <a:spcPts val="1000"/>
              </a:spcBef>
              <a:spcAft>
                <a:spcPts val="0"/>
              </a:spcAft>
              <a:buClr>
                <a:schemeClr val="dk1"/>
              </a:buClr>
              <a:buSzPts val="1100"/>
              <a:buFont typeface="Arial"/>
              <a:buNone/>
            </a:pPr>
            <a:r>
              <a:rPr lang="en-US" sz="1800">
                <a:solidFill>
                  <a:srgbClr val="037971"/>
                </a:solidFill>
                <a:latin typeface="Lato"/>
                <a:ea typeface="Lato"/>
                <a:cs typeface="Lato"/>
                <a:sym typeface="Lato"/>
              </a:rPr>
              <a:t>Primary microplastics</a:t>
            </a:r>
            <a:endParaRPr sz="1800">
              <a:solidFill>
                <a:srgbClr val="037971"/>
              </a:solidFill>
              <a:latin typeface="Lato"/>
              <a:ea typeface="Lato"/>
              <a:cs typeface="Lato"/>
              <a:sym typeface="Lato"/>
            </a:endParaRPr>
          </a:p>
          <a:p>
            <a:pPr indent="-342900" lvl="0" marL="457200" marR="0" rtl="0" algn="l">
              <a:lnSpc>
                <a:spcPct val="150000"/>
              </a:lnSpc>
              <a:spcBef>
                <a:spcPts val="1000"/>
              </a:spcBef>
              <a:spcAft>
                <a:spcPts val="0"/>
              </a:spcAft>
              <a:buClr>
                <a:srgbClr val="037971"/>
              </a:buClr>
              <a:buSzPts val="1800"/>
              <a:buFont typeface="Lato"/>
              <a:buChar char="-"/>
            </a:pPr>
            <a:r>
              <a:rPr lang="en-US" sz="1800">
                <a:solidFill>
                  <a:srgbClr val="037971"/>
                </a:solidFill>
                <a:latin typeface="Lato"/>
                <a:ea typeface="Lato"/>
                <a:cs typeface="Lato"/>
                <a:sym typeface="Lato"/>
              </a:rPr>
              <a:t>Intentionally created</a:t>
            </a:r>
            <a:endParaRPr sz="1800">
              <a:solidFill>
                <a:srgbClr val="037971"/>
              </a:solidFill>
              <a:latin typeface="Lato"/>
              <a:ea typeface="Lato"/>
              <a:cs typeface="Lato"/>
              <a:sym typeface="Lato"/>
            </a:endParaRPr>
          </a:p>
        </p:txBody>
      </p:sp>
      <p:cxnSp>
        <p:nvCxnSpPr>
          <p:cNvPr id="2523" name="Google Shape;2523;p185"/>
          <p:cNvCxnSpPr/>
          <p:nvPr/>
        </p:nvCxnSpPr>
        <p:spPr>
          <a:xfrm rot="10800000">
            <a:off x="5778850" y="4524350"/>
            <a:ext cx="1662900" cy="0"/>
          </a:xfrm>
          <a:prstGeom prst="straightConnector1">
            <a:avLst/>
          </a:prstGeom>
          <a:noFill/>
          <a:ln cap="flat" cmpd="sng" w="38100">
            <a:solidFill>
              <a:srgbClr val="037971"/>
            </a:solidFill>
            <a:prstDash val="solid"/>
            <a:round/>
            <a:headEnd len="sm" w="sm" type="none"/>
            <a:tailEnd len="med" w="med" type="oval"/>
          </a:ln>
        </p:spPr>
      </p:cxnSp>
      <p:sp>
        <p:nvSpPr>
          <p:cNvPr id="2524" name="Google Shape;2524;p185"/>
          <p:cNvSpPr txBox="1"/>
          <p:nvPr/>
        </p:nvSpPr>
        <p:spPr>
          <a:xfrm>
            <a:off x="7548905" y="4278050"/>
            <a:ext cx="4033500" cy="1328700"/>
          </a:xfrm>
          <a:prstGeom prst="rect">
            <a:avLst/>
          </a:prstGeom>
          <a:noFill/>
          <a:ln>
            <a:noFill/>
          </a:ln>
        </p:spPr>
        <p:txBody>
          <a:bodyPr anchorCtr="0" anchor="t" bIns="45675" lIns="45675" spcFirstLastPara="1" rIns="45675" wrap="square" tIns="45675">
            <a:spAutoFit/>
          </a:bodyPr>
          <a:lstStyle/>
          <a:p>
            <a:pPr indent="0" lvl="0" marL="0" marR="0" rtl="0" algn="l">
              <a:lnSpc>
                <a:spcPct val="150000"/>
              </a:lnSpc>
              <a:spcBef>
                <a:spcPts val="1000"/>
              </a:spcBef>
              <a:spcAft>
                <a:spcPts val="0"/>
              </a:spcAft>
              <a:buClr>
                <a:schemeClr val="dk1"/>
              </a:buClr>
              <a:buSzPts val="1100"/>
              <a:buFont typeface="Arial"/>
              <a:buNone/>
            </a:pPr>
            <a:r>
              <a:rPr lang="en-US" sz="1800">
                <a:solidFill>
                  <a:srgbClr val="037971"/>
                </a:solidFill>
                <a:latin typeface="Lato"/>
                <a:ea typeface="Lato"/>
                <a:cs typeface="Lato"/>
                <a:sym typeface="Lato"/>
              </a:rPr>
              <a:t>Secondary microplastics</a:t>
            </a:r>
            <a:endParaRPr sz="1800">
              <a:solidFill>
                <a:srgbClr val="037971"/>
              </a:solidFill>
              <a:latin typeface="Lato"/>
              <a:ea typeface="Lato"/>
              <a:cs typeface="Lato"/>
              <a:sym typeface="Lato"/>
            </a:endParaRPr>
          </a:p>
          <a:p>
            <a:pPr indent="-342900" lvl="0" marL="457200" marR="0" rtl="0" algn="l">
              <a:lnSpc>
                <a:spcPct val="150000"/>
              </a:lnSpc>
              <a:spcBef>
                <a:spcPts val="1000"/>
              </a:spcBef>
              <a:spcAft>
                <a:spcPts val="0"/>
              </a:spcAft>
              <a:buClr>
                <a:srgbClr val="037971"/>
              </a:buClr>
              <a:buSzPts val="1800"/>
              <a:buFont typeface="Lato"/>
              <a:buChar char="-"/>
            </a:pPr>
            <a:r>
              <a:rPr lang="en-US" sz="1800">
                <a:solidFill>
                  <a:srgbClr val="037971"/>
                </a:solidFill>
                <a:latin typeface="Lato"/>
                <a:ea typeface="Lato"/>
                <a:cs typeface="Lato"/>
                <a:sym typeface="Lato"/>
              </a:rPr>
              <a:t>Created from breakdown of larger plastics</a:t>
            </a:r>
            <a:endParaRPr sz="1800">
              <a:solidFill>
                <a:srgbClr val="03797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8" name="Shape 2528"/>
        <p:cNvGrpSpPr/>
        <p:nvPr/>
      </p:nvGrpSpPr>
      <p:grpSpPr>
        <a:xfrm>
          <a:off x="0" y="0"/>
          <a:ext cx="0" cy="0"/>
          <a:chOff x="0" y="0"/>
          <a:chExt cx="0" cy="0"/>
        </a:xfrm>
      </p:grpSpPr>
      <p:sp>
        <p:nvSpPr>
          <p:cNvPr id="2529" name="Google Shape;2529;p186"/>
          <p:cNvSpPr txBox="1"/>
          <p:nvPr>
            <p:ph idx="1" type="subTitle"/>
          </p:nvPr>
        </p:nvSpPr>
        <p:spPr>
          <a:xfrm>
            <a:off x="2830650" y="2558250"/>
            <a:ext cx="6530700" cy="1741500"/>
          </a:xfrm>
          <a:prstGeom prst="rect">
            <a:avLst/>
          </a:prstGeom>
        </p:spPr>
        <p:txBody>
          <a:bodyPr anchorCtr="0" anchor="t" bIns="45675" lIns="45675" spcFirstLastPara="1" rIns="45675" wrap="square" tIns="45675">
            <a:noAutofit/>
          </a:bodyPr>
          <a:lstStyle/>
          <a:p>
            <a:pPr indent="0" lvl="0" marL="0" rtl="0" algn="ctr">
              <a:spcBef>
                <a:spcPts val="1000"/>
              </a:spcBef>
              <a:spcAft>
                <a:spcPts val="0"/>
              </a:spcAft>
              <a:buClr>
                <a:schemeClr val="dk1"/>
              </a:buClr>
              <a:buSzPts val="1100"/>
              <a:buFont typeface="Arial"/>
              <a:buNone/>
            </a:pPr>
            <a:r>
              <a:rPr lang="en-US"/>
              <a:t>D</a:t>
            </a:r>
            <a:r>
              <a:rPr lang="en-US"/>
              <a:t>o you think we should be worried about microplastics? Why?</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500"/>
              <a:buFont typeface="Arial"/>
              <a:buNone/>
            </a:pPr>
            <a:r>
              <a:t/>
            </a:r>
            <a:endParaRPr/>
          </a:p>
          <a:p>
            <a:pPr indent="0" lvl="0" marL="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p187"/>
          <p:cNvSpPr/>
          <p:nvPr>
            <p:ph idx="4" type="pic"/>
          </p:nvPr>
        </p:nvSpPr>
        <p:spPr>
          <a:xfrm>
            <a:off x="9585422" y="1343862"/>
            <a:ext cx="2067900" cy="2067600"/>
          </a:xfrm>
          <a:prstGeom prst="roundRect">
            <a:avLst>
              <a:gd fmla="val 16667" name="adj"/>
            </a:avLst>
          </a:prstGeom>
        </p:spPr>
      </p:sp>
      <p:sp>
        <p:nvSpPr>
          <p:cNvPr id="2535" name="Google Shape;2535;p187"/>
          <p:cNvSpPr/>
          <p:nvPr>
            <p:ph idx="5" type="pic"/>
          </p:nvPr>
        </p:nvSpPr>
        <p:spPr>
          <a:xfrm>
            <a:off x="5771922" y="3614495"/>
            <a:ext cx="2067900" cy="2067600"/>
          </a:xfrm>
          <a:prstGeom prst="roundRect">
            <a:avLst>
              <a:gd fmla="val 16667" name="adj"/>
            </a:avLst>
          </a:prstGeom>
        </p:spPr>
      </p:sp>
      <p:pic>
        <p:nvPicPr>
          <p:cNvPr id="2536" name="Google Shape;2536;p187"/>
          <p:cNvPicPr preferRelativeResize="0"/>
          <p:nvPr/>
        </p:nvPicPr>
        <p:blipFill rotWithShape="1">
          <a:blip r:embed="rId3">
            <a:alphaModFix/>
          </a:blip>
          <a:srcRect b="23019" l="11375" r="4171" t="15986"/>
          <a:stretch/>
        </p:blipFill>
        <p:spPr>
          <a:xfrm>
            <a:off x="9585425" y="1343850"/>
            <a:ext cx="2067900" cy="2024400"/>
          </a:xfrm>
          <a:prstGeom prst="roundRect">
            <a:avLst>
              <a:gd fmla="val 16667" name="adj"/>
            </a:avLst>
          </a:prstGeom>
          <a:noFill/>
          <a:ln>
            <a:noFill/>
          </a:ln>
        </p:spPr>
      </p:pic>
      <p:pic>
        <p:nvPicPr>
          <p:cNvPr id="2537" name="Google Shape;2537;p187"/>
          <p:cNvPicPr preferRelativeResize="0"/>
          <p:nvPr/>
        </p:nvPicPr>
        <p:blipFill rotWithShape="1">
          <a:blip r:embed="rId4">
            <a:alphaModFix/>
          </a:blip>
          <a:srcRect b="25312" l="10788" r="49765" t="18958"/>
          <a:stretch/>
        </p:blipFill>
        <p:spPr>
          <a:xfrm>
            <a:off x="5771925" y="3614500"/>
            <a:ext cx="2067900" cy="2067900"/>
          </a:xfrm>
          <a:prstGeom prst="roundRect">
            <a:avLst>
              <a:gd fmla="val 16667" name="adj"/>
            </a:avLst>
          </a:prstGeom>
          <a:noFill/>
          <a:ln>
            <a:noFill/>
          </a:ln>
        </p:spPr>
      </p:pic>
      <p:pic>
        <p:nvPicPr>
          <p:cNvPr id="2538" name="Google Shape;2538;p187"/>
          <p:cNvPicPr preferRelativeResize="0"/>
          <p:nvPr/>
        </p:nvPicPr>
        <p:blipFill rotWithShape="1">
          <a:blip r:embed="rId5">
            <a:alphaModFix/>
          </a:blip>
          <a:srcRect b="22272" l="17371" r="44307" t="18713"/>
          <a:stretch/>
        </p:blipFill>
        <p:spPr>
          <a:xfrm>
            <a:off x="7999725" y="3614500"/>
            <a:ext cx="2934000" cy="2934000"/>
          </a:xfrm>
          <a:prstGeom prst="roundRect">
            <a:avLst>
              <a:gd fmla="val 16667" name="adj"/>
            </a:avLst>
          </a:prstGeom>
          <a:noFill/>
          <a:ln>
            <a:noFill/>
          </a:ln>
        </p:spPr>
      </p:pic>
      <p:pic>
        <p:nvPicPr>
          <p:cNvPr id="2539" name="Google Shape;2539;p187"/>
          <p:cNvPicPr preferRelativeResize="0"/>
          <p:nvPr/>
        </p:nvPicPr>
        <p:blipFill rotWithShape="1">
          <a:blip r:embed="rId6">
            <a:alphaModFix/>
          </a:blip>
          <a:srcRect b="0" l="31898" r="0" t="0"/>
          <a:stretch/>
        </p:blipFill>
        <p:spPr>
          <a:xfrm flipH="1">
            <a:off x="6448225" y="478075"/>
            <a:ext cx="2934000" cy="2872200"/>
          </a:xfrm>
          <a:prstGeom prst="roundRect">
            <a:avLst>
              <a:gd fmla="val 16667" name="adj"/>
            </a:avLst>
          </a:prstGeom>
          <a:noFill/>
          <a:ln>
            <a:noFill/>
          </a:ln>
        </p:spPr>
      </p:pic>
      <p:sp>
        <p:nvSpPr>
          <p:cNvPr id="2540" name="Google Shape;2540;p187"/>
          <p:cNvSpPr txBox="1"/>
          <p:nvPr/>
        </p:nvSpPr>
        <p:spPr>
          <a:xfrm>
            <a:off x="1195425" y="1343850"/>
            <a:ext cx="30000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Abundantly present around us</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rgbClr val="037971"/>
                </a:solidFill>
                <a:latin typeface="Lato"/>
                <a:ea typeface="Lato"/>
                <a:cs typeface="Lato"/>
                <a:sym typeface="Lato"/>
              </a:rPr>
              <a:t>In the rain, the arctic ice, in snow, in our water, and in our food</a:t>
            </a:r>
            <a:endParaRPr sz="2000">
              <a:solidFill>
                <a:srgbClr val="03797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4" name="Shape 2544"/>
        <p:cNvGrpSpPr/>
        <p:nvPr/>
      </p:nvGrpSpPr>
      <p:grpSpPr>
        <a:xfrm>
          <a:off x="0" y="0"/>
          <a:ext cx="0" cy="0"/>
          <a:chOff x="0" y="0"/>
          <a:chExt cx="0" cy="0"/>
        </a:xfrm>
      </p:grpSpPr>
      <p:sp>
        <p:nvSpPr>
          <p:cNvPr id="2545" name="Google Shape;2545;p188"/>
          <p:cNvSpPr txBox="1"/>
          <p:nvPr/>
        </p:nvSpPr>
        <p:spPr>
          <a:xfrm>
            <a:off x="1195425" y="1343850"/>
            <a:ext cx="30000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Abundantly present around us</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rgbClr val="037971"/>
              </a:solidFill>
              <a:latin typeface="Lato"/>
              <a:ea typeface="Lato"/>
              <a:cs typeface="Lato"/>
              <a:sym typeface="Lato"/>
            </a:endParaRPr>
          </a:p>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We consume microplastics</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rgbClr val="037971"/>
                </a:solidFill>
                <a:latin typeface="Lato"/>
                <a:ea typeface="Lato"/>
                <a:cs typeface="Lato"/>
                <a:sym typeface="Lato"/>
              </a:rPr>
              <a:t>We drink, eat and breathe microplastics </a:t>
            </a:r>
            <a:endParaRPr sz="2000">
              <a:solidFill>
                <a:srgbClr val="037971"/>
              </a:solidFill>
              <a:latin typeface="Lato"/>
              <a:ea typeface="Lato"/>
              <a:cs typeface="Lato"/>
              <a:sym typeface="Lato"/>
            </a:endParaRPr>
          </a:p>
        </p:txBody>
      </p:sp>
      <p:pic>
        <p:nvPicPr>
          <p:cNvPr id="2546" name="Google Shape;2546;p188"/>
          <p:cNvPicPr preferRelativeResize="0"/>
          <p:nvPr/>
        </p:nvPicPr>
        <p:blipFill>
          <a:blip r:embed="rId3">
            <a:alphaModFix/>
          </a:blip>
          <a:stretch>
            <a:fillRect/>
          </a:stretch>
        </p:blipFill>
        <p:spPr>
          <a:xfrm>
            <a:off x="5540525" y="845250"/>
            <a:ext cx="6181499" cy="3146100"/>
          </a:xfrm>
          <a:prstGeom prst="rect">
            <a:avLst/>
          </a:prstGeom>
          <a:noFill/>
          <a:ln>
            <a:noFill/>
          </a:ln>
        </p:spPr>
      </p:pic>
      <p:pic>
        <p:nvPicPr>
          <p:cNvPr id="2547" name="Google Shape;2547;p188"/>
          <p:cNvPicPr preferRelativeResize="0"/>
          <p:nvPr/>
        </p:nvPicPr>
        <p:blipFill>
          <a:blip r:embed="rId4">
            <a:alphaModFix/>
          </a:blip>
          <a:stretch>
            <a:fillRect/>
          </a:stretch>
        </p:blipFill>
        <p:spPr>
          <a:xfrm>
            <a:off x="4195425" y="4136338"/>
            <a:ext cx="7526601" cy="20290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1" name="Shape 2551"/>
        <p:cNvGrpSpPr/>
        <p:nvPr/>
      </p:nvGrpSpPr>
      <p:grpSpPr>
        <a:xfrm>
          <a:off x="0" y="0"/>
          <a:ext cx="0" cy="0"/>
          <a:chOff x="0" y="0"/>
          <a:chExt cx="0" cy="0"/>
        </a:xfrm>
      </p:grpSpPr>
      <p:sp>
        <p:nvSpPr>
          <p:cNvPr id="2552" name="Google Shape;2552;p189"/>
          <p:cNvSpPr/>
          <p:nvPr>
            <p:ph idx="4" type="pic"/>
          </p:nvPr>
        </p:nvSpPr>
        <p:spPr>
          <a:xfrm>
            <a:off x="9585422" y="1343862"/>
            <a:ext cx="2067900" cy="2067600"/>
          </a:xfrm>
          <a:prstGeom prst="roundRect">
            <a:avLst>
              <a:gd fmla="val 16667" name="adj"/>
            </a:avLst>
          </a:prstGeom>
        </p:spPr>
      </p:sp>
      <p:sp>
        <p:nvSpPr>
          <p:cNvPr id="2553" name="Google Shape;2553;p189"/>
          <p:cNvSpPr/>
          <p:nvPr>
            <p:ph idx="5" type="pic"/>
          </p:nvPr>
        </p:nvSpPr>
        <p:spPr>
          <a:xfrm>
            <a:off x="5771922" y="3614495"/>
            <a:ext cx="2067900" cy="2067600"/>
          </a:xfrm>
          <a:prstGeom prst="roundRect">
            <a:avLst>
              <a:gd fmla="val 16667" name="adj"/>
            </a:avLst>
          </a:prstGeom>
        </p:spPr>
      </p:sp>
      <p:pic>
        <p:nvPicPr>
          <p:cNvPr id="2554" name="Google Shape;2554;p189"/>
          <p:cNvPicPr preferRelativeResize="0"/>
          <p:nvPr/>
        </p:nvPicPr>
        <p:blipFill rotWithShape="1">
          <a:blip r:embed="rId3">
            <a:alphaModFix/>
          </a:blip>
          <a:srcRect b="23019" l="11375" r="4171" t="15986"/>
          <a:stretch/>
        </p:blipFill>
        <p:spPr>
          <a:xfrm>
            <a:off x="9585425" y="1343850"/>
            <a:ext cx="2067900" cy="2024400"/>
          </a:xfrm>
          <a:prstGeom prst="roundRect">
            <a:avLst>
              <a:gd fmla="val 16667" name="adj"/>
            </a:avLst>
          </a:prstGeom>
          <a:noFill/>
          <a:ln>
            <a:noFill/>
          </a:ln>
        </p:spPr>
      </p:pic>
      <p:pic>
        <p:nvPicPr>
          <p:cNvPr id="2555" name="Google Shape;2555;p189"/>
          <p:cNvPicPr preferRelativeResize="0"/>
          <p:nvPr/>
        </p:nvPicPr>
        <p:blipFill rotWithShape="1">
          <a:blip r:embed="rId4">
            <a:alphaModFix/>
          </a:blip>
          <a:srcRect b="25312" l="10788" r="49765" t="18958"/>
          <a:stretch/>
        </p:blipFill>
        <p:spPr>
          <a:xfrm>
            <a:off x="5771925" y="3614500"/>
            <a:ext cx="2067900" cy="2067900"/>
          </a:xfrm>
          <a:prstGeom prst="roundRect">
            <a:avLst>
              <a:gd fmla="val 16667" name="adj"/>
            </a:avLst>
          </a:prstGeom>
          <a:noFill/>
          <a:ln>
            <a:noFill/>
          </a:ln>
        </p:spPr>
      </p:pic>
      <p:pic>
        <p:nvPicPr>
          <p:cNvPr id="2556" name="Google Shape;2556;p189"/>
          <p:cNvPicPr preferRelativeResize="0"/>
          <p:nvPr/>
        </p:nvPicPr>
        <p:blipFill rotWithShape="1">
          <a:blip r:embed="rId5">
            <a:alphaModFix/>
          </a:blip>
          <a:srcRect b="22272" l="17371" r="44307" t="18713"/>
          <a:stretch/>
        </p:blipFill>
        <p:spPr>
          <a:xfrm>
            <a:off x="7999725" y="3614500"/>
            <a:ext cx="2934000" cy="2934000"/>
          </a:xfrm>
          <a:prstGeom prst="roundRect">
            <a:avLst>
              <a:gd fmla="val 16667" name="adj"/>
            </a:avLst>
          </a:prstGeom>
          <a:noFill/>
          <a:ln>
            <a:noFill/>
          </a:ln>
        </p:spPr>
      </p:pic>
      <p:pic>
        <p:nvPicPr>
          <p:cNvPr id="2557" name="Google Shape;2557;p189"/>
          <p:cNvPicPr preferRelativeResize="0"/>
          <p:nvPr/>
        </p:nvPicPr>
        <p:blipFill rotWithShape="1">
          <a:blip r:embed="rId6">
            <a:alphaModFix/>
          </a:blip>
          <a:srcRect b="0" l="31898" r="0" t="0"/>
          <a:stretch/>
        </p:blipFill>
        <p:spPr>
          <a:xfrm flipH="1">
            <a:off x="6448225" y="478075"/>
            <a:ext cx="2934000" cy="2872200"/>
          </a:xfrm>
          <a:prstGeom prst="roundRect">
            <a:avLst>
              <a:gd fmla="val 16667" name="adj"/>
            </a:avLst>
          </a:prstGeom>
          <a:noFill/>
          <a:ln>
            <a:noFill/>
          </a:ln>
        </p:spPr>
      </p:pic>
      <p:sp>
        <p:nvSpPr>
          <p:cNvPr id="2558" name="Google Shape;2558;p189"/>
          <p:cNvSpPr txBox="1"/>
          <p:nvPr/>
        </p:nvSpPr>
        <p:spPr>
          <a:xfrm>
            <a:off x="1195425" y="1343850"/>
            <a:ext cx="30000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Abundantly present around us</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rgbClr val="037971"/>
              </a:solidFill>
              <a:latin typeface="Lato"/>
              <a:ea typeface="Lato"/>
              <a:cs typeface="Lato"/>
              <a:sym typeface="Lato"/>
            </a:endParaRPr>
          </a:p>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We consume microplastics</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b="1" sz="2000">
              <a:solidFill>
                <a:srgbClr val="037971"/>
              </a:solidFill>
              <a:latin typeface="Century Gothic"/>
              <a:ea typeface="Century Gothic"/>
              <a:cs typeface="Century Gothic"/>
              <a:sym typeface="Century Gothic"/>
            </a:endParaRPr>
          </a:p>
          <a:p>
            <a:pPr indent="-355600" lvl="0" marL="457200" rtl="0" algn="l">
              <a:spcBef>
                <a:spcPts val="0"/>
              </a:spcBef>
              <a:spcAft>
                <a:spcPts val="0"/>
              </a:spcAft>
              <a:buClr>
                <a:srgbClr val="037971"/>
              </a:buClr>
              <a:buSzPts val="2000"/>
              <a:buFont typeface="Century Gothic"/>
              <a:buAutoNum type="arabicPeriod"/>
            </a:pPr>
            <a:r>
              <a:rPr b="1" lang="en-US" sz="2000">
                <a:solidFill>
                  <a:srgbClr val="037971"/>
                </a:solidFill>
                <a:latin typeface="Century Gothic"/>
                <a:ea typeface="Century Gothic"/>
                <a:cs typeface="Century Gothic"/>
                <a:sym typeface="Century Gothic"/>
              </a:rPr>
              <a:t>Health hazard?</a:t>
            </a:r>
            <a:endParaRPr b="1" sz="2000">
              <a:solidFill>
                <a:srgbClr val="03797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rgbClr val="037971"/>
              </a:solidFill>
              <a:latin typeface="Lato"/>
              <a:ea typeface="Lato"/>
              <a:cs typeface="Lato"/>
              <a:sym typeface="Lato"/>
            </a:endParaRPr>
          </a:p>
          <a:p>
            <a:pPr indent="0" lvl="0" marL="0" rtl="0" algn="l">
              <a:spcBef>
                <a:spcPts val="0"/>
              </a:spcBef>
              <a:spcAft>
                <a:spcPts val="0"/>
              </a:spcAft>
              <a:buNone/>
            </a:pPr>
            <a:r>
              <a:rPr lang="en-US" sz="2000">
                <a:solidFill>
                  <a:srgbClr val="037971"/>
                </a:solidFill>
                <a:latin typeface="Lato"/>
                <a:ea typeface="Lato"/>
                <a:cs typeface="Lato"/>
                <a:sym typeface="Lato"/>
              </a:rPr>
              <a:t>We are </a:t>
            </a:r>
            <a:r>
              <a:rPr b="1" lang="en-US" sz="2000">
                <a:solidFill>
                  <a:srgbClr val="037971"/>
                </a:solidFill>
                <a:latin typeface="Lato"/>
                <a:ea typeface="Lato"/>
                <a:cs typeface="Lato"/>
                <a:sym typeface="Lato"/>
              </a:rPr>
              <a:t>exposed </a:t>
            </a:r>
            <a:r>
              <a:rPr lang="en-US" sz="2000">
                <a:solidFill>
                  <a:srgbClr val="037971"/>
                </a:solidFill>
                <a:latin typeface="Lato"/>
                <a:ea typeface="Lato"/>
                <a:cs typeface="Lato"/>
                <a:sym typeface="Lato"/>
              </a:rPr>
              <a:t>to microplastics, but what are the </a:t>
            </a:r>
            <a:r>
              <a:rPr b="1" lang="en-US" sz="2000">
                <a:solidFill>
                  <a:srgbClr val="037971"/>
                </a:solidFill>
                <a:latin typeface="Lato"/>
                <a:ea typeface="Lato"/>
                <a:cs typeface="Lato"/>
                <a:sym typeface="Lato"/>
              </a:rPr>
              <a:t>consequences</a:t>
            </a:r>
            <a:r>
              <a:rPr lang="en-US" sz="2000">
                <a:solidFill>
                  <a:srgbClr val="037971"/>
                </a:solidFill>
                <a:latin typeface="Lato"/>
                <a:ea typeface="Lato"/>
                <a:cs typeface="Lato"/>
                <a:sym typeface="Lato"/>
              </a:rPr>
              <a:t>?</a:t>
            </a:r>
            <a:endParaRPr b="1" sz="2000">
              <a:solidFill>
                <a:srgbClr val="03797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
        <p:nvSpPr>
          <p:cNvPr id="2563" name="Google Shape;2563;p190"/>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Hazards &amp; Risks</a:t>
            </a:r>
            <a:endParaRPr/>
          </a:p>
        </p:txBody>
      </p:sp>
      <p:sp>
        <p:nvSpPr>
          <p:cNvPr id="2564" name="Google Shape;2564;p190"/>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p>
            <a:pPr indent="0" lvl="0" marL="0" rtl="0" algn="l">
              <a:spcBef>
                <a:spcPts val="0"/>
              </a:spcBef>
              <a:spcAft>
                <a:spcPts val="1600"/>
              </a:spcAft>
              <a:buNone/>
            </a:pPr>
            <a:r>
              <a:rPr lang="en-US"/>
              <a:t>Effects</a:t>
            </a:r>
            <a:endParaRPr/>
          </a:p>
        </p:txBody>
      </p:sp>
      <p:sp>
        <p:nvSpPr>
          <p:cNvPr id="2565" name="Google Shape;2565;p190"/>
          <p:cNvSpPr txBox="1"/>
          <p:nvPr>
            <p:ph idx="3" type="body"/>
          </p:nvPr>
        </p:nvSpPr>
        <p:spPr>
          <a:xfrm>
            <a:off x="6656125" y="2705600"/>
            <a:ext cx="4542900" cy="3023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2000">
                <a:latin typeface="Lato"/>
                <a:ea typeface="Lato"/>
                <a:cs typeface="Lato"/>
                <a:sym typeface="Lato"/>
              </a:rPr>
              <a:t>Hazard</a:t>
            </a:r>
            <a:r>
              <a:rPr lang="en-US" sz="2000">
                <a:latin typeface="Lato"/>
                <a:ea typeface="Lato"/>
                <a:cs typeface="Lato"/>
                <a:sym typeface="Lato"/>
              </a:rPr>
              <a:t>: things that could cause harm </a:t>
            </a:r>
            <a:r>
              <a:rPr i="1" lang="en-US" sz="2000">
                <a:latin typeface="Lato"/>
                <a:ea typeface="Lato"/>
                <a:cs typeface="Lato"/>
                <a:sym typeface="Lato"/>
              </a:rPr>
              <a:t>→ example: a ladder </a:t>
            </a:r>
            <a:endParaRPr i="1" sz="2000">
              <a:latin typeface="Lato"/>
              <a:ea typeface="Lato"/>
              <a:cs typeface="Lato"/>
              <a:sym typeface="Lato"/>
            </a:endParaRPr>
          </a:p>
          <a:p>
            <a:pPr indent="0" lvl="0" marL="0" rtl="0" algn="l">
              <a:spcBef>
                <a:spcPts val="1600"/>
              </a:spcBef>
              <a:spcAft>
                <a:spcPts val="0"/>
              </a:spcAft>
              <a:buNone/>
            </a:pPr>
            <a:r>
              <a:t/>
            </a:r>
            <a:endParaRPr i="1" sz="2000">
              <a:latin typeface="Lato"/>
              <a:ea typeface="Lato"/>
              <a:cs typeface="Lato"/>
              <a:sym typeface="Lato"/>
            </a:endParaRPr>
          </a:p>
          <a:p>
            <a:pPr indent="0" lvl="0" marL="0" rtl="0" algn="l">
              <a:spcBef>
                <a:spcPts val="1600"/>
              </a:spcBef>
              <a:spcAft>
                <a:spcPts val="1600"/>
              </a:spcAft>
              <a:buNone/>
            </a:pPr>
            <a:r>
              <a:rPr b="1" lang="en-US" sz="2000">
                <a:latin typeface="Lato"/>
                <a:ea typeface="Lato"/>
                <a:cs typeface="Lato"/>
                <a:sym typeface="Lato"/>
              </a:rPr>
              <a:t>Risk</a:t>
            </a:r>
            <a:r>
              <a:rPr lang="en-US" sz="2000">
                <a:latin typeface="Lato"/>
                <a:ea typeface="Lato"/>
                <a:cs typeface="Lato"/>
                <a:sym typeface="Lato"/>
              </a:rPr>
              <a:t>: The probability of a hazard actually causing harm </a:t>
            </a:r>
            <a:br>
              <a:rPr lang="en-US" sz="2000">
                <a:latin typeface="Lato"/>
                <a:ea typeface="Lato"/>
                <a:cs typeface="Lato"/>
                <a:sym typeface="Lato"/>
              </a:rPr>
            </a:br>
            <a:r>
              <a:rPr i="1" lang="en-US" sz="2000">
                <a:latin typeface="Lato"/>
                <a:ea typeface="Lato"/>
                <a:cs typeface="Lato"/>
                <a:sym typeface="Lato"/>
              </a:rPr>
              <a:t>→ example: the probability of you falling of the ladder, the ladder falling on you, etc.</a:t>
            </a:r>
            <a:endParaRPr i="1" sz="2000">
              <a:latin typeface="Lato"/>
              <a:ea typeface="Lato"/>
              <a:cs typeface="Lato"/>
              <a:sym typeface="Lato"/>
            </a:endParaRPr>
          </a:p>
        </p:txBody>
      </p:sp>
      <p:pic>
        <p:nvPicPr>
          <p:cNvPr id="2566" name="Google Shape;2566;p190" title="dice-1502706_1280-pixabay.jpg"/>
          <p:cNvPicPr preferRelativeResize="0"/>
          <p:nvPr>
            <p:ph idx="2" type="pic"/>
          </p:nvPr>
        </p:nvPicPr>
        <p:blipFill rotWithShape="1">
          <a:blip r:embed="rId3">
            <a:alphaModFix/>
          </a:blip>
          <a:srcRect b="0" l="16669" r="16676" t="0"/>
          <a:stretch/>
        </p:blipFill>
        <p:spPr>
          <a:xfrm>
            <a:off x="609600" y="609600"/>
            <a:ext cx="5640000" cy="5638800"/>
          </a:xfrm>
          <a:prstGeom prst="roundRect">
            <a:avLst>
              <a:gd fmla="val 16667" name="adj"/>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0" name="Shape 2570"/>
        <p:cNvGrpSpPr/>
        <p:nvPr/>
      </p:nvGrpSpPr>
      <p:grpSpPr>
        <a:xfrm>
          <a:off x="0" y="0"/>
          <a:ext cx="0" cy="0"/>
          <a:chOff x="0" y="0"/>
          <a:chExt cx="0" cy="0"/>
        </a:xfrm>
      </p:grpSpPr>
      <p:pic>
        <p:nvPicPr>
          <p:cNvPr id="2571" name="Google Shape;2571;p191" title="dice-1502706_1280-pixabay.jpg"/>
          <p:cNvPicPr preferRelativeResize="0"/>
          <p:nvPr>
            <p:ph idx="2" type="pic"/>
          </p:nvPr>
        </p:nvPicPr>
        <p:blipFill rotWithShape="1">
          <a:blip r:embed="rId3">
            <a:alphaModFix/>
          </a:blip>
          <a:srcRect b="0" l="16669" r="16676" t="0"/>
          <a:stretch/>
        </p:blipFill>
        <p:spPr>
          <a:xfrm>
            <a:off x="609600" y="609600"/>
            <a:ext cx="5640000" cy="5638800"/>
          </a:xfrm>
          <a:prstGeom prst="roundRect">
            <a:avLst>
              <a:gd fmla="val 16667" name="adj"/>
            </a:avLst>
          </a:prstGeom>
        </p:spPr>
      </p:pic>
      <p:sp>
        <p:nvSpPr>
          <p:cNvPr id="2572" name="Google Shape;2572;p191"/>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Hazards &amp; Risks</a:t>
            </a:r>
            <a:endParaRPr/>
          </a:p>
        </p:txBody>
      </p:sp>
      <p:sp>
        <p:nvSpPr>
          <p:cNvPr id="2573" name="Google Shape;2573;p191"/>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p>
            <a:pPr indent="0" lvl="0" marL="0" rtl="0" algn="l">
              <a:spcBef>
                <a:spcPts val="0"/>
              </a:spcBef>
              <a:spcAft>
                <a:spcPts val="1600"/>
              </a:spcAft>
              <a:buNone/>
            </a:pPr>
            <a:r>
              <a:rPr lang="en-US"/>
              <a:t>Effects</a:t>
            </a:r>
            <a:endParaRPr/>
          </a:p>
        </p:txBody>
      </p:sp>
      <p:sp>
        <p:nvSpPr>
          <p:cNvPr id="2574" name="Google Shape;2574;p191"/>
          <p:cNvSpPr txBox="1"/>
          <p:nvPr>
            <p:ph idx="3" type="body"/>
          </p:nvPr>
        </p:nvSpPr>
        <p:spPr>
          <a:xfrm>
            <a:off x="6656125" y="2705600"/>
            <a:ext cx="4542900" cy="3023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2000">
                <a:latin typeface="Lato"/>
                <a:ea typeface="Lato"/>
                <a:cs typeface="Lato"/>
                <a:sym typeface="Lato"/>
              </a:rPr>
              <a:t>Microplastics: hazard</a:t>
            </a:r>
            <a:endParaRPr b="1" sz="2000">
              <a:latin typeface="Lato"/>
              <a:ea typeface="Lato"/>
              <a:cs typeface="Lato"/>
              <a:sym typeface="Lato"/>
            </a:endParaRPr>
          </a:p>
          <a:p>
            <a:pPr indent="0" lvl="0" marL="0" rtl="0" algn="l">
              <a:spcBef>
                <a:spcPts val="1600"/>
              </a:spcBef>
              <a:spcAft>
                <a:spcPts val="1600"/>
              </a:spcAft>
              <a:buNone/>
            </a:pPr>
            <a:r>
              <a:rPr b="1" lang="en-US" sz="2000">
                <a:latin typeface="Lato"/>
                <a:ea typeface="Lato"/>
                <a:cs typeface="Lato"/>
                <a:sym typeface="Lato"/>
              </a:rPr>
              <a:t>Risk: ?</a:t>
            </a:r>
            <a:endParaRPr b="1" sz="20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8" name="Shape 2578"/>
        <p:cNvGrpSpPr/>
        <p:nvPr/>
      </p:nvGrpSpPr>
      <p:grpSpPr>
        <a:xfrm>
          <a:off x="0" y="0"/>
          <a:ext cx="0" cy="0"/>
          <a:chOff x="0" y="0"/>
          <a:chExt cx="0" cy="0"/>
        </a:xfrm>
      </p:grpSpPr>
      <p:pic>
        <p:nvPicPr>
          <p:cNvPr id="2579" name="Google Shape;2579;p192"/>
          <p:cNvPicPr preferRelativeResize="0"/>
          <p:nvPr>
            <p:ph idx="2" type="pic"/>
          </p:nvPr>
        </p:nvPicPr>
        <p:blipFill rotWithShape="1">
          <a:blip r:embed="rId3">
            <a:alphaModFix/>
          </a:blip>
          <a:srcRect b="0" l="27969" r="15866" t="0"/>
          <a:stretch/>
        </p:blipFill>
        <p:spPr>
          <a:xfrm>
            <a:off x="609600" y="609600"/>
            <a:ext cx="5640000" cy="5638800"/>
          </a:xfrm>
          <a:prstGeom prst="roundRect">
            <a:avLst>
              <a:gd fmla="val 16667" name="adj"/>
            </a:avLst>
          </a:prstGeom>
        </p:spPr>
      </p:pic>
      <p:sp>
        <p:nvSpPr>
          <p:cNvPr id="2580" name="Google Shape;2580;p192"/>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Global distribution</a:t>
            </a:r>
            <a:endParaRPr/>
          </a:p>
        </p:txBody>
      </p:sp>
      <p:sp>
        <p:nvSpPr>
          <p:cNvPr id="2581" name="Google Shape;2581;p192"/>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p>
            <a:pPr indent="0" lvl="0" marL="0" rtl="0" algn="l">
              <a:spcBef>
                <a:spcPts val="0"/>
              </a:spcBef>
              <a:spcAft>
                <a:spcPts val="1600"/>
              </a:spcAft>
              <a:buNone/>
            </a:pPr>
            <a:r>
              <a:rPr lang="en-US"/>
              <a:t>How do microplastics move?</a:t>
            </a:r>
            <a:endParaRPr/>
          </a:p>
        </p:txBody>
      </p:sp>
      <p:sp>
        <p:nvSpPr>
          <p:cNvPr id="2582" name="Google Shape;2582;p192"/>
          <p:cNvSpPr txBox="1"/>
          <p:nvPr>
            <p:ph idx="3" type="body"/>
          </p:nvPr>
        </p:nvSpPr>
        <p:spPr>
          <a:xfrm>
            <a:off x="6656125" y="2705600"/>
            <a:ext cx="4542900" cy="3023100"/>
          </a:xfrm>
          <a:prstGeom prst="rect">
            <a:avLst/>
          </a:prstGeom>
        </p:spPr>
        <p:txBody>
          <a:bodyPr anchorCtr="0" anchor="t" bIns="121900" lIns="121900" spcFirstLastPara="1" rIns="121900" wrap="square" tIns="121900">
            <a:noAutofit/>
          </a:bodyPr>
          <a:lstStyle/>
          <a:p>
            <a:pPr indent="-342900" lvl="0" marL="457200" rtl="0" algn="l">
              <a:spcBef>
                <a:spcPts val="0"/>
              </a:spcBef>
              <a:spcAft>
                <a:spcPts val="0"/>
              </a:spcAft>
              <a:buSzPts val="1800"/>
              <a:buFont typeface="Lato"/>
              <a:buChar char="●"/>
            </a:pPr>
            <a:r>
              <a:rPr lang="en-US" sz="1800">
                <a:latin typeface="Lato"/>
                <a:ea typeface="Lato"/>
                <a:cs typeface="Lato"/>
                <a:sym typeface="Lato"/>
              </a:rPr>
              <a:t>Microplastics are everywhere, but not always as much</a:t>
            </a:r>
            <a:endParaRPr sz="1800">
              <a:latin typeface="Lato"/>
              <a:ea typeface="Lato"/>
              <a:cs typeface="Lato"/>
              <a:sym typeface="Lato"/>
            </a:endParaRPr>
          </a:p>
          <a:p>
            <a:pPr indent="0" lvl="0" marL="0" rtl="0" algn="l">
              <a:spcBef>
                <a:spcPts val="1600"/>
              </a:spcBef>
              <a:spcAft>
                <a:spcPts val="0"/>
              </a:spcAft>
              <a:buNone/>
            </a:pPr>
            <a:r>
              <a:t/>
            </a:r>
            <a:endParaRPr sz="1800">
              <a:latin typeface="Lato"/>
              <a:ea typeface="Lato"/>
              <a:cs typeface="Lato"/>
              <a:sym typeface="Lato"/>
            </a:endParaRPr>
          </a:p>
          <a:p>
            <a:pPr indent="-342900" lvl="0" marL="457200" rtl="0" algn="l">
              <a:spcBef>
                <a:spcPts val="1600"/>
              </a:spcBef>
              <a:spcAft>
                <a:spcPts val="0"/>
              </a:spcAft>
              <a:buSzPts val="1800"/>
              <a:buFont typeface="Lato"/>
              <a:buChar char="●"/>
            </a:pPr>
            <a:r>
              <a:rPr lang="en-US" sz="1800">
                <a:latin typeface="Lato"/>
                <a:ea typeface="Lato"/>
                <a:cs typeface="Lato"/>
                <a:sym typeface="Lato"/>
              </a:rPr>
              <a:t>Microplastics move due to </a:t>
            </a:r>
            <a:r>
              <a:rPr b="1" lang="en-US" sz="1800">
                <a:latin typeface="Lato"/>
                <a:ea typeface="Lato"/>
                <a:cs typeface="Lato"/>
                <a:sym typeface="Lato"/>
              </a:rPr>
              <a:t>natural </a:t>
            </a:r>
            <a:r>
              <a:rPr lang="en-US" sz="1800">
                <a:latin typeface="Lato"/>
                <a:ea typeface="Lato"/>
                <a:cs typeface="Lato"/>
                <a:sym typeface="Lato"/>
              </a:rPr>
              <a:t>and </a:t>
            </a:r>
            <a:r>
              <a:rPr b="1" lang="en-US" sz="1800">
                <a:latin typeface="Lato"/>
                <a:ea typeface="Lato"/>
                <a:cs typeface="Lato"/>
                <a:sym typeface="Lato"/>
              </a:rPr>
              <a:t>human </a:t>
            </a:r>
            <a:r>
              <a:rPr lang="en-US" sz="1800">
                <a:latin typeface="Lato"/>
                <a:ea typeface="Lato"/>
                <a:cs typeface="Lato"/>
                <a:sym typeface="Lato"/>
              </a:rPr>
              <a:t>factors</a:t>
            </a:r>
            <a:endParaRPr sz="18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sp>
        <p:nvSpPr>
          <p:cNvPr id="2418" name="Google Shape;2418;p175"/>
          <p:cNvSpPr txBox="1"/>
          <p:nvPr/>
        </p:nvSpPr>
        <p:spPr>
          <a:xfrm>
            <a:off x="4948725" y="1505052"/>
            <a:ext cx="3996600" cy="44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lang="en-US" sz="1900">
                <a:solidFill>
                  <a:srgbClr val="037971"/>
                </a:solidFill>
                <a:latin typeface="Lato"/>
                <a:ea typeface="Lato"/>
                <a:cs typeface="Lato"/>
                <a:sym typeface="Lato"/>
              </a:rPr>
              <a:t>What are microplastics?</a:t>
            </a:r>
            <a:endParaRPr>
              <a:solidFill>
                <a:srgbClr val="037971"/>
              </a:solidFill>
              <a:latin typeface="Lato"/>
              <a:ea typeface="Lato"/>
              <a:cs typeface="Lato"/>
              <a:sym typeface="Lato"/>
            </a:endParaRPr>
          </a:p>
        </p:txBody>
      </p:sp>
      <p:sp>
        <p:nvSpPr>
          <p:cNvPr id="2419" name="Google Shape;2419;p175"/>
          <p:cNvSpPr txBox="1"/>
          <p:nvPr/>
        </p:nvSpPr>
        <p:spPr>
          <a:xfrm>
            <a:off x="4948725" y="2991777"/>
            <a:ext cx="3996600" cy="44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lang="en-US" sz="1900">
                <a:solidFill>
                  <a:srgbClr val="037971"/>
                </a:solidFill>
                <a:latin typeface="Lato"/>
                <a:ea typeface="Lato"/>
                <a:cs typeface="Lato"/>
                <a:sym typeface="Lato"/>
              </a:rPr>
              <a:t>Microplastic ingestion</a:t>
            </a:r>
            <a:endParaRPr>
              <a:solidFill>
                <a:srgbClr val="037971"/>
              </a:solidFill>
              <a:latin typeface="Lato"/>
              <a:ea typeface="Lato"/>
              <a:cs typeface="Lato"/>
              <a:sym typeface="Lato"/>
            </a:endParaRPr>
          </a:p>
        </p:txBody>
      </p:sp>
      <p:sp>
        <p:nvSpPr>
          <p:cNvPr id="2420" name="Google Shape;2420;p175"/>
          <p:cNvSpPr txBox="1"/>
          <p:nvPr/>
        </p:nvSpPr>
        <p:spPr>
          <a:xfrm>
            <a:off x="4948725" y="4478506"/>
            <a:ext cx="1879800" cy="44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900"/>
              <a:buFont typeface="Arial"/>
              <a:buNone/>
            </a:pPr>
            <a:r>
              <a:rPr lang="en-US" sz="1900">
                <a:solidFill>
                  <a:srgbClr val="037971"/>
                </a:solidFill>
                <a:latin typeface="Lato"/>
                <a:ea typeface="Lato"/>
                <a:cs typeface="Lato"/>
                <a:sym typeface="Lato"/>
              </a:rPr>
              <a:t>Conclusion</a:t>
            </a:r>
            <a:endParaRPr sz="1900">
              <a:solidFill>
                <a:srgbClr val="03797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6" name="Shape 2586"/>
        <p:cNvGrpSpPr/>
        <p:nvPr/>
      </p:nvGrpSpPr>
      <p:grpSpPr>
        <a:xfrm>
          <a:off x="0" y="0"/>
          <a:ext cx="0" cy="0"/>
          <a:chOff x="0" y="0"/>
          <a:chExt cx="0" cy="0"/>
        </a:xfrm>
      </p:grpSpPr>
      <p:sp>
        <p:nvSpPr>
          <p:cNvPr id="2587" name="Google Shape;2587;p193"/>
          <p:cNvSpPr txBox="1"/>
          <p:nvPr>
            <p:ph idx="1" type="subTitle"/>
          </p:nvPr>
        </p:nvSpPr>
        <p:spPr>
          <a:xfrm>
            <a:off x="4182700" y="2558250"/>
            <a:ext cx="6530700" cy="1741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US"/>
              <a:t>What factors (natural and human) do you think impact the amount of microplastics in our oceans?</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pic>
        <p:nvPicPr>
          <p:cNvPr id="2592" name="Google Shape;2592;p194"/>
          <p:cNvPicPr preferRelativeResize="0"/>
          <p:nvPr/>
        </p:nvPicPr>
        <p:blipFill rotWithShape="1">
          <a:blip r:embed="rId3">
            <a:alphaModFix/>
          </a:blip>
          <a:srcRect b="16148" l="0" r="0" t="16141"/>
          <a:stretch/>
        </p:blipFill>
        <p:spPr>
          <a:xfrm>
            <a:off x="3805925" y="3602625"/>
            <a:ext cx="2914800" cy="2633100"/>
          </a:xfrm>
          <a:prstGeom prst="roundRect">
            <a:avLst>
              <a:gd fmla="val 16667" name="adj"/>
            </a:avLst>
          </a:prstGeom>
          <a:noFill/>
          <a:ln>
            <a:noFill/>
          </a:ln>
        </p:spPr>
      </p:pic>
      <p:pic>
        <p:nvPicPr>
          <p:cNvPr descr="Google Shape;150;p6" id="2593" name="Google Shape;2593;p194"/>
          <p:cNvPicPr preferRelativeResize="0"/>
          <p:nvPr/>
        </p:nvPicPr>
        <p:blipFill rotWithShape="1">
          <a:blip r:embed="rId4">
            <a:alphaModFix/>
          </a:blip>
          <a:srcRect b="0" l="0" r="0" t="0"/>
          <a:stretch/>
        </p:blipFill>
        <p:spPr>
          <a:xfrm>
            <a:off x="10391775" y="5995987"/>
            <a:ext cx="1651000" cy="739776"/>
          </a:xfrm>
          <a:prstGeom prst="rect">
            <a:avLst/>
          </a:prstGeom>
          <a:noFill/>
          <a:ln>
            <a:noFill/>
          </a:ln>
        </p:spPr>
      </p:pic>
      <p:sp>
        <p:nvSpPr>
          <p:cNvPr id="2594" name="Google Shape;2594;p194"/>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2595" name="Google Shape;2595;p194"/>
          <p:cNvPicPr preferRelativeResize="0"/>
          <p:nvPr/>
        </p:nvPicPr>
        <p:blipFill rotWithShape="1">
          <a:blip r:embed="rId5">
            <a:alphaModFix/>
          </a:blip>
          <a:srcRect b="2883" l="0" r="0" t="2883"/>
          <a:stretch/>
        </p:blipFill>
        <p:spPr>
          <a:xfrm>
            <a:off x="3805925" y="740900"/>
            <a:ext cx="2914800" cy="2633100"/>
          </a:xfrm>
          <a:prstGeom prst="roundRect">
            <a:avLst>
              <a:gd fmla="val 16667" name="adj"/>
            </a:avLst>
          </a:prstGeom>
          <a:noFill/>
          <a:ln>
            <a:noFill/>
          </a:ln>
        </p:spPr>
      </p:pic>
      <p:cxnSp>
        <p:nvCxnSpPr>
          <p:cNvPr id="2596" name="Google Shape;2596;p194"/>
          <p:cNvCxnSpPr/>
          <p:nvPr/>
        </p:nvCxnSpPr>
        <p:spPr>
          <a:xfrm rot="10800000">
            <a:off x="5527150" y="2284075"/>
            <a:ext cx="2295600" cy="0"/>
          </a:xfrm>
          <a:prstGeom prst="straightConnector1">
            <a:avLst/>
          </a:prstGeom>
          <a:noFill/>
          <a:ln cap="flat" cmpd="sng" w="38100">
            <a:solidFill>
              <a:srgbClr val="93D8CB"/>
            </a:solidFill>
            <a:prstDash val="solid"/>
            <a:round/>
            <a:headEnd len="sm" w="sm" type="none"/>
            <a:tailEnd len="med" w="med" type="oval"/>
          </a:ln>
        </p:spPr>
      </p:cxnSp>
      <p:sp>
        <p:nvSpPr>
          <p:cNvPr id="2597" name="Google Shape;2597;p194"/>
          <p:cNvSpPr txBox="1"/>
          <p:nvPr/>
        </p:nvSpPr>
        <p:spPr>
          <a:xfrm>
            <a:off x="7929905" y="2113975"/>
            <a:ext cx="4033500" cy="369300"/>
          </a:xfrm>
          <a:prstGeom prst="rect">
            <a:avLst/>
          </a:prstGeom>
          <a:noFill/>
          <a:ln>
            <a:noFill/>
          </a:ln>
        </p:spPr>
        <p:txBody>
          <a:bodyPr anchorCtr="0" anchor="t" bIns="45675" lIns="45675" spcFirstLastPara="1" rIns="45675" wrap="square" tIns="45675">
            <a:spAutoFit/>
          </a:bodyPr>
          <a:lstStyle/>
          <a:p>
            <a:pPr indent="38100" lvl="0" marL="0" marR="0" rtl="0" algn="l">
              <a:lnSpc>
                <a:spcPct val="115000"/>
              </a:lnSpc>
              <a:spcBef>
                <a:spcPts val="0"/>
              </a:spcBef>
              <a:spcAft>
                <a:spcPts val="0"/>
              </a:spcAft>
              <a:buClr>
                <a:schemeClr val="dk1"/>
              </a:buClr>
              <a:buSzPts val="1100"/>
              <a:buFont typeface="Arial"/>
              <a:buNone/>
            </a:pPr>
            <a:r>
              <a:rPr lang="en-US" sz="1800">
                <a:solidFill>
                  <a:srgbClr val="037971"/>
                </a:solidFill>
                <a:latin typeface="Lato"/>
                <a:ea typeface="Lato"/>
                <a:cs typeface="Lato"/>
                <a:sym typeface="Lato"/>
              </a:rPr>
              <a:t>Wave currents</a:t>
            </a:r>
            <a:endParaRPr sz="1800">
              <a:solidFill>
                <a:srgbClr val="037971"/>
              </a:solidFill>
              <a:latin typeface="Lato"/>
              <a:ea typeface="Lato"/>
              <a:cs typeface="Lato"/>
              <a:sym typeface="Lato"/>
            </a:endParaRPr>
          </a:p>
        </p:txBody>
      </p:sp>
      <p:sp>
        <p:nvSpPr>
          <p:cNvPr id="2598" name="Google Shape;2598;p194"/>
          <p:cNvSpPr txBox="1"/>
          <p:nvPr/>
        </p:nvSpPr>
        <p:spPr>
          <a:xfrm>
            <a:off x="7929905" y="4354250"/>
            <a:ext cx="4033500" cy="369300"/>
          </a:xfrm>
          <a:prstGeom prst="rect">
            <a:avLst/>
          </a:prstGeom>
          <a:noFill/>
          <a:ln>
            <a:noFill/>
          </a:ln>
        </p:spPr>
        <p:txBody>
          <a:bodyPr anchorCtr="0" anchor="t" bIns="45675" lIns="45675" spcFirstLastPara="1" rIns="45675" wrap="square" tIns="45675">
            <a:spAutoFit/>
          </a:bodyPr>
          <a:lstStyle/>
          <a:p>
            <a:pPr indent="38100" lvl="0" marL="0" marR="0" rtl="0" algn="l">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Cyclones</a:t>
            </a:r>
            <a:endParaRPr i="0" sz="1800" u="none" cap="none" strike="noStrike">
              <a:solidFill>
                <a:srgbClr val="025650"/>
              </a:solidFill>
              <a:latin typeface="Lato"/>
              <a:ea typeface="Lato"/>
              <a:cs typeface="Lato"/>
              <a:sym typeface="Lato"/>
            </a:endParaRPr>
          </a:p>
        </p:txBody>
      </p:sp>
      <p:pic>
        <p:nvPicPr>
          <p:cNvPr id="2599" name="Google Shape;2599;p194"/>
          <p:cNvPicPr preferRelativeResize="0"/>
          <p:nvPr/>
        </p:nvPicPr>
        <p:blipFill rotWithShape="1">
          <a:blip r:embed="rId6">
            <a:alphaModFix/>
          </a:blip>
          <a:srcRect b="28928" l="0" r="7270" t="15223"/>
          <a:stretch/>
        </p:blipFill>
        <p:spPr>
          <a:xfrm>
            <a:off x="662525" y="740900"/>
            <a:ext cx="2914800" cy="2633100"/>
          </a:xfrm>
          <a:prstGeom prst="roundRect">
            <a:avLst>
              <a:gd fmla="val 16667" name="adj"/>
            </a:avLst>
          </a:prstGeom>
          <a:noFill/>
          <a:ln>
            <a:noFill/>
          </a:ln>
        </p:spPr>
      </p:pic>
      <p:sp>
        <p:nvSpPr>
          <p:cNvPr id="2600" name="Google Shape;2600;p194"/>
          <p:cNvSpPr txBox="1"/>
          <p:nvPr/>
        </p:nvSpPr>
        <p:spPr>
          <a:xfrm>
            <a:off x="7025525" y="735050"/>
            <a:ext cx="5014200" cy="1015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000">
                <a:solidFill>
                  <a:srgbClr val="037971"/>
                </a:solidFill>
                <a:latin typeface="Century Gothic"/>
                <a:ea typeface="Century Gothic"/>
                <a:cs typeface="Century Gothic"/>
                <a:sym typeface="Century Gothic"/>
              </a:rPr>
              <a:t>Natural factors that affect global distribution</a:t>
            </a:r>
            <a:endParaRPr b="1" sz="3000">
              <a:solidFill>
                <a:srgbClr val="037971"/>
              </a:solidFill>
              <a:latin typeface="Century Gothic"/>
              <a:ea typeface="Century Gothic"/>
              <a:cs typeface="Century Gothic"/>
              <a:sym typeface="Century Gothic"/>
            </a:endParaRPr>
          </a:p>
        </p:txBody>
      </p:sp>
      <p:pic>
        <p:nvPicPr>
          <p:cNvPr id="2601" name="Google Shape;2601;p194"/>
          <p:cNvPicPr preferRelativeResize="0"/>
          <p:nvPr/>
        </p:nvPicPr>
        <p:blipFill rotWithShape="1">
          <a:blip r:embed="rId7">
            <a:alphaModFix/>
          </a:blip>
          <a:srcRect b="7313" l="12756" r="19428" t="0"/>
          <a:stretch/>
        </p:blipFill>
        <p:spPr>
          <a:xfrm>
            <a:off x="662525" y="3602625"/>
            <a:ext cx="2914800" cy="2633100"/>
          </a:xfrm>
          <a:prstGeom prst="roundRect">
            <a:avLst>
              <a:gd fmla="val 16667" name="adj"/>
            </a:avLst>
          </a:prstGeom>
          <a:noFill/>
          <a:ln>
            <a:noFill/>
          </a:ln>
        </p:spPr>
      </p:pic>
      <p:cxnSp>
        <p:nvCxnSpPr>
          <p:cNvPr id="2602" name="Google Shape;2602;p194"/>
          <p:cNvCxnSpPr/>
          <p:nvPr/>
        </p:nvCxnSpPr>
        <p:spPr>
          <a:xfrm rot="10800000">
            <a:off x="3271200" y="2873625"/>
            <a:ext cx="4563600" cy="0"/>
          </a:xfrm>
          <a:prstGeom prst="straightConnector1">
            <a:avLst/>
          </a:prstGeom>
          <a:noFill/>
          <a:ln cap="flat" cmpd="sng" w="38100">
            <a:solidFill>
              <a:srgbClr val="93D8CB"/>
            </a:solidFill>
            <a:prstDash val="solid"/>
            <a:round/>
            <a:headEnd len="sm" w="sm" type="none"/>
            <a:tailEnd len="med" w="med" type="oval"/>
          </a:ln>
        </p:spPr>
      </p:cxnSp>
      <p:sp>
        <p:nvSpPr>
          <p:cNvPr id="2603" name="Google Shape;2603;p194"/>
          <p:cNvSpPr txBox="1"/>
          <p:nvPr/>
        </p:nvSpPr>
        <p:spPr>
          <a:xfrm>
            <a:off x="7929905" y="2703525"/>
            <a:ext cx="4033500" cy="369300"/>
          </a:xfrm>
          <a:prstGeom prst="rect">
            <a:avLst/>
          </a:prstGeom>
          <a:noFill/>
          <a:ln>
            <a:noFill/>
          </a:ln>
        </p:spPr>
        <p:txBody>
          <a:bodyPr anchorCtr="0" anchor="t" bIns="45675" lIns="45675" spcFirstLastPara="1" rIns="45675" wrap="square" tIns="45675">
            <a:spAutoFit/>
          </a:bodyPr>
          <a:lstStyle/>
          <a:p>
            <a:pPr indent="38100" lvl="0" marL="0" marR="0" rtl="0" algn="l">
              <a:lnSpc>
                <a:spcPct val="115000"/>
              </a:lnSpc>
              <a:spcBef>
                <a:spcPts val="0"/>
              </a:spcBef>
              <a:spcAft>
                <a:spcPts val="0"/>
              </a:spcAft>
              <a:buClr>
                <a:schemeClr val="dk1"/>
              </a:buClr>
              <a:buSzPts val="1100"/>
              <a:buFont typeface="Arial"/>
              <a:buNone/>
            </a:pPr>
            <a:r>
              <a:rPr lang="en-US" sz="1800">
                <a:solidFill>
                  <a:srgbClr val="037971"/>
                </a:solidFill>
                <a:latin typeface="Lato"/>
                <a:ea typeface="Lato"/>
                <a:cs typeface="Lato"/>
                <a:sym typeface="Lato"/>
              </a:rPr>
              <a:t>Wind direction</a:t>
            </a:r>
            <a:endParaRPr sz="1800">
              <a:solidFill>
                <a:srgbClr val="037971"/>
              </a:solidFill>
              <a:latin typeface="Lato"/>
              <a:ea typeface="Lato"/>
              <a:cs typeface="Lato"/>
              <a:sym typeface="Lato"/>
            </a:endParaRPr>
          </a:p>
        </p:txBody>
      </p:sp>
      <p:cxnSp>
        <p:nvCxnSpPr>
          <p:cNvPr id="2604" name="Google Shape;2604;p194"/>
          <p:cNvCxnSpPr/>
          <p:nvPr/>
        </p:nvCxnSpPr>
        <p:spPr>
          <a:xfrm rot="10800000">
            <a:off x="5530325" y="5107763"/>
            <a:ext cx="2295600" cy="0"/>
          </a:xfrm>
          <a:prstGeom prst="straightConnector1">
            <a:avLst/>
          </a:prstGeom>
          <a:noFill/>
          <a:ln cap="flat" cmpd="sng" w="38100">
            <a:solidFill>
              <a:srgbClr val="93D8CB"/>
            </a:solidFill>
            <a:prstDash val="solid"/>
            <a:round/>
            <a:headEnd len="sm" w="sm" type="none"/>
            <a:tailEnd len="med" w="med" type="oval"/>
          </a:ln>
        </p:spPr>
      </p:cxnSp>
      <p:sp>
        <p:nvSpPr>
          <p:cNvPr id="2605" name="Google Shape;2605;p194"/>
          <p:cNvSpPr txBox="1"/>
          <p:nvPr/>
        </p:nvSpPr>
        <p:spPr>
          <a:xfrm>
            <a:off x="7929905" y="4937663"/>
            <a:ext cx="4033500" cy="369300"/>
          </a:xfrm>
          <a:prstGeom prst="rect">
            <a:avLst/>
          </a:prstGeom>
          <a:noFill/>
          <a:ln>
            <a:noFill/>
          </a:ln>
        </p:spPr>
        <p:txBody>
          <a:bodyPr anchorCtr="0" anchor="t" bIns="45675" lIns="45675" spcFirstLastPara="1" rIns="45675" wrap="square" tIns="45675">
            <a:spAutoFit/>
          </a:bodyPr>
          <a:lstStyle/>
          <a:p>
            <a:pPr indent="38100" lvl="0" marL="0" marR="0" rtl="0" algn="l">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Tides</a:t>
            </a:r>
            <a:endParaRPr i="0" sz="1800" u="none" cap="none" strike="noStrike">
              <a:solidFill>
                <a:srgbClr val="025650"/>
              </a:solidFill>
              <a:latin typeface="Lato"/>
              <a:ea typeface="Lato"/>
              <a:cs typeface="Lato"/>
              <a:sym typeface="Lato"/>
            </a:endParaRPr>
          </a:p>
        </p:txBody>
      </p:sp>
      <p:cxnSp>
        <p:nvCxnSpPr>
          <p:cNvPr id="2606" name="Google Shape;2606;p194"/>
          <p:cNvCxnSpPr/>
          <p:nvPr/>
        </p:nvCxnSpPr>
        <p:spPr>
          <a:xfrm rot="10800000">
            <a:off x="3271200" y="4524350"/>
            <a:ext cx="4563600" cy="0"/>
          </a:xfrm>
          <a:prstGeom prst="straightConnector1">
            <a:avLst/>
          </a:prstGeom>
          <a:noFill/>
          <a:ln cap="flat" cmpd="sng" w="38100">
            <a:solidFill>
              <a:srgbClr val="93D8CB"/>
            </a:solidFill>
            <a:prstDash val="solid"/>
            <a:round/>
            <a:headEnd len="sm" w="sm" type="none"/>
            <a:tailEnd len="med" w="med" type="oval"/>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0" name="Shape 2610"/>
        <p:cNvGrpSpPr/>
        <p:nvPr/>
      </p:nvGrpSpPr>
      <p:grpSpPr>
        <a:xfrm>
          <a:off x="0" y="0"/>
          <a:ext cx="0" cy="0"/>
          <a:chOff x="0" y="0"/>
          <a:chExt cx="0" cy="0"/>
        </a:xfrm>
      </p:grpSpPr>
      <p:sp>
        <p:nvSpPr>
          <p:cNvPr id="2611" name="Google Shape;2611;p195"/>
          <p:cNvSpPr txBox="1"/>
          <p:nvPr>
            <p:ph idx="1" type="subTitle"/>
          </p:nvPr>
        </p:nvSpPr>
        <p:spPr>
          <a:xfrm>
            <a:off x="4845861" y="1540999"/>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a:t>Topic 1</a:t>
            </a:r>
            <a:endParaRPr/>
          </a:p>
          <a:p>
            <a:pPr indent="0" lvl="0" marL="0" rtl="0" algn="l">
              <a:spcBef>
                <a:spcPts val="0"/>
              </a:spcBef>
              <a:spcAft>
                <a:spcPts val="0"/>
              </a:spcAft>
              <a:buNone/>
            </a:pPr>
            <a:r>
              <a:t/>
            </a:r>
            <a:endParaRPr/>
          </a:p>
        </p:txBody>
      </p:sp>
      <p:sp>
        <p:nvSpPr>
          <p:cNvPr id="2612" name="Google Shape;2612;p195"/>
          <p:cNvSpPr txBox="1"/>
          <p:nvPr>
            <p:ph idx="2" type="subTitle"/>
          </p:nvPr>
        </p:nvSpPr>
        <p:spPr>
          <a:xfrm>
            <a:off x="4845861" y="4434558"/>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Topic 3</a:t>
            </a:r>
            <a:endParaRPr/>
          </a:p>
        </p:txBody>
      </p:sp>
      <p:sp>
        <p:nvSpPr>
          <p:cNvPr id="2613" name="Google Shape;2613;p195"/>
          <p:cNvSpPr txBox="1"/>
          <p:nvPr>
            <p:ph idx="3" type="subTitle"/>
          </p:nvPr>
        </p:nvSpPr>
        <p:spPr>
          <a:xfrm>
            <a:off x="5914667" y="2868064"/>
            <a:ext cx="50301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900">
                <a:latin typeface="Lato"/>
                <a:ea typeface="Lato"/>
                <a:cs typeface="Lato"/>
                <a:sym typeface="Lato"/>
              </a:rPr>
              <a:t>Microplastic ingestion</a:t>
            </a:r>
            <a:endParaRPr sz="19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pic>
        <p:nvPicPr>
          <p:cNvPr descr="Google Shape;150;p6" id="2618" name="Google Shape;2618;p196"/>
          <p:cNvPicPr preferRelativeResize="0"/>
          <p:nvPr/>
        </p:nvPicPr>
        <p:blipFill rotWithShape="1">
          <a:blip r:embed="rId3">
            <a:alphaModFix/>
          </a:blip>
          <a:srcRect b="0" l="0" r="0" t="0"/>
          <a:stretch/>
        </p:blipFill>
        <p:spPr>
          <a:xfrm>
            <a:off x="10391775" y="5995987"/>
            <a:ext cx="1651000" cy="739776"/>
          </a:xfrm>
          <a:prstGeom prst="rect">
            <a:avLst/>
          </a:prstGeom>
          <a:noFill/>
          <a:ln>
            <a:noFill/>
          </a:ln>
        </p:spPr>
      </p:pic>
      <p:sp>
        <p:nvSpPr>
          <p:cNvPr id="2619" name="Google Shape;2619;p196"/>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620" name="Google Shape;2620;p196"/>
          <p:cNvSpPr txBox="1"/>
          <p:nvPr/>
        </p:nvSpPr>
        <p:spPr>
          <a:xfrm>
            <a:off x="1004030" y="1717175"/>
            <a:ext cx="4033500" cy="1744500"/>
          </a:xfrm>
          <a:prstGeom prst="rect">
            <a:avLst/>
          </a:prstGeom>
          <a:noFill/>
          <a:ln>
            <a:noFill/>
          </a:ln>
        </p:spPr>
        <p:txBody>
          <a:bodyPr anchorCtr="0" anchor="t" bIns="45675" lIns="45675" spcFirstLastPara="1" rIns="45675" wrap="square" tIns="45675">
            <a:spAutoFit/>
          </a:bodyPr>
          <a:lstStyle/>
          <a:p>
            <a:pPr indent="0" lvl="0" marL="0" marR="0" rtl="0" algn="l">
              <a:lnSpc>
                <a:spcPct val="150000"/>
              </a:lnSpc>
              <a:spcBef>
                <a:spcPts val="1000"/>
              </a:spcBef>
              <a:spcAft>
                <a:spcPts val="0"/>
              </a:spcAft>
              <a:buNone/>
            </a:pPr>
            <a:r>
              <a:rPr lang="en-US" sz="1800">
                <a:solidFill>
                  <a:srgbClr val="037971"/>
                </a:solidFill>
                <a:latin typeface="Lato"/>
                <a:ea typeface="Lato"/>
                <a:cs typeface="Lato"/>
                <a:sym typeface="Lato"/>
              </a:rPr>
              <a:t>Ingestion = </a:t>
            </a:r>
            <a:endParaRPr sz="1800">
              <a:solidFill>
                <a:srgbClr val="037971"/>
              </a:solidFill>
              <a:latin typeface="Lato"/>
              <a:ea typeface="Lato"/>
              <a:cs typeface="Lato"/>
              <a:sym typeface="Lato"/>
            </a:endParaRPr>
          </a:p>
          <a:p>
            <a:pPr indent="0" lvl="0" marL="0" marR="0" rtl="0" algn="l">
              <a:lnSpc>
                <a:spcPct val="150000"/>
              </a:lnSpc>
              <a:spcBef>
                <a:spcPts val="1000"/>
              </a:spcBef>
              <a:spcAft>
                <a:spcPts val="0"/>
              </a:spcAft>
              <a:buNone/>
            </a:pPr>
            <a:r>
              <a:rPr lang="en-US" sz="1800">
                <a:solidFill>
                  <a:srgbClr val="037971"/>
                </a:solidFill>
                <a:latin typeface="Lato"/>
                <a:ea typeface="Lato"/>
                <a:cs typeface="Lato"/>
                <a:sym typeface="Lato"/>
              </a:rPr>
              <a:t>the process of taking food, drink, or another substance into the body by </a:t>
            </a:r>
            <a:r>
              <a:rPr b="1" lang="en-US" sz="1800">
                <a:solidFill>
                  <a:srgbClr val="037971"/>
                </a:solidFill>
                <a:latin typeface="Lato"/>
                <a:ea typeface="Lato"/>
                <a:cs typeface="Lato"/>
                <a:sym typeface="Lato"/>
              </a:rPr>
              <a:t>swallowing </a:t>
            </a:r>
            <a:r>
              <a:rPr lang="en-US" sz="1800">
                <a:solidFill>
                  <a:srgbClr val="037971"/>
                </a:solidFill>
                <a:latin typeface="Lato"/>
                <a:ea typeface="Lato"/>
                <a:cs typeface="Lato"/>
                <a:sym typeface="Lato"/>
              </a:rPr>
              <a:t>or </a:t>
            </a:r>
            <a:r>
              <a:rPr b="1" lang="en-US" sz="1800">
                <a:solidFill>
                  <a:srgbClr val="037971"/>
                </a:solidFill>
                <a:latin typeface="Lato"/>
                <a:ea typeface="Lato"/>
                <a:cs typeface="Lato"/>
                <a:sym typeface="Lato"/>
              </a:rPr>
              <a:t>absorbing </a:t>
            </a:r>
            <a:r>
              <a:rPr lang="en-US" sz="1800">
                <a:solidFill>
                  <a:srgbClr val="037971"/>
                </a:solidFill>
                <a:latin typeface="Lato"/>
                <a:ea typeface="Lato"/>
                <a:cs typeface="Lato"/>
                <a:sym typeface="Lato"/>
              </a:rPr>
              <a:t>it</a:t>
            </a:r>
            <a:endParaRPr sz="1800">
              <a:solidFill>
                <a:srgbClr val="037971"/>
              </a:solidFill>
              <a:latin typeface="Lato"/>
              <a:ea typeface="Lato"/>
              <a:cs typeface="Lato"/>
              <a:sym typeface="Lato"/>
            </a:endParaRPr>
          </a:p>
        </p:txBody>
      </p:sp>
      <p:sp>
        <p:nvSpPr>
          <p:cNvPr id="2621" name="Google Shape;2621;p196"/>
          <p:cNvSpPr txBox="1"/>
          <p:nvPr/>
        </p:nvSpPr>
        <p:spPr>
          <a:xfrm>
            <a:off x="662950" y="797700"/>
            <a:ext cx="55149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Microplastic Ingestion</a:t>
            </a:r>
            <a:endParaRPr b="1" sz="3200">
              <a:solidFill>
                <a:srgbClr val="037971"/>
              </a:solidFill>
              <a:latin typeface="Century Gothic"/>
              <a:ea typeface="Century Gothic"/>
              <a:cs typeface="Century Gothic"/>
              <a:sym typeface="Century Gothic"/>
            </a:endParaRPr>
          </a:p>
        </p:txBody>
      </p:sp>
      <p:pic>
        <p:nvPicPr>
          <p:cNvPr id="2622" name="Google Shape;2622;p196"/>
          <p:cNvPicPr preferRelativeResize="0"/>
          <p:nvPr/>
        </p:nvPicPr>
        <p:blipFill rotWithShape="1">
          <a:blip r:embed="rId4">
            <a:alphaModFix/>
          </a:blip>
          <a:srcRect b="0" l="7980" r="55526" t="0"/>
          <a:stretch/>
        </p:blipFill>
        <p:spPr>
          <a:xfrm flipH="1">
            <a:off x="8788550" y="1103400"/>
            <a:ext cx="2863800" cy="4651200"/>
          </a:xfrm>
          <a:prstGeom prst="roundRect">
            <a:avLst>
              <a:gd fmla="val 16667" name="adj"/>
            </a:avLst>
          </a:prstGeom>
          <a:noFill/>
          <a:ln>
            <a:noFill/>
          </a:ln>
        </p:spPr>
      </p:pic>
      <p:pic>
        <p:nvPicPr>
          <p:cNvPr id="2623" name="Google Shape;2623;p196"/>
          <p:cNvPicPr preferRelativeResize="0"/>
          <p:nvPr/>
        </p:nvPicPr>
        <p:blipFill rotWithShape="1">
          <a:blip r:embed="rId5">
            <a:alphaModFix/>
          </a:blip>
          <a:srcRect b="0" l="22714" r="34890" t="0"/>
          <a:stretch/>
        </p:blipFill>
        <p:spPr>
          <a:xfrm>
            <a:off x="5844900" y="1103400"/>
            <a:ext cx="2863800" cy="4651200"/>
          </a:xfrm>
          <a:prstGeom prst="roundRect">
            <a:avLst>
              <a:gd fmla="val 16667" name="adj"/>
            </a:avLst>
          </a:prstGeom>
          <a:noFill/>
          <a:ln>
            <a:noFill/>
          </a:ln>
        </p:spPr>
      </p:pic>
      <p:sp>
        <p:nvSpPr>
          <p:cNvPr id="2624" name="Google Shape;2624;p196"/>
          <p:cNvSpPr txBox="1"/>
          <p:nvPr/>
        </p:nvSpPr>
        <p:spPr>
          <a:xfrm>
            <a:off x="6368725" y="5754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37971"/>
                </a:solidFill>
                <a:latin typeface="Lato Light"/>
                <a:ea typeface="Lato Light"/>
                <a:cs typeface="Lato Light"/>
                <a:sym typeface="Lato Light"/>
              </a:rPr>
              <a:t>Photo by Jean Tresfon</a:t>
            </a:r>
            <a:endParaRPr>
              <a:solidFill>
                <a:srgbClr val="037971"/>
              </a:solidFill>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8" name="Shape 2628"/>
        <p:cNvGrpSpPr/>
        <p:nvPr/>
      </p:nvGrpSpPr>
      <p:grpSpPr>
        <a:xfrm>
          <a:off x="0" y="0"/>
          <a:ext cx="0" cy="0"/>
          <a:chOff x="0" y="0"/>
          <a:chExt cx="0" cy="0"/>
        </a:xfrm>
      </p:grpSpPr>
      <p:pic>
        <p:nvPicPr>
          <p:cNvPr descr="Google Shape;150;p6" id="2629" name="Google Shape;2629;p197"/>
          <p:cNvPicPr preferRelativeResize="0"/>
          <p:nvPr/>
        </p:nvPicPr>
        <p:blipFill rotWithShape="1">
          <a:blip r:embed="rId3">
            <a:alphaModFix/>
          </a:blip>
          <a:srcRect b="0" l="0" r="0" t="0"/>
          <a:stretch/>
        </p:blipFill>
        <p:spPr>
          <a:xfrm>
            <a:off x="10391775" y="5995987"/>
            <a:ext cx="1651000" cy="739776"/>
          </a:xfrm>
          <a:prstGeom prst="rect">
            <a:avLst/>
          </a:prstGeom>
          <a:noFill/>
          <a:ln>
            <a:noFill/>
          </a:ln>
        </p:spPr>
      </p:pic>
      <p:sp>
        <p:nvSpPr>
          <p:cNvPr id="2630" name="Google Shape;2630;p197"/>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631" name="Google Shape;2631;p197"/>
          <p:cNvSpPr txBox="1"/>
          <p:nvPr/>
        </p:nvSpPr>
        <p:spPr>
          <a:xfrm>
            <a:off x="1004030" y="1717175"/>
            <a:ext cx="4033500" cy="1616100"/>
          </a:xfrm>
          <a:prstGeom prst="rect">
            <a:avLst/>
          </a:prstGeom>
          <a:noFill/>
          <a:ln>
            <a:noFill/>
          </a:ln>
        </p:spPr>
        <p:txBody>
          <a:bodyPr anchorCtr="0" anchor="t" bIns="45675" lIns="45675" spcFirstLastPara="1" rIns="45675" wrap="square" tIns="45675">
            <a:spAutoFit/>
          </a:bodyPr>
          <a:lstStyle/>
          <a:p>
            <a:pPr indent="-342900" lvl="0" marL="457200" marR="0" rtl="0" algn="l">
              <a:lnSpc>
                <a:spcPct val="150000"/>
              </a:lnSpc>
              <a:spcBef>
                <a:spcPts val="1000"/>
              </a:spcBef>
              <a:spcAft>
                <a:spcPts val="0"/>
              </a:spcAft>
              <a:buClr>
                <a:srgbClr val="037971"/>
              </a:buClr>
              <a:buSzPts val="1800"/>
              <a:buFont typeface="Lato"/>
              <a:buChar char="-"/>
            </a:pPr>
            <a:r>
              <a:rPr lang="en-US" sz="1800">
                <a:solidFill>
                  <a:srgbClr val="037971"/>
                </a:solidFill>
                <a:latin typeface="Lato"/>
                <a:ea typeface="Lato"/>
                <a:cs typeface="Lato"/>
                <a:sym typeface="Lato"/>
              </a:rPr>
              <a:t>Specific vs. Non-Specific Feeding</a:t>
            </a:r>
            <a:endParaRPr sz="1800">
              <a:solidFill>
                <a:srgbClr val="037971"/>
              </a:solidFill>
              <a:latin typeface="Lato"/>
              <a:ea typeface="Lato"/>
              <a:cs typeface="Lato"/>
              <a:sym typeface="Lato"/>
            </a:endParaRPr>
          </a:p>
          <a:p>
            <a:pPr indent="-342900" lvl="0" marL="457200" marR="0" rtl="0" algn="l">
              <a:lnSpc>
                <a:spcPct val="150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Filter feeding</a:t>
            </a:r>
            <a:endParaRPr sz="1800">
              <a:solidFill>
                <a:srgbClr val="037971"/>
              </a:solidFill>
              <a:latin typeface="Lato"/>
              <a:ea typeface="Lato"/>
              <a:cs typeface="Lato"/>
              <a:sym typeface="Lato"/>
            </a:endParaRPr>
          </a:p>
          <a:p>
            <a:pPr indent="-342900" lvl="0" marL="457200" marR="0" rtl="0" algn="l">
              <a:lnSpc>
                <a:spcPct val="150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Specific feeding: confusing microplastics with prey</a:t>
            </a:r>
            <a:endParaRPr sz="1800">
              <a:solidFill>
                <a:srgbClr val="025650"/>
              </a:solidFill>
              <a:latin typeface="Lato"/>
              <a:ea typeface="Lato"/>
              <a:cs typeface="Lato"/>
              <a:sym typeface="Lato"/>
            </a:endParaRPr>
          </a:p>
        </p:txBody>
      </p:sp>
      <p:sp>
        <p:nvSpPr>
          <p:cNvPr id="2632" name="Google Shape;2632;p197"/>
          <p:cNvSpPr txBox="1"/>
          <p:nvPr/>
        </p:nvSpPr>
        <p:spPr>
          <a:xfrm>
            <a:off x="662950" y="797700"/>
            <a:ext cx="55149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Microplastic Ingestion</a:t>
            </a:r>
            <a:endParaRPr b="1" sz="3200">
              <a:solidFill>
                <a:srgbClr val="037971"/>
              </a:solidFill>
              <a:latin typeface="Century Gothic"/>
              <a:ea typeface="Century Gothic"/>
              <a:cs typeface="Century Gothic"/>
              <a:sym typeface="Century Gothic"/>
            </a:endParaRPr>
          </a:p>
        </p:txBody>
      </p:sp>
      <p:pic>
        <p:nvPicPr>
          <p:cNvPr id="2633" name="Google Shape;2633;p197"/>
          <p:cNvPicPr preferRelativeResize="0"/>
          <p:nvPr/>
        </p:nvPicPr>
        <p:blipFill rotWithShape="1">
          <a:blip r:embed="rId4">
            <a:alphaModFix/>
          </a:blip>
          <a:srcRect b="0" l="7980" r="55526" t="0"/>
          <a:stretch/>
        </p:blipFill>
        <p:spPr>
          <a:xfrm flipH="1">
            <a:off x="8788550" y="1103400"/>
            <a:ext cx="2863800" cy="4651200"/>
          </a:xfrm>
          <a:prstGeom prst="roundRect">
            <a:avLst>
              <a:gd fmla="val 16667" name="adj"/>
            </a:avLst>
          </a:prstGeom>
          <a:noFill/>
          <a:ln>
            <a:noFill/>
          </a:ln>
        </p:spPr>
      </p:pic>
      <p:pic>
        <p:nvPicPr>
          <p:cNvPr id="2634" name="Google Shape;2634;p197"/>
          <p:cNvPicPr preferRelativeResize="0"/>
          <p:nvPr/>
        </p:nvPicPr>
        <p:blipFill rotWithShape="1">
          <a:blip r:embed="rId5">
            <a:alphaModFix/>
          </a:blip>
          <a:srcRect b="0" l="22714" r="34890" t="0"/>
          <a:stretch/>
        </p:blipFill>
        <p:spPr>
          <a:xfrm>
            <a:off x="5844900" y="1103400"/>
            <a:ext cx="2863800" cy="4651200"/>
          </a:xfrm>
          <a:prstGeom prst="roundRect">
            <a:avLst>
              <a:gd fmla="val 16667" name="adj"/>
            </a:avLst>
          </a:prstGeom>
          <a:noFill/>
          <a:ln>
            <a:noFill/>
          </a:ln>
        </p:spPr>
      </p:pic>
      <p:sp>
        <p:nvSpPr>
          <p:cNvPr id="2635" name="Google Shape;2635;p197"/>
          <p:cNvSpPr txBox="1"/>
          <p:nvPr/>
        </p:nvSpPr>
        <p:spPr>
          <a:xfrm>
            <a:off x="6368725" y="5754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37971"/>
                </a:solidFill>
                <a:latin typeface="Lato Light"/>
                <a:ea typeface="Lato Light"/>
                <a:cs typeface="Lato Light"/>
                <a:sym typeface="Lato Light"/>
              </a:rPr>
              <a:t>Photo by Jean Tresfon</a:t>
            </a:r>
            <a:endParaRPr>
              <a:solidFill>
                <a:srgbClr val="037971"/>
              </a:solidFill>
              <a:latin typeface="Lato Light"/>
              <a:ea typeface="Lato Light"/>
              <a:cs typeface="Lato Light"/>
              <a:sym typeface="Lat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sp>
        <p:nvSpPr>
          <p:cNvPr id="2640" name="Google Shape;2640;p198"/>
          <p:cNvSpPr txBox="1"/>
          <p:nvPr/>
        </p:nvSpPr>
        <p:spPr>
          <a:xfrm>
            <a:off x="5154975" y="1639150"/>
            <a:ext cx="5280300" cy="1962300"/>
          </a:xfrm>
          <a:prstGeom prst="rect">
            <a:avLst/>
          </a:prstGeom>
          <a:noFill/>
          <a:ln>
            <a:noFill/>
          </a:ln>
        </p:spPr>
        <p:txBody>
          <a:bodyPr anchorCtr="0" anchor="t" bIns="45675" lIns="45675" spcFirstLastPara="1" rIns="45675" wrap="square" tIns="45675">
            <a:spAutoFit/>
          </a:bodyPr>
          <a:lstStyle/>
          <a:p>
            <a:pPr indent="0" lvl="0" marL="0" marR="0" rtl="0" algn="just">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Animals can eat other animals that have consumed microplastics</a:t>
            </a:r>
            <a:endParaRPr sz="1800">
              <a:solidFill>
                <a:srgbClr val="037971"/>
              </a:solidFill>
              <a:latin typeface="Lato"/>
              <a:ea typeface="Lato"/>
              <a:cs typeface="Lato"/>
              <a:sym typeface="Lato"/>
            </a:endParaRPr>
          </a:p>
          <a:p>
            <a:pPr indent="38100" lvl="0" marL="0" marR="0" rtl="0" algn="just">
              <a:lnSpc>
                <a:spcPct val="115000"/>
              </a:lnSpc>
              <a:spcBef>
                <a:spcPts val="0"/>
              </a:spcBef>
              <a:spcAft>
                <a:spcPts val="0"/>
              </a:spcAft>
              <a:buClr>
                <a:srgbClr val="000000"/>
              </a:buClr>
              <a:buSzPts val="2600"/>
              <a:buFont typeface="Sofia"/>
              <a:buNone/>
            </a:pPr>
            <a:r>
              <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 microplastics move through the </a:t>
            </a:r>
            <a:r>
              <a:rPr lang="en-US" sz="1800">
                <a:solidFill>
                  <a:srgbClr val="037971"/>
                </a:solidFill>
                <a:latin typeface="Lato"/>
                <a:ea typeface="Lato"/>
                <a:cs typeface="Lato"/>
                <a:sym typeface="Lato"/>
              </a:rPr>
              <a:t>food web</a:t>
            </a:r>
            <a:endParaRPr b="1" sz="1800">
              <a:solidFill>
                <a:srgbClr val="037971"/>
              </a:solidFill>
              <a:latin typeface="Lato"/>
              <a:ea typeface="Lato"/>
              <a:cs typeface="Lato"/>
              <a:sym typeface="Lato"/>
            </a:endParaRPr>
          </a:p>
          <a:p>
            <a:pPr indent="0" lvl="0" marL="0" marR="0" rtl="0" algn="just">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 animals ingest them indirectly</a:t>
            </a:r>
            <a:endParaRPr sz="1800">
              <a:solidFill>
                <a:srgbClr val="037971"/>
              </a:solidFill>
              <a:latin typeface="Lato"/>
              <a:ea typeface="Lato"/>
              <a:cs typeface="Lato"/>
              <a:sym typeface="Lato"/>
            </a:endParaRPr>
          </a:p>
          <a:p>
            <a:pPr indent="0" lvl="0" marL="457200" marR="0" rtl="0" algn="just">
              <a:lnSpc>
                <a:spcPct val="115000"/>
              </a:lnSpc>
              <a:spcBef>
                <a:spcPts val="0"/>
              </a:spcBef>
              <a:spcAft>
                <a:spcPts val="0"/>
              </a:spcAft>
              <a:buNone/>
            </a:pPr>
            <a:r>
              <a:t/>
            </a:r>
            <a:endParaRPr sz="1800">
              <a:solidFill>
                <a:srgbClr val="037971"/>
              </a:solidFill>
              <a:latin typeface="Lato"/>
              <a:ea typeface="Lato"/>
              <a:cs typeface="Lato"/>
              <a:sym typeface="Lato"/>
            </a:endParaRPr>
          </a:p>
        </p:txBody>
      </p:sp>
      <p:sp>
        <p:nvSpPr>
          <p:cNvPr id="2641" name="Google Shape;2641;p198"/>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642" name="Google Shape;2642;p198"/>
          <p:cNvSpPr txBox="1"/>
          <p:nvPr/>
        </p:nvSpPr>
        <p:spPr>
          <a:xfrm>
            <a:off x="5193975" y="958700"/>
            <a:ext cx="52023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Trophic Transfer</a:t>
            </a:r>
            <a:endParaRPr b="1" sz="3200">
              <a:solidFill>
                <a:srgbClr val="037971"/>
              </a:solidFill>
              <a:latin typeface="Century Gothic"/>
              <a:ea typeface="Century Gothic"/>
              <a:cs typeface="Century Gothic"/>
              <a:sym typeface="Century Gothic"/>
            </a:endParaRPr>
          </a:p>
        </p:txBody>
      </p:sp>
      <p:pic>
        <p:nvPicPr>
          <p:cNvPr id="2643" name="Google Shape;2643;p198"/>
          <p:cNvPicPr preferRelativeResize="0"/>
          <p:nvPr/>
        </p:nvPicPr>
        <p:blipFill rotWithShape="1">
          <a:blip r:embed="rId3">
            <a:alphaModFix/>
          </a:blip>
          <a:srcRect b="17566" l="32414" r="33402" t="26436"/>
          <a:stretch/>
        </p:blipFill>
        <p:spPr>
          <a:xfrm rot="-175496">
            <a:off x="9555629" y="891882"/>
            <a:ext cx="4259111" cy="5074240"/>
          </a:xfrm>
          <a:prstGeom prst="rect">
            <a:avLst/>
          </a:prstGeom>
          <a:noFill/>
          <a:ln>
            <a:noFill/>
          </a:ln>
        </p:spPr>
      </p:pic>
      <p:sp>
        <p:nvSpPr>
          <p:cNvPr id="2644" name="Google Shape;2644;p198"/>
          <p:cNvSpPr/>
          <p:nvPr/>
        </p:nvSpPr>
        <p:spPr>
          <a:xfrm>
            <a:off x="276325" y="597875"/>
            <a:ext cx="4190100" cy="5576700"/>
          </a:xfrm>
          <a:prstGeom prst="roundRect">
            <a:avLst>
              <a:gd fmla="val 16667" name="adj"/>
            </a:avLst>
          </a:prstGeom>
          <a:solidFill>
            <a:srgbClr val="B5EBE0"/>
          </a:solidFill>
          <a:ln cap="flat" cmpd="sng" w="9525">
            <a:solidFill>
              <a:srgbClr val="93D8C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645" name="Google Shape;2645;p198" title="Diagram-v2-02.png"/>
          <p:cNvPicPr preferRelativeResize="0"/>
          <p:nvPr/>
        </p:nvPicPr>
        <p:blipFill>
          <a:blip r:embed="rId4">
            <a:alphaModFix/>
          </a:blip>
          <a:stretch>
            <a:fillRect/>
          </a:stretch>
        </p:blipFill>
        <p:spPr>
          <a:xfrm>
            <a:off x="-101275" y="385750"/>
            <a:ext cx="4945300" cy="60865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199"/>
          <p:cNvSpPr txBox="1"/>
          <p:nvPr/>
        </p:nvSpPr>
        <p:spPr>
          <a:xfrm>
            <a:off x="5154975" y="1639150"/>
            <a:ext cx="5280300" cy="3555600"/>
          </a:xfrm>
          <a:prstGeom prst="rect">
            <a:avLst/>
          </a:prstGeom>
          <a:noFill/>
          <a:ln>
            <a:noFill/>
          </a:ln>
        </p:spPr>
        <p:txBody>
          <a:bodyPr anchorCtr="0" anchor="t" bIns="45675" lIns="45675" spcFirstLastPara="1" rIns="45675" wrap="square" tIns="45675">
            <a:spAutoFit/>
          </a:bodyPr>
          <a:lstStyle/>
          <a:p>
            <a:pPr indent="0" lvl="0" marL="0" rtl="0" algn="just">
              <a:lnSpc>
                <a:spcPct val="115000"/>
              </a:lnSpc>
              <a:spcBef>
                <a:spcPts val="0"/>
              </a:spcBef>
              <a:spcAft>
                <a:spcPts val="0"/>
              </a:spcAft>
              <a:buClr>
                <a:schemeClr val="dk1"/>
              </a:buClr>
              <a:buSzPts val="2600"/>
              <a:buFont typeface="Sofia"/>
              <a:buNone/>
            </a:pPr>
            <a:r>
              <a:rPr lang="en-US" sz="1800">
                <a:solidFill>
                  <a:srgbClr val="037971"/>
                </a:solidFill>
                <a:latin typeface="Lato"/>
                <a:ea typeface="Lato"/>
                <a:cs typeface="Lato"/>
                <a:sym typeface="Lato"/>
              </a:rPr>
              <a:t>→ organisms have a</a:t>
            </a:r>
            <a:r>
              <a:rPr b="1" lang="en-US" sz="1800">
                <a:solidFill>
                  <a:srgbClr val="037971"/>
                </a:solidFill>
                <a:latin typeface="Lato"/>
                <a:ea typeface="Lato"/>
                <a:cs typeface="Lato"/>
                <a:sym typeface="Lato"/>
              </a:rPr>
              <a:t> trophic level</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Clr>
                <a:srgbClr val="000000"/>
              </a:buClr>
              <a:buSzPts val="2600"/>
              <a:buFont typeface="Sofia"/>
              <a:buNone/>
            </a:pPr>
            <a:r>
              <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 microplastics moving from one trophic level to another (by ingestion) is called </a:t>
            </a:r>
            <a:r>
              <a:rPr b="1" lang="en-US" sz="1800">
                <a:solidFill>
                  <a:srgbClr val="037971"/>
                </a:solidFill>
                <a:latin typeface="Lato"/>
                <a:ea typeface="Lato"/>
                <a:cs typeface="Lato"/>
                <a:sym typeface="Lato"/>
              </a:rPr>
              <a:t>trophic transfer</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Clr>
                <a:srgbClr val="000000"/>
              </a:buClr>
              <a:buSzPts val="2600"/>
              <a:buFont typeface="Sofia"/>
              <a:buNone/>
            </a:pPr>
            <a:r>
              <a:t/>
            </a:r>
            <a:endParaRPr sz="1800">
              <a:solidFill>
                <a:srgbClr val="037971"/>
              </a:solidFill>
              <a:latin typeface="Lato"/>
              <a:ea typeface="Lato"/>
              <a:cs typeface="Lato"/>
              <a:sym typeface="Lato"/>
            </a:endParaRPr>
          </a:p>
          <a:p>
            <a:pPr indent="38100" lvl="0" marL="0" marR="0" rtl="0" algn="just">
              <a:lnSpc>
                <a:spcPct val="115000"/>
              </a:lnSpc>
              <a:spcBef>
                <a:spcPts val="0"/>
              </a:spcBef>
              <a:spcAft>
                <a:spcPts val="0"/>
              </a:spcAft>
              <a:buClr>
                <a:srgbClr val="000000"/>
              </a:buClr>
              <a:buSzPts val="2600"/>
              <a:buFont typeface="Sofia"/>
              <a:buNone/>
            </a:pPr>
            <a:r>
              <a:t/>
            </a:r>
            <a:endParaRPr sz="1800">
              <a:solidFill>
                <a:srgbClr val="037971"/>
              </a:solidFill>
              <a:latin typeface="Lato"/>
              <a:ea typeface="Lato"/>
              <a:cs typeface="Lato"/>
              <a:sym typeface="Lato"/>
            </a:endParaRPr>
          </a:p>
          <a:p>
            <a:pPr indent="38100" lvl="0" marL="0" marR="0" rtl="0" algn="just">
              <a:lnSpc>
                <a:spcPct val="115000"/>
              </a:lnSpc>
              <a:spcBef>
                <a:spcPts val="0"/>
              </a:spcBef>
              <a:spcAft>
                <a:spcPts val="0"/>
              </a:spcAft>
              <a:buClr>
                <a:srgbClr val="000000"/>
              </a:buClr>
              <a:buSzPts val="2600"/>
              <a:buFont typeface="Sofia"/>
              <a:buNone/>
            </a:pPr>
            <a:r>
              <a:rPr lang="en-US" sz="1800">
                <a:solidFill>
                  <a:srgbClr val="037971"/>
                </a:solidFill>
                <a:latin typeface="Lato"/>
                <a:ea typeface="Lato"/>
                <a:cs typeface="Lato"/>
                <a:sym typeface="Lato"/>
              </a:rPr>
              <a:t>Microplastic can move through the food web through:</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Ingestion (trophic transfer)</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Excretion (leaving the food web)</a:t>
            </a:r>
            <a:endParaRPr sz="1800">
              <a:solidFill>
                <a:srgbClr val="037971"/>
              </a:solidFill>
              <a:latin typeface="Lato"/>
              <a:ea typeface="Lato"/>
              <a:cs typeface="Lato"/>
              <a:sym typeface="Lato"/>
            </a:endParaRPr>
          </a:p>
          <a:p>
            <a:pPr indent="0" lvl="0" marL="457200" marR="0" rtl="0" algn="just">
              <a:lnSpc>
                <a:spcPct val="115000"/>
              </a:lnSpc>
              <a:spcBef>
                <a:spcPts val="0"/>
              </a:spcBef>
              <a:spcAft>
                <a:spcPts val="0"/>
              </a:spcAft>
              <a:buNone/>
            </a:pPr>
            <a:r>
              <a:t/>
            </a:r>
            <a:endParaRPr sz="1800">
              <a:solidFill>
                <a:srgbClr val="037971"/>
              </a:solidFill>
              <a:latin typeface="Lato"/>
              <a:ea typeface="Lato"/>
              <a:cs typeface="Lato"/>
              <a:sym typeface="Lato"/>
            </a:endParaRPr>
          </a:p>
        </p:txBody>
      </p:sp>
      <p:sp>
        <p:nvSpPr>
          <p:cNvPr id="2651" name="Google Shape;2651;p199"/>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652" name="Google Shape;2652;p199"/>
          <p:cNvSpPr txBox="1"/>
          <p:nvPr/>
        </p:nvSpPr>
        <p:spPr>
          <a:xfrm>
            <a:off x="5193975" y="958700"/>
            <a:ext cx="52023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Trophic Transfer</a:t>
            </a:r>
            <a:endParaRPr b="1" sz="3200">
              <a:solidFill>
                <a:srgbClr val="037971"/>
              </a:solidFill>
              <a:latin typeface="Century Gothic"/>
              <a:ea typeface="Century Gothic"/>
              <a:cs typeface="Century Gothic"/>
              <a:sym typeface="Century Gothic"/>
            </a:endParaRPr>
          </a:p>
        </p:txBody>
      </p:sp>
      <p:pic>
        <p:nvPicPr>
          <p:cNvPr id="2653" name="Google Shape;2653;p199"/>
          <p:cNvPicPr preferRelativeResize="0"/>
          <p:nvPr/>
        </p:nvPicPr>
        <p:blipFill rotWithShape="1">
          <a:blip r:embed="rId3">
            <a:alphaModFix/>
          </a:blip>
          <a:srcRect b="17566" l="32414" r="33402" t="26436"/>
          <a:stretch/>
        </p:blipFill>
        <p:spPr>
          <a:xfrm rot="-175496">
            <a:off x="9555629" y="891882"/>
            <a:ext cx="4259111" cy="5074240"/>
          </a:xfrm>
          <a:prstGeom prst="rect">
            <a:avLst/>
          </a:prstGeom>
          <a:noFill/>
          <a:ln>
            <a:noFill/>
          </a:ln>
        </p:spPr>
      </p:pic>
      <p:sp>
        <p:nvSpPr>
          <p:cNvPr id="2654" name="Google Shape;2654;p199"/>
          <p:cNvSpPr/>
          <p:nvPr/>
        </p:nvSpPr>
        <p:spPr>
          <a:xfrm>
            <a:off x="276325" y="597875"/>
            <a:ext cx="4190100" cy="5576700"/>
          </a:xfrm>
          <a:prstGeom prst="roundRect">
            <a:avLst>
              <a:gd fmla="val 16667" name="adj"/>
            </a:avLst>
          </a:prstGeom>
          <a:solidFill>
            <a:srgbClr val="B5EBE0"/>
          </a:solidFill>
          <a:ln cap="flat" cmpd="sng" w="9525">
            <a:solidFill>
              <a:srgbClr val="93D8C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655" name="Google Shape;2655;p199" title="Diagram-v2-02.png"/>
          <p:cNvPicPr preferRelativeResize="0"/>
          <p:nvPr/>
        </p:nvPicPr>
        <p:blipFill>
          <a:blip r:embed="rId4">
            <a:alphaModFix/>
          </a:blip>
          <a:stretch>
            <a:fillRect/>
          </a:stretch>
        </p:blipFill>
        <p:spPr>
          <a:xfrm>
            <a:off x="-101275" y="385750"/>
            <a:ext cx="4945300" cy="6086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pic>
        <p:nvPicPr>
          <p:cNvPr descr="Google Shape;125;p4" id="2660" name="Google Shape;2660;p200"/>
          <p:cNvPicPr preferRelativeResize="0"/>
          <p:nvPr/>
        </p:nvPicPr>
        <p:blipFill rotWithShape="1">
          <a:blip r:embed="rId3">
            <a:alphaModFix/>
          </a:blip>
          <a:srcRect b="0" l="0" r="0" t="0"/>
          <a:stretch/>
        </p:blipFill>
        <p:spPr>
          <a:xfrm>
            <a:off x="10391775" y="5995987"/>
            <a:ext cx="1651000" cy="739776"/>
          </a:xfrm>
          <a:prstGeom prst="rect">
            <a:avLst/>
          </a:prstGeom>
          <a:noFill/>
          <a:ln>
            <a:noFill/>
          </a:ln>
        </p:spPr>
      </p:pic>
      <p:sp>
        <p:nvSpPr>
          <p:cNvPr id="2661" name="Google Shape;2661;p200"/>
          <p:cNvSpPr txBox="1"/>
          <p:nvPr/>
        </p:nvSpPr>
        <p:spPr>
          <a:xfrm>
            <a:off x="1312975" y="2406900"/>
            <a:ext cx="4992300" cy="1188300"/>
          </a:xfrm>
          <a:prstGeom prst="rect">
            <a:avLst/>
          </a:prstGeom>
          <a:noFill/>
          <a:ln>
            <a:noFill/>
          </a:ln>
        </p:spPr>
        <p:txBody>
          <a:bodyPr anchorCtr="0" anchor="t" bIns="45675" lIns="45675" spcFirstLastPara="1" rIns="45675" wrap="square" tIns="45675">
            <a:spAutoFit/>
          </a:bodyPr>
          <a:lstStyle/>
          <a:p>
            <a:pPr indent="38100" lvl="0" marL="0" marR="0" rtl="0" algn="just">
              <a:lnSpc>
                <a:spcPct val="115000"/>
              </a:lnSpc>
              <a:spcBef>
                <a:spcPts val="0"/>
              </a:spcBef>
              <a:spcAft>
                <a:spcPts val="0"/>
              </a:spcAft>
              <a:buClr>
                <a:srgbClr val="000000"/>
              </a:buClr>
              <a:buSzPts val="2600"/>
              <a:buFont typeface="Sofia"/>
              <a:buNone/>
            </a:pPr>
            <a:r>
              <a:rPr lang="en-US" sz="1600">
                <a:solidFill>
                  <a:srgbClr val="037971"/>
                </a:solidFill>
                <a:latin typeface="Lato"/>
                <a:ea typeface="Lato"/>
                <a:cs typeface="Lato"/>
                <a:sym typeface="Lato"/>
              </a:rPr>
              <a:t>Microplastics can accumulate within an organism, potentially causing harm. </a:t>
            </a:r>
            <a:endParaRPr sz="16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sz="1600">
              <a:solidFill>
                <a:srgbClr val="037971"/>
              </a:solidFill>
              <a:latin typeface="Lato"/>
              <a:ea typeface="Lato"/>
              <a:cs typeface="Lato"/>
              <a:sym typeface="Lato"/>
            </a:endParaRPr>
          </a:p>
          <a:p>
            <a:pPr indent="0" lvl="0" marL="0" marR="0" rtl="0" algn="just">
              <a:lnSpc>
                <a:spcPct val="100000"/>
              </a:lnSpc>
              <a:spcBef>
                <a:spcPts val="0"/>
              </a:spcBef>
              <a:spcAft>
                <a:spcPts val="0"/>
              </a:spcAft>
              <a:buNone/>
            </a:pPr>
            <a:r>
              <a:t/>
            </a:r>
            <a:endParaRPr i="0" sz="1600" u="none" cap="none" strike="noStrike">
              <a:solidFill>
                <a:srgbClr val="FFFFFF"/>
              </a:solidFill>
              <a:latin typeface="Lato"/>
              <a:ea typeface="Lato"/>
              <a:cs typeface="Lato"/>
              <a:sym typeface="Lato"/>
            </a:endParaRPr>
          </a:p>
        </p:txBody>
      </p:sp>
      <p:cxnSp>
        <p:nvCxnSpPr>
          <p:cNvPr id="2662" name="Google Shape;2662;p200"/>
          <p:cNvCxnSpPr/>
          <p:nvPr/>
        </p:nvCxnSpPr>
        <p:spPr>
          <a:xfrm rot="10800000">
            <a:off x="1117250" y="2162425"/>
            <a:ext cx="6446100" cy="0"/>
          </a:xfrm>
          <a:prstGeom prst="straightConnector1">
            <a:avLst/>
          </a:prstGeom>
          <a:noFill/>
          <a:ln cap="flat" cmpd="sng" w="28575">
            <a:solidFill>
              <a:srgbClr val="025650"/>
            </a:solidFill>
            <a:prstDash val="solid"/>
            <a:round/>
            <a:headEnd len="sm" w="sm" type="none"/>
            <a:tailEnd len="med" w="med" type="oval"/>
          </a:ln>
        </p:spPr>
      </p:cxnSp>
      <p:sp>
        <p:nvSpPr>
          <p:cNvPr id="2663" name="Google Shape;2663;p200"/>
          <p:cNvSpPr txBox="1"/>
          <p:nvPr/>
        </p:nvSpPr>
        <p:spPr>
          <a:xfrm>
            <a:off x="1312973" y="1577725"/>
            <a:ext cx="3746100" cy="584700"/>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Bioaccumulation</a:t>
            </a:r>
            <a:endParaRPr b="1" sz="3200">
              <a:solidFill>
                <a:srgbClr val="037971"/>
              </a:solidFill>
              <a:latin typeface="Century Gothic"/>
              <a:ea typeface="Century Gothic"/>
              <a:cs typeface="Century Gothic"/>
              <a:sym typeface="Century Gothic"/>
            </a:endParaRPr>
          </a:p>
        </p:txBody>
      </p:sp>
      <p:pic>
        <p:nvPicPr>
          <p:cNvPr descr="Google Shape;91;p1" id="2664" name="Google Shape;2664;p200"/>
          <p:cNvPicPr preferRelativeResize="0"/>
          <p:nvPr/>
        </p:nvPicPr>
        <p:blipFill rotWithShape="1">
          <a:blip r:embed="rId3">
            <a:alphaModFix/>
          </a:blip>
          <a:srcRect b="0" l="0" r="0" t="0"/>
          <a:stretch/>
        </p:blipFill>
        <p:spPr>
          <a:xfrm>
            <a:off x="10391775" y="5995987"/>
            <a:ext cx="1651000" cy="739776"/>
          </a:xfrm>
          <a:prstGeom prst="rect">
            <a:avLst/>
          </a:prstGeom>
          <a:noFill/>
          <a:ln>
            <a:noFill/>
          </a:ln>
        </p:spPr>
      </p:pic>
      <p:sp>
        <p:nvSpPr>
          <p:cNvPr id="2665" name="Google Shape;2665;p200"/>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2666" name="Google Shape;2666;p200"/>
          <p:cNvPicPr preferRelativeResize="0"/>
          <p:nvPr/>
        </p:nvPicPr>
        <p:blipFill rotWithShape="1">
          <a:blip r:embed="rId4">
            <a:alphaModFix/>
          </a:blip>
          <a:srcRect b="0" l="4299" r="30152" t="0"/>
          <a:stretch/>
        </p:blipFill>
        <p:spPr>
          <a:xfrm>
            <a:off x="6904275" y="824850"/>
            <a:ext cx="4707900" cy="4844400"/>
          </a:xfrm>
          <a:prstGeom prst="ellipse">
            <a:avLst/>
          </a:prstGeom>
          <a:noFill/>
          <a:ln>
            <a:noFill/>
          </a:ln>
        </p:spPr>
      </p:pic>
      <p:cxnSp>
        <p:nvCxnSpPr>
          <p:cNvPr id="2667" name="Google Shape;2667;p200"/>
          <p:cNvCxnSpPr/>
          <p:nvPr/>
        </p:nvCxnSpPr>
        <p:spPr>
          <a:xfrm flipH="1" rot="10800000">
            <a:off x="7990025" y="3132000"/>
            <a:ext cx="2853900" cy="2811900"/>
          </a:xfrm>
          <a:prstGeom prst="straightConnector1">
            <a:avLst/>
          </a:prstGeom>
          <a:noFill/>
          <a:ln cap="flat" cmpd="sng" w="28575">
            <a:solidFill>
              <a:srgbClr val="037971"/>
            </a:solidFill>
            <a:prstDash val="solid"/>
            <a:round/>
            <a:headEnd len="sm" w="sm" type="none"/>
            <a:tailEnd len="med" w="med" type="oval"/>
          </a:ln>
        </p:spPr>
      </p:cxnSp>
      <p:cxnSp>
        <p:nvCxnSpPr>
          <p:cNvPr id="2668" name="Google Shape;2668;p200"/>
          <p:cNvCxnSpPr/>
          <p:nvPr/>
        </p:nvCxnSpPr>
        <p:spPr>
          <a:xfrm rot="10800000">
            <a:off x="6658625" y="5943900"/>
            <a:ext cx="1331400" cy="0"/>
          </a:xfrm>
          <a:prstGeom prst="straightConnector1">
            <a:avLst/>
          </a:prstGeom>
          <a:noFill/>
          <a:ln cap="flat" cmpd="sng" w="28575">
            <a:solidFill>
              <a:srgbClr val="037971"/>
            </a:solidFill>
            <a:prstDash val="solid"/>
            <a:round/>
            <a:headEnd len="sm" w="sm" type="none"/>
            <a:tailEnd len="med" w="med" type="none"/>
          </a:ln>
        </p:spPr>
      </p:cxnSp>
      <p:sp>
        <p:nvSpPr>
          <p:cNvPr id="2669" name="Google Shape;2669;p200"/>
          <p:cNvSpPr txBox="1"/>
          <p:nvPr/>
        </p:nvSpPr>
        <p:spPr>
          <a:xfrm>
            <a:off x="6586325" y="5573700"/>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025A54"/>
                </a:solidFill>
                <a:latin typeface="Lato"/>
                <a:ea typeface="Lato"/>
                <a:cs typeface="Lato"/>
                <a:sym typeface="Lato"/>
              </a:rPr>
              <a:t>Microplastics</a:t>
            </a:r>
            <a:endParaRPr sz="300">
              <a:solidFill>
                <a:srgbClr val="025A54"/>
              </a:solidFill>
            </a:endParaRPr>
          </a:p>
        </p:txBody>
      </p:sp>
      <p:sp>
        <p:nvSpPr>
          <p:cNvPr id="2670" name="Google Shape;2670;p200"/>
          <p:cNvSpPr txBox="1"/>
          <p:nvPr/>
        </p:nvSpPr>
        <p:spPr>
          <a:xfrm>
            <a:off x="9192000" y="57669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dk1"/>
                </a:solidFill>
              </a:rPr>
              <a:t>Photo courtesy of New Scientist</a:t>
            </a:r>
            <a:endParaRPr/>
          </a:p>
        </p:txBody>
      </p:sp>
      <p:pic>
        <p:nvPicPr>
          <p:cNvPr id="2671" name="Google Shape;2671;p200"/>
          <p:cNvPicPr preferRelativeResize="0"/>
          <p:nvPr/>
        </p:nvPicPr>
        <p:blipFill rotWithShape="1">
          <a:blip r:embed="rId5">
            <a:alphaModFix/>
          </a:blip>
          <a:srcRect b="17566" l="32414" r="33402" t="26436"/>
          <a:stretch/>
        </p:blipFill>
        <p:spPr>
          <a:xfrm flipH="1" rot="175496">
            <a:off x="2640567" y="3259782"/>
            <a:ext cx="4259111" cy="50742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5" name="Shape 2675"/>
        <p:cNvGrpSpPr/>
        <p:nvPr/>
      </p:nvGrpSpPr>
      <p:grpSpPr>
        <a:xfrm>
          <a:off x="0" y="0"/>
          <a:ext cx="0" cy="0"/>
          <a:chOff x="0" y="0"/>
          <a:chExt cx="0" cy="0"/>
        </a:xfrm>
      </p:grpSpPr>
      <p:sp>
        <p:nvSpPr>
          <p:cNvPr id="2676" name="Google Shape;2676;p201"/>
          <p:cNvSpPr txBox="1"/>
          <p:nvPr>
            <p:ph idx="1" type="subTitle"/>
          </p:nvPr>
        </p:nvSpPr>
        <p:spPr>
          <a:xfrm>
            <a:off x="2830650" y="2558250"/>
            <a:ext cx="6530700" cy="1741500"/>
          </a:xfrm>
          <a:prstGeom prst="rect">
            <a:avLst/>
          </a:prstGeom>
        </p:spPr>
        <p:txBody>
          <a:bodyPr anchorCtr="0" anchor="t" bIns="45675" lIns="45675" spcFirstLastPara="1" rIns="45675" wrap="square" tIns="45675">
            <a:noAutofit/>
          </a:bodyPr>
          <a:lstStyle/>
          <a:p>
            <a:pPr indent="0" lvl="0" marL="0" rtl="0" algn="ctr">
              <a:spcBef>
                <a:spcPts val="1000"/>
              </a:spcBef>
              <a:spcAft>
                <a:spcPts val="0"/>
              </a:spcAft>
              <a:buNone/>
            </a:pPr>
            <a:r>
              <a:rPr lang="en-US"/>
              <a:t>What does this mean for the amount of microplastics consumed by the predator?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0" name="Shape 2680"/>
        <p:cNvGrpSpPr/>
        <p:nvPr/>
      </p:nvGrpSpPr>
      <p:grpSpPr>
        <a:xfrm>
          <a:off x="0" y="0"/>
          <a:ext cx="0" cy="0"/>
          <a:chOff x="0" y="0"/>
          <a:chExt cx="0" cy="0"/>
        </a:xfrm>
      </p:grpSpPr>
      <p:pic>
        <p:nvPicPr>
          <p:cNvPr id="2681" name="Google Shape;2681;p202"/>
          <p:cNvPicPr preferRelativeResize="0"/>
          <p:nvPr>
            <p:ph idx="2" type="pic"/>
          </p:nvPr>
        </p:nvPicPr>
        <p:blipFill rotWithShape="1">
          <a:blip r:embed="rId3">
            <a:alphaModFix/>
          </a:blip>
          <a:srcRect b="0" l="27969" r="15866" t="0"/>
          <a:stretch/>
        </p:blipFill>
        <p:spPr>
          <a:xfrm>
            <a:off x="609600" y="609600"/>
            <a:ext cx="5640000" cy="5638800"/>
          </a:xfrm>
          <a:prstGeom prst="roundRect">
            <a:avLst>
              <a:gd fmla="val 16667" name="adj"/>
            </a:avLst>
          </a:prstGeom>
        </p:spPr>
      </p:pic>
      <p:sp>
        <p:nvSpPr>
          <p:cNvPr id="2682" name="Google Shape;2682;p202"/>
          <p:cNvSpPr txBox="1"/>
          <p:nvPr>
            <p:ph type="title"/>
          </p:nvPr>
        </p:nvSpPr>
        <p:spPr>
          <a:xfrm>
            <a:off x="6656133" y="1704000"/>
            <a:ext cx="5089200" cy="10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Effect on humans?</a:t>
            </a:r>
            <a:endParaRPr/>
          </a:p>
        </p:txBody>
      </p:sp>
      <p:sp>
        <p:nvSpPr>
          <p:cNvPr id="2683" name="Google Shape;2683;p202"/>
          <p:cNvSpPr txBox="1"/>
          <p:nvPr>
            <p:ph idx="1" type="subTitle"/>
          </p:nvPr>
        </p:nvSpPr>
        <p:spPr>
          <a:xfrm>
            <a:off x="6692746" y="1364394"/>
            <a:ext cx="5089200" cy="369300"/>
          </a:xfrm>
          <a:prstGeom prst="rect">
            <a:avLst/>
          </a:prstGeom>
        </p:spPr>
        <p:txBody>
          <a:bodyPr anchorCtr="0" anchor="t" bIns="121900" lIns="121900" spcFirstLastPara="1" rIns="121900" wrap="square" tIns="121900">
            <a:noAutofit/>
          </a:bodyPr>
          <a:lstStyle/>
          <a:p>
            <a:pPr indent="0" lvl="0" marL="0" rtl="0" algn="l">
              <a:spcBef>
                <a:spcPts val="0"/>
              </a:spcBef>
              <a:spcAft>
                <a:spcPts val="1600"/>
              </a:spcAft>
              <a:buNone/>
            </a:pPr>
            <a:r>
              <a:rPr lang="en-US"/>
              <a:t>Microplastic ingestion</a:t>
            </a:r>
            <a:endParaRPr/>
          </a:p>
        </p:txBody>
      </p:sp>
      <p:sp>
        <p:nvSpPr>
          <p:cNvPr id="2684" name="Google Shape;2684;p202"/>
          <p:cNvSpPr txBox="1"/>
          <p:nvPr>
            <p:ph idx="3" type="body"/>
          </p:nvPr>
        </p:nvSpPr>
        <p:spPr>
          <a:xfrm>
            <a:off x="6656125" y="2705600"/>
            <a:ext cx="4542900" cy="3023100"/>
          </a:xfrm>
          <a:prstGeom prst="rect">
            <a:avLst/>
          </a:prstGeom>
        </p:spPr>
        <p:txBody>
          <a:bodyPr anchorCtr="0" anchor="t" bIns="121900" lIns="121900" spcFirstLastPara="1" rIns="121900" wrap="square" tIns="121900">
            <a:noAutofit/>
          </a:bodyPr>
          <a:lstStyle/>
          <a:p>
            <a:pPr indent="-342900" lvl="0" marL="457200" rtl="0" algn="l">
              <a:spcBef>
                <a:spcPts val="0"/>
              </a:spcBef>
              <a:spcAft>
                <a:spcPts val="0"/>
              </a:spcAft>
              <a:buSzPts val="1800"/>
              <a:buFont typeface="Lato"/>
              <a:buChar char="●"/>
            </a:pPr>
            <a:r>
              <a:rPr lang="en-US" sz="1800">
                <a:latin typeface="Lato"/>
                <a:ea typeface="Lato"/>
                <a:cs typeface="Lato"/>
                <a:sym typeface="Lato"/>
              </a:rPr>
              <a:t>We breathe, drink and eat microplastics.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US" sz="1800">
                <a:latin typeface="Lato"/>
                <a:ea typeface="Lato"/>
                <a:cs typeface="Lato"/>
                <a:sym typeface="Lato"/>
              </a:rPr>
              <a:t>If we </a:t>
            </a:r>
            <a:r>
              <a:rPr lang="en-US" sz="1800">
                <a:latin typeface="Lato"/>
                <a:ea typeface="Lato"/>
                <a:cs typeface="Lato"/>
                <a:sym typeface="Lato"/>
              </a:rPr>
              <a:t>consume</a:t>
            </a:r>
            <a:r>
              <a:rPr lang="en-US" sz="1800">
                <a:latin typeface="Lato"/>
                <a:ea typeface="Lato"/>
                <a:cs typeface="Lato"/>
                <a:sym typeface="Lato"/>
              </a:rPr>
              <a:t> organisms, are we </a:t>
            </a:r>
            <a:r>
              <a:rPr lang="en-US" sz="1800">
                <a:latin typeface="Lato"/>
                <a:ea typeface="Lato"/>
                <a:cs typeface="Lato"/>
                <a:sym typeface="Lato"/>
              </a:rPr>
              <a:t>ingesting</a:t>
            </a:r>
            <a:r>
              <a:rPr lang="en-US" sz="1800">
                <a:latin typeface="Lato"/>
                <a:ea typeface="Lato"/>
                <a:cs typeface="Lato"/>
                <a:sym typeface="Lato"/>
              </a:rPr>
              <a:t> larger amounts of microplastics?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US" sz="1800">
                <a:latin typeface="Lato"/>
                <a:ea typeface="Lato"/>
                <a:cs typeface="Lato"/>
                <a:sym typeface="Lato"/>
              </a:rPr>
              <a:t>What would be the consequences?</a:t>
            </a:r>
            <a:endParaRPr sz="18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176"/>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Less than 5mm</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26" name="Google Shape;2426;p176"/>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Above 25mm</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27" name="Google Shape;2427;p176"/>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Above 50mm</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28" name="Google Shape;2428;p176"/>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1 μm to 1 mm</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29" name="Google Shape;2429;p176"/>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How big are microplastics?</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30" name="Google Shape;2430;p176"/>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p203"/>
          <p:cNvSpPr txBox="1"/>
          <p:nvPr>
            <p:ph idx="1" type="subTitle"/>
          </p:nvPr>
        </p:nvSpPr>
        <p:spPr>
          <a:xfrm>
            <a:off x="4875995" y="1564116"/>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a:t>Topic 1</a:t>
            </a:r>
            <a:endParaRPr/>
          </a:p>
          <a:p>
            <a:pPr indent="0" lvl="0" marL="0" rtl="0" algn="l">
              <a:spcBef>
                <a:spcPts val="0"/>
              </a:spcBef>
              <a:spcAft>
                <a:spcPts val="0"/>
              </a:spcAft>
              <a:buNone/>
            </a:pPr>
            <a:r>
              <a:t/>
            </a:r>
            <a:endParaRPr/>
          </a:p>
        </p:txBody>
      </p:sp>
      <p:sp>
        <p:nvSpPr>
          <p:cNvPr id="2690" name="Google Shape;2690;p203"/>
          <p:cNvSpPr txBox="1"/>
          <p:nvPr>
            <p:ph idx="2" type="subTitle"/>
          </p:nvPr>
        </p:nvSpPr>
        <p:spPr>
          <a:xfrm>
            <a:off x="4875995" y="3004974"/>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Topic 2</a:t>
            </a:r>
            <a:endParaRPr/>
          </a:p>
        </p:txBody>
      </p:sp>
      <p:sp>
        <p:nvSpPr>
          <p:cNvPr id="2691" name="Google Shape;2691;p203"/>
          <p:cNvSpPr txBox="1"/>
          <p:nvPr>
            <p:ph idx="3" type="subTitle"/>
          </p:nvPr>
        </p:nvSpPr>
        <p:spPr>
          <a:xfrm>
            <a:off x="5944367" y="4354352"/>
            <a:ext cx="50301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000">
                <a:latin typeface="Lato"/>
                <a:ea typeface="Lato"/>
                <a:cs typeface="Lato"/>
                <a:sym typeface="Lato"/>
              </a:rPr>
              <a:t>Conclusion</a:t>
            </a:r>
            <a:endParaRPr sz="2000">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sp>
        <p:nvSpPr>
          <p:cNvPr id="2696" name="Google Shape;2696;p204"/>
          <p:cNvSpPr txBox="1"/>
          <p:nvPr>
            <p:ph idx="1" type="subTitle"/>
          </p:nvPr>
        </p:nvSpPr>
        <p:spPr>
          <a:xfrm>
            <a:off x="2830650" y="2558250"/>
            <a:ext cx="6530700" cy="1741500"/>
          </a:xfrm>
          <a:prstGeom prst="rect">
            <a:avLst/>
          </a:prstGeom>
        </p:spPr>
        <p:txBody>
          <a:bodyPr anchorCtr="0" anchor="t" bIns="45675" lIns="45675" spcFirstLastPara="1" rIns="45675" wrap="square" tIns="45675">
            <a:noAutofit/>
          </a:bodyPr>
          <a:lstStyle/>
          <a:p>
            <a:pPr indent="0" lvl="0" marL="0" rtl="0" algn="ctr">
              <a:spcBef>
                <a:spcPts val="1000"/>
              </a:spcBef>
              <a:spcAft>
                <a:spcPts val="0"/>
              </a:spcAft>
              <a:buClr>
                <a:schemeClr val="dk1"/>
              </a:buClr>
              <a:buSzPts val="1100"/>
              <a:buFont typeface="Arial"/>
              <a:buNone/>
            </a:pPr>
            <a:r>
              <a:rPr lang="en-US"/>
              <a:t>What would you like to see done about microplastics? Do you see any possible solutions?</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500"/>
              <a:buFont typeface="Arial"/>
              <a:buNone/>
            </a:pPr>
            <a:r>
              <a:t/>
            </a:r>
            <a:endParaRPr/>
          </a:p>
          <a:p>
            <a:pPr indent="0" lvl="0" marL="0" rtl="0" algn="l">
              <a:spcBef>
                <a:spcPts val="10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205"/>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702" name="Google Shape;2702;p205"/>
          <p:cNvSpPr txBox="1"/>
          <p:nvPr/>
        </p:nvSpPr>
        <p:spPr>
          <a:xfrm>
            <a:off x="512425" y="810250"/>
            <a:ext cx="55149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Microplastics: What next?</a:t>
            </a:r>
            <a:endParaRPr b="1" sz="3200">
              <a:solidFill>
                <a:srgbClr val="037971"/>
              </a:solidFill>
              <a:latin typeface="Century Gothic"/>
              <a:ea typeface="Century Gothic"/>
              <a:cs typeface="Century Gothic"/>
              <a:sym typeface="Century Gothic"/>
            </a:endParaRPr>
          </a:p>
        </p:txBody>
      </p:sp>
      <p:sp>
        <p:nvSpPr>
          <p:cNvPr id="2703" name="Google Shape;2703;p205"/>
          <p:cNvSpPr txBox="1"/>
          <p:nvPr/>
        </p:nvSpPr>
        <p:spPr>
          <a:xfrm>
            <a:off x="721625" y="1600525"/>
            <a:ext cx="5407800" cy="2599800"/>
          </a:xfrm>
          <a:prstGeom prst="rect">
            <a:avLst/>
          </a:prstGeom>
          <a:noFill/>
          <a:ln>
            <a:noFill/>
          </a:ln>
        </p:spPr>
        <p:txBody>
          <a:bodyPr anchorCtr="0" anchor="t" bIns="45675" lIns="45675" spcFirstLastPara="1" rIns="45675" wrap="square" tIns="45675">
            <a:spAutoFit/>
          </a:bodyPr>
          <a:lstStyle/>
          <a:p>
            <a:pPr indent="0" lvl="0" marL="0" marR="0" rtl="0" algn="just">
              <a:lnSpc>
                <a:spcPct val="115000"/>
              </a:lnSpc>
              <a:spcBef>
                <a:spcPts val="0"/>
              </a:spcBef>
              <a:spcAft>
                <a:spcPts val="0"/>
              </a:spcAft>
              <a:buNone/>
            </a:pPr>
            <a:r>
              <a:rPr lang="en-US" sz="1800">
                <a:solidFill>
                  <a:srgbClr val="037971"/>
                </a:solidFill>
                <a:latin typeface="Lato"/>
                <a:ea typeface="Lato"/>
                <a:cs typeface="Lato"/>
                <a:sym typeface="Lato"/>
              </a:rPr>
              <a:t>Microplastics:</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Abundant</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Don’t know the risks</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sz="18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lang="en-US" sz="1800">
                <a:solidFill>
                  <a:srgbClr val="037971"/>
                </a:solidFill>
                <a:latin typeface="Lato"/>
                <a:ea typeface="Lato"/>
                <a:cs typeface="Lato"/>
                <a:sym typeface="Lato"/>
              </a:rPr>
              <a:t>For now:</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Research</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Limit plastics</a:t>
            </a:r>
            <a:endParaRPr sz="1800">
              <a:solidFill>
                <a:srgbClr val="037971"/>
              </a:solidFill>
              <a:latin typeface="Lato"/>
              <a:ea typeface="Lato"/>
              <a:cs typeface="Lato"/>
              <a:sym typeface="Lato"/>
            </a:endParaRPr>
          </a:p>
          <a:p>
            <a:pPr indent="-342900" lvl="0" marL="457200" marR="0" rtl="0" algn="just">
              <a:lnSpc>
                <a:spcPct val="115000"/>
              </a:lnSpc>
              <a:spcBef>
                <a:spcPts val="0"/>
              </a:spcBef>
              <a:spcAft>
                <a:spcPts val="0"/>
              </a:spcAft>
              <a:buClr>
                <a:srgbClr val="037971"/>
              </a:buClr>
              <a:buSzPts val="1800"/>
              <a:buFont typeface="Lato"/>
              <a:buChar char="●"/>
            </a:pPr>
            <a:r>
              <a:rPr lang="en-US" sz="1800">
                <a:solidFill>
                  <a:srgbClr val="037971"/>
                </a:solidFill>
                <a:latin typeface="Lato"/>
                <a:ea typeface="Lato"/>
                <a:cs typeface="Lato"/>
                <a:sym typeface="Lato"/>
              </a:rPr>
              <a:t>Waste management</a:t>
            </a:r>
            <a:endParaRPr sz="1800">
              <a:solidFill>
                <a:srgbClr val="037971"/>
              </a:solidFill>
              <a:latin typeface="Lato"/>
              <a:ea typeface="Lato"/>
              <a:cs typeface="Lato"/>
              <a:sym typeface="Lato"/>
            </a:endParaRPr>
          </a:p>
        </p:txBody>
      </p:sp>
      <p:pic>
        <p:nvPicPr>
          <p:cNvPr id="2704" name="Google Shape;2704;p205"/>
          <p:cNvPicPr preferRelativeResize="0"/>
          <p:nvPr/>
        </p:nvPicPr>
        <p:blipFill>
          <a:blip r:embed="rId3">
            <a:alphaModFix/>
          </a:blip>
          <a:stretch>
            <a:fillRect/>
          </a:stretch>
        </p:blipFill>
        <p:spPr>
          <a:xfrm>
            <a:off x="6576775" y="972675"/>
            <a:ext cx="4421299" cy="4421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sp>
        <p:nvSpPr>
          <p:cNvPr id="2713" name="Google Shape;2713;p207"/>
          <p:cNvSpPr txBox="1"/>
          <p:nvPr>
            <p:ph idx="12" type="sldNum"/>
          </p:nvPr>
        </p:nvSpPr>
        <p:spPr>
          <a:xfrm>
            <a:off x="-326325" y="6443625"/>
            <a:ext cx="904800" cy="307800"/>
          </a:xfrm>
          <a:prstGeom prst="rect">
            <a:avLst/>
          </a:prstGeom>
        </p:spPr>
        <p:txBody>
          <a:bodyPr anchorCtr="0" anchor="ctr" bIns="45675" lIns="45675" spcFirstLastPara="1" rIns="45675" wrap="square" tIns="45675">
            <a:spAutoFit/>
          </a:bodyPr>
          <a:lstStyle/>
          <a:p>
            <a:pPr indent="0" lvl="0" marL="0" rtl="0" algn="r">
              <a:spcBef>
                <a:spcPts val="0"/>
              </a:spcBef>
              <a:spcAft>
                <a:spcPts val="0"/>
              </a:spcAft>
              <a:buClr>
                <a:srgbClr val="888888"/>
              </a:buClr>
              <a:buSzPts val="1200"/>
              <a:buFont typeface="Calibri"/>
              <a:buNone/>
            </a:pPr>
            <a:fld id="{00000000-1234-1234-1234-123412341234}" type="slidenum">
              <a:rPr lang="en-US"/>
              <a:t>‹#›</a:t>
            </a:fld>
            <a:endParaRPr>
              <a:solidFill>
                <a:srgbClr val="000000"/>
              </a:solidFill>
            </a:endParaRPr>
          </a:p>
        </p:txBody>
      </p:sp>
      <p:sp>
        <p:nvSpPr>
          <p:cNvPr id="2714" name="Google Shape;2714;p207"/>
          <p:cNvSpPr txBox="1"/>
          <p:nvPr/>
        </p:nvSpPr>
        <p:spPr>
          <a:xfrm>
            <a:off x="234575" y="24699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300"/>
              </a:spcBef>
              <a:spcAft>
                <a:spcPts val="0"/>
              </a:spcAft>
              <a:buNone/>
            </a:pPr>
            <a:r>
              <a:t/>
            </a:r>
            <a:endParaRPr/>
          </a:p>
        </p:txBody>
      </p:sp>
      <p:sp>
        <p:nvSpPr>
          <p:cNvPr id="2715" name="Google Shape;2715;p207"/>
          <p:cNvSpPr txBox="1"/>
          <p:nvPr/>
        </p:nvSpPr>
        <p:spPr>
          <a:xfrm>
            <a:off x="471025" y="396300"/>
            <a:ext cx="55149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4400"/>
              <a:buFont typeface="Sofia"/>
              <a:buNone/>
            </a:pPr>
            <a:r>
              <a:rPr b="1" lang="en-US" sz="3200">
                <a:solidFill>
                  <a:srgbClr val="037971"/>
                </a:solidFill>
                <a:latin typeface="Century Gothic"/>
                <a:ea typeface="Century Gothic"/>
                <a:cs typeface="Century Gothic"/>
                <a:sym typeface="Century Gothic"/>
              </a:rPr>
              <a:t>Citations: Graphics</a:t>
            </a:r>
            <a:endParaRPr b="1" sz="3200">
              <a:solidFill>
                <a:srgbClr val="037971"/>
              </a:solidFill>
              <a:latin typeface="Century Gothic"/>
              <a:ea typeface="Century Gothic"/>
              <a:cs typeface="Century Gothic"/>
              <a:sym typeface="Century Gothic"/>
            </a:endParaRPr>
          </a:p>
        </p:txBody>
      </p:sp>
      <p:sp>
        <p:nvSpPr>
          <p:cNvPr id="2716" name="Google Shape;2716;p207"/>
          <p:cNvSpPr txBox="1"/>
          <p:nvPr/>
        </p:nvSpPr>
        <p:spPr>
          <a:xfrm>
            <a:off x="6747000" y="6211700"/>
            <a:ext cx="40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17" name="Google Shape;2717;p207"/>
          <p:cNvSpPr txBox="1"/>
          <p:nvPr/>
        </p:nvSpPr>
        <p:spPr>
          <a:xfrm>
            <a:off x="578475" y="1195925"/>
            <a:ext cx="8997900" cy="4836900"/>
          </a:xfrm>
          <a:prstGeom prst="rect">
            <a:avLst/>
          </a:prstGeom>
          <a:noFill/>
          <a:ln>
            <a:noFill/>
          </a:ln>
        </p:spPr>
        <p:txBody>
          <a:bodyPr anchorCtr="0" anchor="t" bIns="45675" lIns="45675" spcFirstLastPara="1" rIns="45675" wrap="square" tIns="45675">
            <a:spAutoFit/>
          </a:bodyPr>
          <a:lstStyle/>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Nurdle Picture: Photo by Paul Nettles, 2008. Licensed under the Creative Commons Attribution 2.0 Generic license. https://www.flickr.com/photos/28451803@N00/2414135327</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Whale Photo: Photo by Jean Tresfon, 2020.</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https://www.facebook.com/JeanTresfonPhotography</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Food Web Graphic: Cain, Michael L., William D. Bowman, and Sally D. Hacker. n.d. Ecology. Sunderland, Massachusetts (Sinauer Associates, Inc.): 2014.</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Sand Flea Microplastics: New Scientist, “Plankton eating plastic caught on camera for the first time”</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uFill>
                  <a:noFill/>
                </a:uFill>
                <a:latin typeface="Lato"/>
                <a:ea typeface="Lato"/>
                <a:cs typeface="Lato"/>
                <a:sym typeface="Lato"/>
                <a:hlinkClick r:id="rId3">
                  <a:extLst>
                    <a:ext uri="{A12FA001-AC4F-418D-AE19-62706E023703}">
                      <ahyp:hlinkClr val="tx"/>
                    </a:ext>
                  </a:extLst>
                </a:hlinkClick>
              </a:rPr>
              <a:t>https://www.youtube.com/watch?v=mGzIz9Ld-sE</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Activity Trophic Chain: icons: Flaticon.com'. This cover has been designed using resources from Flaticon.com</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rPr b="1" lang="en-US" sz="1500">
                <a:solidFill>
                  <a:srgbClr val="037971"/>
                </a:solidFill>
                <a:latin typeface="Lato"/>
                <a:ea typeface="Lato"/>
                <a:cs typeface="Lato"/>
                <a:sym typeface="Lato"/>
              </a:rPr>
              <a:t>All graphics, unless otherwise stated, have been sourced with permission from Shutterstock, Pexels or Pixabay</a:t>
            </a:r>
            <a:endParaRPr b="1" sz="1500">
              <a:solidFill>
                <a:srgbClr val="037971"/>
              </a:solidFill>
              <a:latin typeface="Lato"/>
              <a:ea typeface="Lato"/>
              <a:cs typeface="Lato"/>
              <a:sym typeface="Lato"/>
            </a:endParaRPr>
          </a:p>
          <a:p>
            <a:pPr indent="0" lvl="0" marL="0" marR="0" rtl="0" algn="just">
              <a:lnSpc>
                <a:spcPct val="115000"/>
              </a:lnSpc>
              <a:spcBef>
                <a:spcPts val="0"/>
              </a:spcBef>
              <a:spcAft>
                <a:spcPts val="0"/>
              </a:spcAft>
              <a:buNone/>
            </a:pPr>
            <a:r>
              <a:t/>
            </a:r>
            <a:endParaRPr b="1" sz="1500">
              <a:solidFill>
                <a:srgbClr val="03797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4" name="Shape 2434"/>
        <p:cNvGrpSpPr/>
        <p:nvPr/>
      </p:nvGrpSpPr>
      <p:grpSpPr>
        <a:xfrm>
          <a:off x="0" y="0"/>
          <a:ext cx="0" cy="0"/>
          <a:chOff x="0" y="0"/>
          <a:chExt cx="0" cy="0"/>
        </a:xfrm>
      </p:grpSpPr>
      <p:sp>
        <p:nvSpPr>
          <p:cNvPr id="2435" name="Google Shape;2435;p177"/>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Less than 5mm</a:t>
            </a:r>
            <a:endParaRPr/>
          </a:p>
          <a:p>
            <a:pPr indent="0" lvl="0" marL="0" rtl="0" algn="ctr">
              <a:spcBef>
                <a:spcPts val="1600"/>
              </a:spcBef>
              <a:spcAft>
                <a:spcPts val="1600"/>
              </a:spcAft>
              <a:buNone/>
            </a:pPr>
            <a:r>
              <a:t/>
            </a:r>
            <a:endParaRPr/>
          </a:p>
        </p:txBody>
      </p:sp>
      <p:sp>
        <p:nvSpPr>
          <p:cNvPr id="2436" name="Google Shape;2436;p177"/>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Above 25mm</a:t>
            </a:r>
            <a:endParaRPr/>
          </a:p>
          <a:p>
            <a:pPr indent="0" lvl="0" marL="0" rtl="0" algn="ctr">
              <a:spcBef>
                <a:spcPts val="1600"/>
              </a:spcBef>
              <a:spcAft>
                <a:spcPts val="1600"/>
              </a:spcAft>
              <a:buNone/>
            </a:pPr>
            <a:r>
              <a:t/>
            </a:r>
            <a:endParaRPr/>
          </a:p>
        </p:txBody>
      </p:sp>
      <p:sp>
        <p:nvSpPr>
          <p:cNvPr id="2437" name="Google Shape;2437;p177"/>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Above 50mm</a:t>
            </a:r>
            <a:endParaRPr/>
          </a:p>
          <a:p>
            <a:pPr indent="0" lvl="0" marL="0" rtl="0" algn="ctr">
              <a:spcBef>
                <a:spcPts val="1600"/>
              </a:spcBef>
              <a:spcAft>
                <a:spcPts val="1600"/>
              </a:spcAft>
              <a:buNone/>
            </a:pPr>
            <a:r>
              <a:t/>
            </a:r>
            <a:endParaRPr/>
          </a:p>
        </p:txBody>
      </p:sp>
      <p:sp>
        <p:nvSpPr>
          <p:cNvPr id="2438" name="Google Shape;2438;p177"/>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1 μm to 1 mm</a:t>
            </a:r>
            <a:endParaRPr/>
          </a:p>
          <a:p>
            <a:pPr indent="0" lvl="0" marL="0" rtl="0" algn="ctr">
              <a:spcBef>
                <a:spcPts val="1600"/>
              </a:spcBef>
              <a:spcAft>
                <a:spcPts val="1600"/>
              </a:spcAft>
              <a:buNone/>
            </a:pPr>
            <a:r>
              <a:t/>
            </a:r>
            <a:endParaRPr/>
          </a:p>
        </p:txBody>
      </p:sp>
      <p:sp>
        <p:nvSpPr>
          <p:cNvPr id="2439" name="Google Shape;2439;p177"/>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How big are microplastics?</a:t>
            </a:r>
            <a:endParaRPr/>
          </a:p>
          <a:p>
            <a:pPr indent="0" lvl="0" marL="0" rtl="0" algn="ctr">
              <a:spcBef>
                <a:spcPts val="1600"/>
              </a:spcBef>
              <a:spcAft>
                <a:spcPts val="1600"/>
              </a:spcAft>
              <a:buNone/>
            </a:pPr>
            <a:r>
              <a:t/>
            </a:r>
            <a:endParaRPr/>
          </a:p>
        </p:txBody>
      </p:sp>
      <p:sp>
        <p:nvSpPr>
          <p:cNvPr id="2440" name="Google Shape;2440;p177"/>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sp>
        <p:nvSpPr>
          <p:cNvPr id="2445" name="Google Shape;2445;p178"/>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The Arctic</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46" name="Google Shape;2446;p178"/>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Honey</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47" name="Google Shape;2447;p178"/>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All of the above</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48" name="Google Shape;2448;p178"/>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Salt</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49" name="Google Shape;2449;p178"/>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Where are microplastics found?</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0"/>
              </a:spcAft>
              <a:buClr>
                <a:schemeClr val="dk1"/>
              </a:buClr>
              <a:buSzPts val="1100"/>
              <a:buFont typeface="Arial"/>
              <a:buNone/>
            </a:pPr>
            <a:r>
              <a:t/>
            </a:r>
            <a:endParaRPr/>
          </a:p>
          <a:p>
            <a:pPr indent="0" lvl="0" marL="0" rtl="0" algn="ctr">
              <a:spcBef>
                <a:spcPts val="1600"/>
              </a:spcBef>
              <a:spcAft>
                <a:spcPts val="1600"/>
              </a:spcAft>
              <a:buNone/>
            </a:pPr>
            <a:r>
              <a:t/>
            </a:r>
            <a:endParaRPr/>
          </a:p>
        </p:txBody>
      </p:sp>
      <p:sp>
        <p:nvSpPr>
          <p:cNvPr id="2450" name="Google Shape;2450;p178"/>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179"/>
          <p:cNvSpPr txBox="1"/>
          <p:nvPr>
            <p:ph idx="1" type="subTitle"/>
          </p:nvPr>
        </p:nvSpPr>
        <p:spPr>
          <a:xfrm>
            <a:off x="6606658" y="38588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US"/>
              <a:t>The Arctic</a:t>
            </a:r>
            <a:endParaRPr/>
          </a:p>
        </p:txBody>
      </p:sp>
      <p:sp>
        <p:nvSpPr>
          <p:cNvPr id="2456" name="Google Shape;2456;p179"/>
          <p:cNvSpPr txBox="1"/>
          <p:nvPr>
            <p:ph idx="2" type="subTitle"/>
          </p:nvPr>
        </p:nvSpPr>
        <p:spPr>
          <a:xfrm>
            <a:off x="985900" y="3873160"/>
            <a:ext cx="4599600" cy="5319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US"/>
              <a:t>Honey</a:t>
            </a:r>
            <a:endParaRPr/>
          </a:p>
        </p:txBody>
      </p:sp>
      <p:sp>
        <p:nvSpPr>
          <p:cNvPr id="2457" name="Google Shape;2457;p179"/>
          <p:cNvSpPr txBox="1"/>
          <p:nvPr>
            <p:ph idx="3" type="subTitle"/>
          </p:nvPr>
        </p:nvSpPr>
        <p:spPr>
          <a:xfrm>
            <a:off x="6606675"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US"/>
              <a:t>All of the above</a:t>
            </a:r>
            <a:endParaRPr/>
          </a:p>
        </p:txBody>
      </p:sp>
      <p:sp>
        <p:nvSpPr>
          <p:cNvPr id="2458" name="Google Shape;2458;p179"/>
          <p:cNvSpPr txBox="1"/>
          <p:nvPr>
            <p:ph idx="4" type="subTitle"/>
          </p:nvPr>
        </p:nvSpPr>
        <p:spPr>
          <a:xfrm>
            <a:off x="985910" y="4969200"/>
            <a:ext cx="45996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1600"/>
              </a:spcAft>
              <a:buNone/>
            </a:pPr>
            <a:r>
              <a:rPr lang="en-US"/>
              <a:t>Salt</a:t>
            </a:r>
            <a:endParaRPr/>
          </a:p>
        </p:txBody>
      </p:sp>
      <p:sp>
        <p:nvSpPr>
          <p:cNvPr id="2459" name="Google Shape;2459;p179"/>
          <p:cNvSpPr txBox="1"/>
          <p:nvPr>
            <p:ph idx="5" type="subTitle"/>
          </p:nvPr>
        </p:nvSpPr>
        <p:spPr>
          <a:xfrm>
            <a:off x="1423467" y="2240400"/>
            <a:ext cx="9782700" cy="570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a:t>Where are microplastics found?</a:t>
            </a:r>
            <a:endParaRPr/>
          </a:p>
          <a:p>
            <a:pPr indent="0" lvl="0" marL="0" rtl="0" algn="ctr">
              <a:spcBef>
                <a:spcPts val="1600"/>
              </a:spcBef>
              <a:spcAft>
                <a:spcPts val="1600"/>
              </a:spcAft>
              <a:buNone/>
            </a:pPr>
            <a:r>
              <a:t/>
            </a:r>
            <a:endParaRPr/>
          </a:p>
        </p:txBody>
      </p:sp>
      <p:sp>
        <p:nvSpPr>
          <p:cNvPr id="2460" name="Google Shape;2460;p179"/>
          <p:cNvSpPr txBox="1"/>
          <p:nvPr>
            <p:ph type="title"/>
          </p:nvPr>
        </p:nvSpPr>
        <p:spPr>
          <a:xfrm>
            <a:off x="5491800" y="830081"/>
            <a:ext cx="1208400" cy="657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4" name="Shape 2464"/>
        <p:cNvGrpSpPr/>
        <p:nvPr/>
      </p:nvGrpSpPr>
      <p:grpSpPr>
        <a:xfrm>
          <a:off x="0" y="0"/>
          <a:ext cx="0" cy="0"/>
          <a:chOff x="0" y="0"/>
          <a:chExt cx="0" cy="0"/>
        </a:xfrm>
      </p:grpSpPr>
      <p:sp>
        <p:nvSpPr>
          <p:cNvPr id="2465" name="Google Shape;2465;p180"/>
          <p:cNvSpPr txBox="1"/>
          <p:nvPr>
            <p:ph idx="1" type="subTitle"/>
          </p:nvPr>
        </p:nvSpPr>
        <p:spPr>
          <a:xfrm>
            <a:off x="4830795" y="2952748"/>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a:t>Topic 2</a:t>
            </a:r>
            <a:endParaRPr/>
          </a:p>
          <a:p>
            <a:pPr indent="0" lvl="0" marL="0" rtl="0" algn="l">
              <a:spcBef>
                <a:spcPts val="0"/>
              </a:spcBef>
              <a:spcAft>
                <a:spcPts val="0"/>
              </a:spcAft>
              <a:buNone/>
            </a:pPr>
            <a:r>
              <a:t/>
            </a:r>
            <a:endParaRPr/>
          </a:p>
        </p:txBody>
      </p:sp>
      <p:sp>
        <p:nvSpPr>
          <p:cNvPr id="2466" name="Google Shape;2466;p180"/>
          <p:cNvSpPr txBox="1"/>
          <p:nvPr>
            <p:ph idx="2" type="subTitle"/>
          </p:nvPr>
        </p:nvSpPr>
        <p:spPr>
          <a:xfrm>
            <a:off x="4830795" y="4434558"/>
            <a:ext cx="4194300" cy="69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Topic 3</a:t>
            </a:r>
            <a:endParaRPr/>
          </a:p>
        </p:txBody>
      </p:sp>
      <p:sp>
        <p:nvSpPr>
          <p:cNvPr id="2467" name="Google Shape;2467;p180"/>
          <p:cNvSpPr txBox="1"/>
          <p:nvPr/>
        </p:nvSpPr>
        <p:spPr>
          <a:xfrm>
            <a:off x="6060225" y="1472275"/>
            <a:ext cx="3772500" cy="5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037971"/>
                </a:solidFill>
                <a:latin typeface="Lato"/>
                <a:ea typeface="Lato"/>
                <a:cs typeface="Lato"/>
                <a:sym typeface="Lato"/>
              </a:rPr>
              <a:t>What are microplastics?</a:t>
            </a:r>
            <a:endParaRPr sz="2000">
              <a:solidFill>
                <a:srgbClr val="037971"/>
              </a:solidFill>
              <a:latin typeface="Lato"/>
              <a:ea typeface="Lato"/>
              <a:cs typeface="Lato"/>
              <a:sym typeface="Lato"/>
            </a:endParaRPr>
          </a:p>
          <a:p>
            <a:pPr indent="0" lvl="0" marL="0" rtl="0" algn="l">
              <a:lnSpc>
                <a:spcPct val="90000"/>
              </a:lnSpc>
              <a:spcBef>
                <a:spcPts val="0"/>
              </a:spcBef>
              <a:spcAft>
                <a:spcPts val="0"/>
              </a:spcAft>
              <a:buNone/>
            </a:pPr>
            <a:r>
              <a:t/>
            </a:r>
            <a:endParaRPr sz="2000">
              <a:solidFill>
                <a:srgbClr val="03797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181"/>
          <p:cNvSpPr txBox="1"/>
          <p:nvPr/>
        </p:nvSpPr>
        <p:spPr>
          <a:xfrm>
            <a:off x="7131175" y="982625"/>
            <a:ext cx="49116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lang="en-US" sz="3200">
                <a:solidFill>
                  <a:srgbClr val="037971"/>
                </a:solidFill>
                <a:latin typeface="Century Gothic"/>
                <a:ea typeface="Century Gothic"/>
                <a:cs typeface="Century Gothic"/>
                <a:sym typeface="Century Gothic"/>
              </a:rPr>
              <a:t>Plastic</a:t>
            </a:r>
            <a:endParaRPr b="1" sz="3200">
              <a:solidFill>
                <a:srgbClr val="03797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1" i="1" sz="3200">
              <a:solidFill>
                <a:srgbClr val="025650"/>
              </a:solidFill>
              <a:latin typeface="Droid Sans"/>
              <a:ea typeface="Droid Sans"/>
              <a:cs typeface="Droid Sans"/>
              <a:sym typeface="Droid Sans"/>
            </a:endParaRPr>
          </a:p>
          <a:p>
            <a:pPr indent="0" lvl="0" marL="0" marR="0" rtl="0" algn="l">
              <a:lnSpc>
                <a:spcPct val="100000"/>
              </a:lnSpc>
              <a:spcBef>
                <a:spcPts val="0"/>
              </a:spcBef>
              <a:spcAft>
                <a:spcPts val="0"/>
              </a:spcAft>
              <a:buClr>
                <a:srgbClr val="FFFFFF"/>
              </a:buClr>
              <a:buSzPts val="4400"/>
              <a:buFont typeface="Sofia"/>
              <a:buNone/>
            </a:pPr>
            <a:r>
              <a:t/>
            </a:r>
            <a:endParaRPr b="1" i="1" sz="3200">
              <a:solidFill>
                <a:srgbClr val="025650"/>
              </a:solidFill>
              <a:latin typeface="Droid Sans"/>
              <a:ea typeface="Droid Sans"/>
              <a:cs typeface="Droid Sans"/>
              <a:sym typeface="Droid Sans"/>
            </a:endParaRPr>
          </a:p>
        </p:txBody>
      </p:sp>
      <p:pic>
        <p:nvPicPr>
          <p:cNvPr id="2473" name="Google Shape;2473;p181"/>
          <p:cNvPicPr preferRelativeResize="0"/>
          <p:nvPr/>
        </p:nvPicPr>
        <p:blipFill rotWithShape="1">
          <a:blip r:embed="rId3">
            <a:alphaModFix/>
          </a:blip>
          <a:srcRect b="0" l="21249" r="21243" t="0"/>
          <a:stretch/>
        </p:blipFill>
        <p:spPr>
          <a:xfrm flipH="1">
            <a:off x="830125" y="693600"/>
            <a:ext cx="5646900" cy="5470800"/>
          </a:xfrm>
          <a:prstGeom prst="roundRect">
            <a:avLst>
              <a:gd fmla="val 16667" name="adj"/>
            </a:avLst>
          </a:prstGeom>
          <a:noFill/>
          <a:ln>
            <a:noFill/>
          </a:ln>
        </p:spPr>
      </p:pic>
      <p:pic>
        <p:nvPicPr>
          <p:cNvPr descr="Google Shape;150;p6" id="2474" name="Google Shape;2474;p181"/>
          <p:cNvPicPr preferRelativeResize="0"/>
          <p:nvPr/>
        </p:nvPicPr>
        <p:blipFill rotWithShape="1">
          <a:blip r:embed="rId4">
            <a:alphaModFix/>
          </a:blip>
          <a:srcRect b="0" l="0" r="0" t="0"/>
          <a:stretch/>
        </p:blipFill>
        <p:spPr>
          <a:xfrm>
            <a:off x="10391775" y="5995987"/>
            <a:ext cx="1651000" cy="739776"/>
          </a:xfrm>
          <a:prstGeom prst="rect">
            <a:avLst/>
          </a:prstGeom>
          <a:noFill/>
          <a:ln>
            <a:noFill/>
          </a:ln>
        </p:spPr>
      </p:pic>
      <p:sp>
        <p:nvSpPr>
          <p:cNvPr id="2475" name="Google Shape;2475;p181"/>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476" name="Google Shape;2476;p181"/>
          <p:cNvSpPr txBox="1"/>
          <p:nvPr/>
        </p:nvSpPr>
        <p:spPr>
          <a:xfrm>
            <a:off x="6992150" y="1842300"/>
            <a:ext cx="4841700" cy="3173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37971"/>
              </a:buClr>
              <a:buSzPts val="2000"/>
              <a:buFont typeface="Lato"/>
              <a:buChar char="●"/>
            </a:pPr>
            <a:r>
              <a:rPr lang="en-US" sz="2000">
                <a:solidFill>
                  <a:srgbClr val="037971"/>
                </a:solidFill>
                <a:latin typeface="Lato"/>
                <a:ea typeface="Lato"/>
                <a:cs typeface="Lato"/>
                <a:sym typeface="Lato"/>
              </a:rPr>
              <a:t>Decomposes very slowly</a:t>
            </a:r>
            <a:endParaRPr sz="2000">
              <a:solidFill>
                <a:srgbClr val="037971"/>
              </a:solidFill>
              <a:latin typeface="Lato"/>
              <a:ea typeface="Lato"/>
              <a:cs typeface="Lato"/>
              <a:sym typeface="Lato"/>
            </a:endParaRPr>
          </a:p>
          <a:p>
            <a:pPr indent="-355600" lvl="0" marL="457200" rtl="0" algn="l">
              <a:lnSpc>
                <a:spcPct val="115000"/>
              </a:lnSpc>
              <a:spcBef>
                <a:spcPts val="0"/>
              </a:spcBef>
              <a:spcAft>
                <a:spcPts val="0"/>
              </a:spcAft>
              <a:buClr>
                <a:srgbClr val="037971"/>
              </a:buClr>
              <a:buSzPts val="2000"/>
              <a:buFont typeface="Lato"/>
              <a:buChar char="●"/>
            </a:pPr>
            <a:r>
              <a:rPr lang="en-US" sz="2000">
                <a:solidFill>
                  <a:srgbClr val="037971"/>
                </a:solidFill>
                <a:latin typeface="Lato"/>
                <a:ea typeface="Lato"/>
                <a:cs typeface="Lato"/>
                <a:sym typeface="Lato"/>
              </a:rPr>
              <a:t>Remains in the environment for centuries</a:t>
            </a:r>
            <a:endParaRPr sz="2000">
              <a:solidFill>
                <a:srgbClr val="037971"/>
              </a:solidFill>
              <a:latin typeface="Lato"/>
              <a:ea typeface="Lato"/>
              <a:cs typeface="Lato"/>
              <a:sym typeface="Lato"/>
            </a:endParaRPr>
          </a:p>
          <a:p>
            <a:pPr indent="0" lvl="0" marL="0" rtl="0" algn="l">
              <a:lnSpc>
                <a:spcPct val="115000"/>
              </a:lnSpc>
              <a:spcBef>
                <a:spcPts val="1200"/>
              </a:spcBef>
              <a:spcAft>
                <a:spcPts val="0"/>
              </a:spcAft>
              <a:buNone/>
            </a:pPr>
            <a:r>
              <a:t/>
            </a:r>
            <a:endParaRPr sz="2000">
              <a:solidFill>
                <a:srgbClr val="037971"/>
              </a:solidFill>
              <a:latin typeface="Lato"/>
              <a:ea typeface="Lato"/>
              <a:cs typeface="Lato"/>
              <a:sym typeface="Lato"/>
            </a:endParaRPr>
          </a:p>
          <a:p>
            <a:pPr indent="0" lvl="0" marL="0" rtl="0" algn="l">
              <a:lnSpc>
                <a:spcPct val="115000"/>
              </a:lnSpc>
              <a:spcBef>
                <a:spcPts val="1200"/>
              </a:spcBef>
              <a:spcAft>
                <a:spcPts val="1200"/>
              </a:spcAft>
              <a:buNone/>
            </a:pPr>
            <a:r>
              <a:rPr lang="en-US" sz="2000">
                <a:solidFill>
                  <a:srgbClr val="037971"/>
                </a:solidFill>
                <a:latin typeface="Lato"/>
                <a:ea typeface="Lato"/>
                <a:cs typeface="Lato"/>
                <a:sym typeface="Lato"/>
              </a:rPr>
              <a:t>→ decomposes into smaller pieces, which become microplastics.</a:t>
            </a:r>
            <a:endParaRPr sz="2000">
              <a:solidFill>
                <a:srgbClr val="03797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sp>
        <p:nvSpPr>
          <p:cNvPr id="2481" name="Google Shape;2481;p182"/>
          <p:cNvSpPr txBox="1"/>
          <p:nvPr/>
        </p:nvSpPr>
        <p:spPr>
          <a:xfrm>
            <a:off x="7131175" y="982625"/>
            <a:ext cx="49116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lang="en-US" sz="3200">
                <a:solidFill>
                  <a:srgbClr val="037971"/>
                </a:solidFill>
                <a:latin typeface="Century Gothic"/>
                <a:ea typeface="Century Gothic"/>
                <a:cs typeface="Century Gothic"/>
                <a:sym typeface="Century Gothic"/>
              </a:rPr>
              <a:t>Microplastics</a:t>
            </a:r>
            <a:endParaRPr b="1" sz="3200">
              <a:solidFill>
                <a:srgbClr val="03797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Arial"/>
              <a:buNone/>
            </a:pPr>
            <a:r>
              <a:t/>
            </a:r>
            <a:endParaRPr b="1" i="1" sz="3200">
              <a:solidFill>
                <a:srgbClr val="025650"/>
              </a:solidFill>
              <a:latin typeface="Droid Sans"/>
              <a:ea typeface="Droid Sans"/>
              <a:cs typeface="Droid Sans"/>
              <a:sym typeface="Droid Sans"/>
            </a:endParaRPr>
          </a:p>
          <a:p>
            <a:pPr indent="0" lvl="0" marL="0" marR="0" rtl="0" algn="l">
              <a:lnSpc>
                <a:spcPct val="100000"/>
              </a:lnSpc>
              <a:spcBef>
                <a:spcPts val="0"/>
              </a:spcBef>
              <a:spcAft>
                <a:spcPts val="0"/>
              </a:spcAft>
              <a:buClr>
                <a:srgbClr val="FFFFFF"/>
              </a:buClr>
              <a:buSzPts val="4400"/>
              <a:buFont typeface="Sofia"/>
              <a:buNone/>
            </a:pPr>
            <a:r>
              <a:t/>
            </a:r>
            <a:endParaRPr b="1" i="1" sz="3200">
              <a:solidFill>
                <a:srgbClr val="025650"/>
              </a:solidFill>
              <a:latin typeface="Droid Sans"/>
              <a:ea typeface="Droid Sans"/>
              <a:cs typeface="Droid Sans"/>
              <a:sym typeface="Droid Sans"/>
            </a:endParaRPr>
          </a:p>
        </p:txBody>
      </p:sp>
      <p:pic>
        <p:nvPicPr>
          <p:cNvPr id="2482" name="Google Shape;2482;p182"/>
          <p:cNvPicPr preferRelativeResize="0"/>
          <p:nvPr/>
        </p:nvPicPr>
        <p:blipFill rotWithShape="1">
          <a:blip r:embed="rId3">
            <a:alphaModFix/>
          </a:blip>
          <a:srcRect b="0" l="0" r="0" t="0"/>
          <a:stretch/>
        </p:blipFill>
        <p:spPr>
          <a:xfrm flipH="1">
            <a:off x="830125" y="693600"/>
            <a:ext cx="5646900" cy="5470800"/>
          </a:xfrm>
          <a:prstGeom prst="roundRect">
            <a:avLst>
              <a:gd fmla="val 16667" name="adj"/>
            </a:avLst>
          </a:prstGeom>
          <a:noFill/>
          <a:ln>
            <a:noFill/>
          </a:ln>
        </p:spPr>
      </p:pic>
      <p:pic>
        <p:nvPicPr>
          <p:cNvPr descr="Google Shape;150;p6" id="2483" name="Google Shape;2483;p182"/>
          <p:cNvPicPr preferRelativeResize="0"/>
          <p:nvPr/>
        </p:nvPicPr>
        <p:blipFill rotWithShape="1">
          <a:blip r:embed="rId4">
            <a:alphaModFix/>
          </a:blip>
          <a:srcRect b="0" l="0" r="0" t="0"/>
          <a:stretch/>
        </p:blipFill>
        <p:spPr>
          <a:xfrm>
            <a:off x="10391775" y="5995987"/>
            <a:ext cx="1651000" cy="739776"/>
          </a:xfrm>
          <a:prstGeom prst="rect">
            <a:avLst/>
          </a:prstGeom>
          <a:noFill/>
          <a:ln>
            <a:noFill/>
          </a:ln>
        </p:spPr>
      </p:pic>
      <p:sp>
        <p:nvSpPr>
          <p:cNvPr id="2484" name="Google Shape;2484;p182"/>
          <p:cNvSpPr txBox="1"/>
          <p:nvPr>
            <p:ph idx="12" type="sldNum"/>
          </p:nvPr>
        </p:nvSpPr>
        <p:spPr>
          <a:xfrm>
            <a:off x="-326325" y="6443625"/>
            <a:ext cx="904800" cy="307800"/>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2485" name="Google Shape;2485;p182"/>
          <p:cNvSpPr txBox="1"/>
          <p:nvPr/>
        </p:nvSpPr>
        <p:spPr>
          <a:xfrm>
            <a:off x="6992150" y="1842300"/>
            <a:ext cx="4841700" cy="317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000">
                <a:solidFill>
                  <a:srgbClr val="037971"/>
                </a:solidFill>
                <a:latin typeface="Lato"/>
                <a:ea typeface="Lato"/>
                <a:cs typeface="Lato"/>
                <a:sym typeface="Lato"/>
              </a:rPr>
              <a:t>Microplastics are pieces of plastic </a:t>
            </a:r>
            <a:r>
              <a:rPr b="1" lang="en-US" sz="2000">
                <a:solidFill>
                  <a:srgbClr val="037971"/>
                </a:solidFill>
                <a:latin typeface="Lato"/>
                <a:ea typeface="Lato"/>
                <a:cs typeface="Lato"/>
                <a:sym typeface="Lato"/>
              </a:rPr>
              <a:t>smaller than 5mm.</a:t>
            </a:r>
            <a:r>
              <a:rPr lang="en-US" sz="2000">
                <a:solidFill>
                  <a:srgbClr val="037971"/>
                </a:solidFill>
                <a:latin typeface="Lato"/>
                <a:ea typeface="Lato"/>
                <a:cs typeface="Lato"/>
                <a:sym typeface="Lato"/>
              </a:rPr>
              <a:t> </a:t>
            </a:r>
            <a:endParaRPr sz="2000">
              <a:solidFill>
                <a:srgbClr val="037971"/>
              </a:solidFill>
              <a:latin typeface="Lato"/>
              <a:ea typeface="Lato"/>
              <a:cs typeface="Lato"/>
              <a:sym typeface="Lato"/>
            </a:endParaRPr>
          </a:p>
          <a:p>
            <a:pPr indent="0" lvl="0" marL="0" rtl="0" algn="l">
              <a:lnSpc>
                <a:spcPct val="115000"/>
              </a:lnSpc>
              <a:spcBef>
                <a:spcPts val="1200"/>
              </a:spcBef>
              <a:spcAft>
                <a:spcPts val="0"/>
              </a:spcAft>
              <a:buNone/>
            </a:pPr>
            <a:r>
              <a:t/>
            </a:r>
            <a:endParaRPr sz="2000">
              <a:solidFill>
                <a:srgbClr val="037971"/>
              </a:solidFill>
              <a:latin typeface="Lato"/>
              <a:ea typeface="Lato"/>
              <a:cs typeface="Lato"/>
              <a:sym typeface="Lato"/>
            </a:endParaRPr>
          </a:p>
          <a:p>
            <a:pPr indent="0" lvl="0" marL="0" rtl="0" algn="l">
              <a:lnSpc>
                <a:spcPct val="115000"/>
              </a:lnSpc>
              <a:spcBef>
                <a:spcPts val="1200"/>
              </a:spcBef>
              <a:spcAft>
                <a:spcPts val="0"/>
              </a:spcAft>
              <a:buNone/>
            </a:pPr>
            <a:r>
              <a:rPr lang="en-US" sz="2000">
                <a:solidFill>
                  <a:srgbClr val="037971"/>
                </a:solidFill>
                <a:latin typeface="Lato"/>
                <a:ea typeface="Lato"/>
                <a:cs typeface="Lato"/>
                <a:sym typeface="Lato"/>
              </a:rPr>
              <a:t>Because of their small size:</a:t>
            </a:r>
            <a:endParaRPr sz="2000">
              <a:solidFill>
                <a:srgbClr val="037971"/>
              </a:solidFill>
              <a:latin typeface="Lato"/>
              <a:ea typeface="Lato"/>
              <a:cs typeface="Lato"/>
              <a:sym typeface="Lato"/>
            </a:endParaRPr>
          </a:p>
          <a:p>
            <a:pPr indent="-355600" lvl="0" marL="457200" rtl="0" algn="l">
              <a:lnSpc>
                <a:spcPct val="115000"/>
              </a:lnSpc>
              <a:spcBef>
                <a:spcPts val="1200"/>
              </a:spcBef>
              <a:spcAft>
                <a:spcPts val="0"/>
              </a:spcAft>
              <a:buClr>
                <a:srgbClr val="037971"/>
              </a:buClr>
              <a:buSzPts val="2000"/>
              <a:buFont typeface="Lato"/>
              <a:buChar char="●"/>
            </a:pPr>
            <a:r>
              <a:rPr lang="en-US" sz="2000">
                <a:solidFill>
                  <a:srgbClr val="037971"/>
                </a:solidFill>
                <a:latin typeface="Lato"/>
                <a:ea typeface="Lato"/>
                <a:cs typeface="Lato"/>
                <a:sym typeface="Lato"/>
              </a:rPr>
              <a:t>We are often unaware of their presence</a:t>
            </a:r>
            <a:endParaRPr sz="2000">
              <a:solidFill>
                <a:srgbClr val="037971"/>
              </a:solidFill>
              <a:latin typeface="Lato"/>
              <a:ea typeface="Lato"/>
              <a:cs typeface="Lato"/>
              <a:sym typeface="Lato"/>
            </a:endParaRPr>
          </a:p>
          <a:p>
            <a:pPr indent="-355600" lvl="0" marL="457200" rtl="0" algn="l">
              <a:lnSpc>
                <a:spcPct val="115000"/>
              </a:lnSpc>
              <a:spcBef>
                <a:spcPts val="0"/>
              </a:spcBef>
              <a:spcAft>
                <a:spcPts val="0"/>
              </a:spcAft>
              <a:buClr>
                <a:srgbClr val="037971"/>
              </a:buClr>
              <a:buSzPts val="2000"/>
              <a:buFont typeface="Lato"/>
              <a:buChar char="●"/>
            </a:pPr>
            <a:r>
              <a:rPr lang="en-US" sz="2000">
                <a:solidFill>
                  <a:srgbClr val="037971"/>
                </a:solidFill>
                <a:latin typeface="Lato"/>
                <a:ea typeface="Lato"/>
                <a:cs typeface="Lato"/>
                <a:sym typeface="Lato"/>
              </a:rPr>
              <a:t>They have different impacts than larger plastics (macroplastics)</a:t>
            </a:r>
            <a:endParaRPr sz="2000">
              <a:solidFill>
                <a:srgbClr val="03797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UnPlastic Templat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