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1" r:id="rId5"/>
    <p:sldMasterId id="2147483742" r:id="rId6"/>
    <p:sldMasterId id="214748374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Lst>
  <p:sldSz cy="5143500" cx="9144000"/>
  <p:notesSz cx="6858000" cy="9144000"/>
  <p:embeddedFontLst>
    <p:embeddedFont>
      <p:font typeface="Lato"/>
      <p:regular r:id="rId54"/>
      <p:bold r:id="rId55"/>
      <p:italic r:id="rId56"/>
      <p:boldItalic r:id="rId57"/>
    </p:embeddedFont>
    <p:embeddedFont>
      <p:font typeface="Lato Light"/>
      <p:regular r:id="rId58"/>
      <p:bold r:id="rId59"/>
      <p:italic r:id="rId60"/>
      <p:boldItalic r:id="rId61"/>
    </p:embeddedFont>
    <p:embeddedFont>
      <p:font typeface="Century Gothic"/>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31EA43-0ED7-49A5-B3F3-02A76FB7CECB}">
  <a:tblStyle styleId="{D931EA43-0ED7-49A5-B3F3-02A76FB7CEC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CenturyGothic-regular.fntdata"/><Relationship Id="rId61" Type="http://schemas.openxmlformats.org/officeDocument/2006/relationships/font" Target="fonts/LatoLight-boldItalic.fntdata"/><Relationship Id="rId20" Type="http://schemas.openxmlformats.org/officeDocument/2006/relationships/slide" Target="slides/slide12.xml"/><Relationship Id="rId64" Type="http://schemas.openxmlformats.org/officeDocument/2006/relationships/font" Target="fonts/CenturyGothic-italic.fntdata"/><Relationship Id="rId63" Type="http://schemas.openxmlformats.org/officeDocument/2006/relationships/font" Target="fonts/CenturyGothic-bold.fntdata"/><Relationship Id="rId22" Type="http://schemas.openxmlformats.org/officeDocument/2006/relationships/slide" Target="slides/slide14.xml"/><Relationship Id="rId21" Type="http://schemas.openxmlformats.org/officeDocument/2006/relationships/slide" Target="slides/slide13.xml"/><Relationship Id="rId65" Type="http://schemas.openxmlformats.org/officeDocument/2006/relationships/font" Target="fonts/CenturyGothic-boldItalic.fntdata"/><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LatoLight-italic.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Lato-bold.fntdata"/><Relationship Id="rId10" Type="http://schemas.openxmlformats.org/officeDocument/2006/relationships/slide" Target="slides/slide2.xml"/><Relationship Id="rId54" Type="http://schemas.openxmlformats.org/officeDocument/2006/relationships/font" Target="fonts/Lato-regular.fntdata"/><Relationship Id="rId13" Type="http://schemas.openxmlformats.org/officeDocument/2006/relationships/slide" Target="slides/slide5.xml"/><Relationship Id="rId57" Type="http://schemas.openxmlformats.org/officeDocument/2006/relationships/font" Target="fonts/Lato-boldItalic.fntdata"/><Relationship Id="rId12" Type="http://schemas.openxmlformats.org/officeDocument/2006/relationships/slide" Target="slides/slide4.xml"/><Relationship Id="rId56" Type="http://schemas.openxmlformats.org/officeDocument/2006/relationships/font" Target="fonts/Lato-italic.fntdata"/><Relationship Id="rId15" Type="http://schemas.openxmlformats.org/officeDocument/2006/relationships/slide" Target="slides/slide7.xml"/><Relationship Id="rId59" Type="http://schemas.openxmlformats.org/officeDocument/2006/relationships/font" Target="fonts/LatoLight-bold.fntdata"/><Relationship Id="rId14" Type="http://schemas.openxmlformats.org/officeDocument/2006/relationships/slide" Target="slides/slide6.xml"/><Relationship Id="rId58" Type="http://schemas.openxmlformats.org/officeDocument/2006/relationships/font" Target="fonts/LatoLight-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T4QNMacikYU"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D35YnZ7_WxM"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ee3cb87a3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9" name="Google Shape;1309;gee3cb87a31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10bef2bd1cf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3" name="Google Shape;1393;g10bef2bd1cf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34a0eb1229c_0_19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34a0eb1229c_0_19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8" name="Shape 1408"/>
        <p:cNvGrpSpPr/>
        <p:nvPr/>
      </p:nvGrpSpPr>
      <p:grpSpPr>
        <a:xfrm>
          <a:off x="0" y="0"/>
          <a:ext cx="0" cy="0"/>
          <a:chOff x="0" y="0"/>
          <a:chExt cx="0" cy="0"/>
        </a:xfrm>
      </p:grpSpPr>
      <p:sp>
        <p:nvSpPr>
          <p:cNvPr id="1409" name="Google Shape;1409;g10bef2bd1cf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0" name="Google Shape;1410;g10bef2bd1cf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What are macroplastics? Larger-sized plastic items that can be seen and identified with the naked eye (usually defined as &gt;5 mm).</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8" name="Shape 1428"/>
        <p:cNvGrpSpPr/>
        <p:nvPr/>
      </p:nvGrpSpPr>
      <p:grpSpPr>
        <a:xfrm>
          <a:off x="0" y="0"/>
          <a:ext cx="0" cy="0"/>
          <a:chOff x="0" y="0"/>
          <a:chExt cx="0" cy="0"/>
        </a:xfrm>
      </p:grpSpPr>
      <p:sp>
        <p:nvSpPr>
          <p:cNvPr id="1429" name="Google Shape;1429;g10bef2bd1cf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0" name="Google Shape;1430;g10bef2bd1cf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The example of the sea turtle will be used as a running example throughout the module. Macroplastics affect wildlife in all environments (e.g., terrestrial, freshwater, soil, domesticated, and marine systems).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10bef2bd1cf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6" name="Google Shape;1436;g10bef2bd1cf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Answer: No, sea turtles are in danger because of many other threats as well. For example:</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GB">
                <a:solidFill>
                  <a:srgbClr val="434343"/>
                </a:solidFill>
                <a:latin typeface="Lato"/>
                <a:ea typeface="Lato"/>
                <a:cs typeface="Lato"/>
                <a:sym typeface="Lato"/>
              </a:rPr>
              <a:t>1. Climate change</a:t>
            </a:r>
            <a:r>
              <a:rPr lang="en-GB">
                <a:solidFill>
                  <a:srgbClr val="434343"/>
                </a:solidFill>
                <a:latin typeface="Lato"/>
                <a:ea typeface="Lato"/>
                <a:cs typeface="Lato"/>
                <a:sym typeface="Lato"/>
              </a:rPr>
              <a:t> is endangering their nesting habitats, which decreases nesting success rates.</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GB">
                <a:solidFill>
                  <a:srgbClr val="434343"/>
                </a:solidFill>
                <a:latin typeface="Lato"/>
                <a:ea typeface="Lato"/>
                <a:cs typeface="Lato"/>
                <a:sym typeface="Lato"/>
              </a:rPr>
              <a:t>2. Bycatch</a:t>
            </a:r>
            <a:r>
              <a:rPr lang="en-GB">
                <a:solidFill>
                  <a:srgbClr val="434343"/>
                </a:solidFill>
                <a:latin typeface="Lato"/>
                <a:ea typeface="Lato"/>
                <a:cs typeface="Lato"/>
                <a:sym typeface="Lato"/>
              </a:rPr>
              <a:t> in nets of fishing often includes sea turtles, killing them in the process; coastal development is a threat to their habitat.</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b="1" lang="en-GB">
                <a:solidFill>
                  <a:srgbClr val="434343"/>
                </a:solidFill>
                <a:latin typeface="Lato"/>
                <a:ea typeface="Lato"/>
                <a:cs typeface="Lato"/>
                <a:sym typeface="Lato"/>
              </a:rPr>
              <a:t>3. Other types of pollution</a:t>
            </a:r>
            <a:r>
              <a:rPr lang="en-GB">
                <a:solidFill>
                  <a:srgbClr val="434343"/>
                </a:solidFill>
                <a:latin typeface="Lato"/>
                <a:ea typeface="Lato"/>
                <a:cs typeface="Lato"/>
                <a:sym typeface="Lato"/>
              </a:rPr>
              <a:t> such as chemicals and other solid waste is also causing illnesses, injuries, and even death. For example, smaller eggs and compromised immune systems in loggerhead turtles have been linked to chemical pollution.</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None/>
            </a:pPr>
            <a:r>
              <a:rPr lang="en-GB">
                <a:solidFill>
                  <a:srgbClr val="434343"/>
                </a:solidFill>
                <a:latin typeface="Lato"/>
                <a:ea typeface="Lato"/>
                <a:cs typeface="Lato"/>
                <a:sym typeface="Lato"/>
              </a:rPr>
              <a:t>Plastic pollution is just one of the dangers to sea turtles. Furthermore, turtles face the challenge of cumulative effects, as the combination of separate effects cause even bigger challenges for organisms.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10bef2bd1cf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1" name="Google Shape;1441;g10bef2bd1cf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Nieuwe plaatjes nodig</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10bef2bd1cf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7" name="Google Shape;1447;g10bef2bd1cf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GB">
                <a:solidFill>
                  <a:srgbClr val="434343"/>
                </a:solidFill>
                <a:latin typeface="Lato"/>
                <a:ea typeface="Lato"/>
                <a:cs typeface="Lato"/>
                <a:sym typeface="Lato"/>
              </a:rPr>
              <a:t>Possible answers:</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Getting tangled in plastic,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eating/ingesting plastic (and having their stomach or digestive system obstructed as a consequence),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abrasion (getting physically hurt by plastic),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taking up space/obstructing light flow.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0" name="Shape 1450"/>
        <p:cNvGrpSpPr/>
        <p:nvPr/>
      </p:nvGrpSpPr>
      <p:grpSpPr>
        <a:xfrm>
          <a:off x="0" y="0"/>
          <a:ext cx="0" cy="0"/>
          <a:chOff x="0" y="0"/>
          <a:chExt cx="0" cy="0"/>
        </a:xfrm>
      </p:grpSpPr>
      <p:sp>
        <p:nvSpPr>
          <p:cNvPr id="1451" name="Google Shape;1451;g10bef2bd1cf_0_2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2" name="Google Shape;1452;g10bef2bd1cf_0_2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10bef2bd1cf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10bef2bd1cf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just">
              <a:lnSpc>
                <a:spcPct val="150000"/>
              </a:lnSpc>
              <a:spcBef>
                <a:spcPts val="0"/>
              </a:spcBef>
              <a:spcAft>
                <a:spcPts val="0"/>
              </a:spcAft>
              <a:buSzPts val="1100"/>
              <a:buChar char="-"/>
            </a:pPr>
            <a:r>
              <a:rPr lang="en-GB">
                <a:solidFill>
                  <a:srgbClr val="434343"/>
                </a:solidFill>
                <a:latin typeface="Lato"/>
                <a:ea typeface="Lato"/>
                <a:cs typeface="Lato"/>
                <a:sym typeface="Lato"/>
              </a:rPr>
              <a:t>The most common plastic objects animals get entangled in are plastic ropes, netting, and abandoned fishing gear, but other types of plastic like packaging are not excluded.</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None/>
            </a:pPr>
            <a:r>
              <a:rPr lang="en-GB">
                <a:solidFill>
                  <a:srgbClr val="434343"/>
                </a:solidFill>
                <a:latin typeface="Lato"/>
                <a:ea typeface="Lato"/>
                <a:cs typeface="Lato"/>
                <a:sym typeface="Lato"/>
              </a:rPr>
              <a:t>Entanglement, especially in fishing gear, can cause injuries and death to wildlife, both in marine and terrestrial areas. If animals are entangled and aren’t able to free themselves, they have a very poor chance of surviving. For example:</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They drown.</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They starve due to their inability to forage.</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They have a harder time moving and avoiding predators.</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None/>
            </a:pPr>
            <a:r>
              <a:rPr lang="en-GB">
                <a:solidFill>
                  <a:srgbClr val="434343"/>
                </a:solidFill>
                <a:latin typeface="Lato"/>
                <a:ea typeface="Lato"/>
                <a:cs typeface="Lato"/>
                <a:sym typeface="Lato"/>
              </a:rPr>
              <a:t>If they are injured by the litter during their struggle to free themselves, the wounds can get infected, which may cause:</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Poor health (and survival skills)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Death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10bef2bd1cf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9" name="Google Shape;1469;g10bef2bd1cf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GB">
                <a:solidFill>
                  <a:srgbClr val="434343"/>
                </a:solidFill>
                <a:latin typeface="Lato"/>
                <a:ea typeface="Lato"/>
                <a:cs typeface="Lato"/>
                <a:sym typeface="Lato"/>
              </a:rPr>
              <a:t>Ghost fishing is when lost and uncontrolled fishing gear such as nets (ghost nets) continues catching animals.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According to the Blastic EU project, for example, Swedish fishermen lose up to 165 km of fishing nets per year - this is equal to circa 0.1% of all nets used in the country. </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Even if old nets deteriorate and lose catching efficiency, new nets are continuously being lost, adding to the problem.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The nets don’t only trap original target species, but a variety of species that it comes into contact with. This includes marine species, as well as birds.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Entanglement in fishing gear can cause drowning.</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Additionally, there seems to be a chain effect where bait species attract other species that get tangled themselves.</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lang="en-GB">
                <a:solidFill>
                  <a:srgbClr val="434343"/>
                </a:solidFill>
                <a:latin typeface="Lato"/>
                <a:ea typeface="Lato"/>
                <a:cs typeface="Lato"/>
                <a:sym typeface="Lato"/>
              </a:rPr>
              <a:t>Possible to show the class the following video on ghost fishing:</a:t>
            </a:r>
            <a:r>
              <a:rPr lang="en-GB" u="sng">
                <a:solidFill>
                  <a:srgbClr val="1155CC"/>
                </a:solidFill>
                <a:latin typeface="Lato"/>
                <a:ea typeface="Lato"/>
                <a:cs typeface="Lato"/>
                <a:sym typeface="Lato"/>
                <a:hlinkClick r:id="rId2">
                  <a:extLst>
                    <a:ext uri="{A12FA001-AC4F-418D-AE19-62706E023703}">
                      <ahyp:hlinkClr val="tx"/>
                    </a:ext>
                  </a:extLst>
                </a:hlinkClick>
              </a:rPr>
              <a:t> Olive Ridley Project “Threats of Ghost Fishing”</a:t>
            </a:r>
            <a:r>
              <a:rPr lang="en-GB">
                <a:solidFill>
                  <a:srgbClr val="434343"/>
                </a:solidFill>
                <a:latin typeface="Lato"/>
                <a:ea typeface="Lato"/>
                <a:cs typeface="Lato"/>
                <a:sym typeface="Lato"/>
              </a:rPr>
              <a:t> (00:00-01:02 min)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34a0eb1229c_0_6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34a0eb1229c_0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10bef2bd1cf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7" name="Google Shape;1477;g10bef2bd1cf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Answer: </a:t>
            </a:r>
            <a:r>
              <a:rPr lang="en-GB">
                <a:solidFill>
                  <a:srgbClr val="434343"/>
                </a:solidFill>
                <a:latin typeface="Lato"/>
                <a:ea typeface="Lato"/>
                <a:cs typeface="Lato"/>
                <a:sym typeface="Lato"/>
              </a:rPr>
              <a:t>Prey fish entangled in the net attract predators which also get entangled in the net, causing more and more organisms to become entangled.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0" name="Shape 1480"/>
        <p:cNvGrpSpPr/>
        <p:nvPr/>
      </p:nvGrpSpPr>
      <p:grpSpPr>
        <a:xfrm>
          <a:off x="0" y="0"/>
          <a:ext cx="0" cy="0"/>
          <a:chOff x="0" y="0"/>
          <a:chExt cx="0" cy="0"/>
        </a:xfrm>
      </p:grpSpPr>
      <p:sp>
        <p:nvSpPr>
          <p:cNvPr id="1481" name="Google Shape;1481;g1c2229ee6a7_0_3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2" name="Google Shape;1482;g1c2229ee6a7_0_3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6" name="Shape 1486"/>
        <p:cNvGrpSpPr/>
        <p:nvPr/>
      </p:nvGrpSpPr>
      <p:grpSpPr>
        <a:xfrm>
          <a:off x="0" y="0"/>
          <a:ext cx="0" cy="0"/>
          <a:chOff x="0" y="0"/>
          <a:chExt cx="0" cy="0"/>
        </a:xfrm>
      </p:grpSpPr>
      <p:sp>
        <p:nvSpPr>
          <p:cNvPr id="1487" name="Google Shape;1487;g10bef2bd1cf_0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8" name="Google Shape;1488;g10bef2bd1cf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Ingestion is when an animal consumes plastic pieces as if it is a food source. Examples:</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AutoNum type="arabicParenR"/>
            </a:pPr>
            <a:r>
              <a:rPr lang="en-GB">
                <a:solidFill>
                  <a:srgbClr val="434343"/>
                </a:solidFill>
                <a:latin typeface="Lato"/>
                <a:ea typeface="Lato"/>
                <a:cs typeface="Lato"/>
                <a:sym typeface="Lato"/>
              </a:rPr>
              <a:t>Sea turtles confuse plastic bags for jellyfish. This is probably a well-known example, since it has been used for campaigns.</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AutoNum type="arabicParenR"/>
            </a:pPr>
            <a:r>
              <a:rPr lang="en-GB">
                <a:solidFill>
                  <a:srgbClr val="434343"/>
                </a:solidFill>
                <a:latin typeface="Lato"/>
                <a:ea typeface="Lato"/>
                <a:cs typeface="Lato"/>
                <a:sym typeface="Lato"/>
              </a:rPr>
              <a:t>Marine birds, such as the Laysan Albatross, whose carcasses have been photographed full of plastic. </a:t>
            </a:r>
            <a:endParaRPr sz="14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g10bef2bd1cf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10bef2bd1cf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Video: Special report: </a:t>
            </a:r>
            <a:r>
              <a:rPr lang="en-GB" u="sng">
                <a:solidFill>
                  <a:srgbClr val="1155CC"/>
                </a:solidFill>
                <a:latin typeface="Lato"/>
                <a:ea typeface="Lato"/>
                <a:cs typeface="Lato"/>
                <a:sym typeface="Lato"/>
                <a:hlinkClick r:id="rId2">
                  <a:extLst>
                    <a:ext uri="{A12FA001-AC4F-418D-AE19-62706E023703}">
                      <ahyp:hlinkClr val="tx"/>
                    </a:ext>
                  </a:extLst>
                </a:hlinkClick>
              </a:rPr>
              <a:t>A Plastic Tide | #OceanRescue</a:t>
            </a:r>
            <a:r>
              <a:rPr lang="en-GB">
                <a:solidFill>
                  <a:srgbClr val="434343"/>
                </a:solidFill>
                <a:latin typeface="Lato"/>
                <a:ea typeface="Lato"/>
                <a:cs typeface="Lato"/>
                <a:sym typeface="Lato"/>
              </a:rPr>
              <a:t> minutes 19.41-21.25 to highlight the interaction between plastic pollution and birds. </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i="1" lang="en-GB" sz="1000">
                <a:solidFill>
                  <a:srgbClr val="434343"/>
                </a:solidFill>
                <a:latin typeface="Lato"/>
                <a:ea typeface="Lato"/>
                <a:cs typeface="Lato"/>
                <a:sym typeface="Lato"/>
              </a:rPr>
              <a:t>In Biology Module 2, on microplastics, you can go into further depth on how plastics are transferred along trophic levels.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0" name="Shape 1500"/>
        <p:cNvGrpSpPr/>
        <p:nvPr/>
      </p:nvGrpSpPr>
      <p:grpSpPr>
        <a:xfrm>
          <a:off x="0" y="0"/>
          <a:ext cx="0" cy="0"/>
          <a:chOff x="0" y="0"/>
          <a:chExt cx="0" cy="0"/>
        </a:xfrm>
      </p:grpSpPr>
      <p:sp>
        <p:nvSpPr>
          <p:cNvPr id="1501" name="Google Shape;1501;g10bef2bd1cf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2" name="Google Shape;1502;g10bef2bd1cf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b="1" lang="en-GB">
                <a:solidFill>
                  <a:srgbClr val="434343"/>
                </a:solidFill>
                <a:latin typeface="Lato"/>
                <a:ea typeface="Lato"/>
                <a:cs typeface="Lato"/>
                <a:sym typeface="Lato"/>
              </a:rPr>
              <a:t>Answer </a:t>
            </a:r>
            <a:r>
              <a:rPr i="1" lang="en-GB">
                <a:solidFill>
                  <a:srgbClr val="434343"/>
                </a:solidFill>
                <a:latin typeface="Lato"/>
                <a:ea typeface="Lato"/>
                <a:cs typeface="Lato"/>
                <a:sym typeface="Lato"/>
              </a:rPr>
              <a:t>This is already briefly explained in the video so the students should be able to recap this to some extent. </a:t>
            </a:r>
            <a:endParaRPr i="1">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lang="en-GB">
                <a:solidFill>
                  <a:srgbClr val="434343"/>
                </a:solidFill>
                <a:latin typeface="Lato"/>
                <a:ea typeface="Lato"/>
                <a:cs typeface="Lato"/>
                <a:sym typeface="Lato"/>
              </a:rPr>
              <a:t>Macroplastics end up in the animal’s stomach, but cannot be digested. Due to this, the animal thinks it is full and does not feel the impulse to eat, which causes it to starve.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g1c2229ee6a7_0_3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7" name="Google Shape;1507;g1c2229ee6a7_0_3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Nieuwe plaatjes nodig</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1" name="Shape 1511"/>
        <p:cNvGrpSpPr/>
        <p:nvPr/>
      </p:nvGrpSpPr>
      <p:grpSpPr>
        <a:xfrm>
          <a:off x="0" y="0"/>
          <a:ext cx="0" cy="0"/>
          <a:chOff x="0" y="0"/>
          <a:chExt cx="0" cy="0"/>
        </a:xfrm>
      </p:grpSpPr>
      <p:sp>
        <p:nvSpPr>
          <p:cNvPr id="1512" name="Google Shape;1512;g10bef2bd1cf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3" name="Google Shape;1513;g10bef2bd1cf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General impacts of swallowing plastic pieces on an organism’s health can include:</a:t>
            </a:r>
            <a:endParaRPr>
              <a:solidFill>
                <a:srgbClr val="434343"/>
              </a:solidFill>
              <a:latin typeface="Lato"/>
              <a:ea typeface="Lato"/>
              <a:cs typeface="Lato"/>
              <a:sym typeface="Lato"/>
            </a:endParaRPr>
          </a:p>
          <a:p>
            <a:pPr indent="-298450" lvl="0" marL="457200" rtl="0" algn="just">
              <a:lnSpc>
                <a:spcPct val="150000"/>
              </a:lnSpc>
              <a:spcBef>
                <a:spcPts val="600"/>
              </a:spcBef>
              <a:spcAft>
                <a:spcPts val="0"/>
              </a:spcAft>
              <a:buClr>
                <a:srgbClr val="434343"/>
              </a:buClr>
              <a:buSzPts val="1100"/>
              <a:buFont typeface="Lato"/>
              <a:buChar char="-"/>
            </a:pPr>
            <a:r>
              <a:rPr lang="en-GB">
                <a:solidFill>
                  <a:srgbClr val="434343"/>
                </a:solidFill>
                <a:latin typeface="Lato"/>
                <a:ea typeface="Lato"/>
                <a:cs typeface="Lato"/>
                <a:sym typeface="Lato"/>
              </a:rPr>
              <a:t>Reduction of stomach capacity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Loss of appetite/false sense of satiation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Suppurating skin lesions and ulcerating sores </a:t>
            </a:r>
            <a:endParaRPr>
              <a:solidFill>
                <a:srgbClr val="434343"/>
              </a:solidFill>
              <a:latin typeface="Lato"/>
              <a:ea typeface="Lato"/>
              <a:cs typeface="Lato"/>
              <a:sym typeface="Lato"/>
            </a:endParaRPr>
          </a:p>
          <a:p>
            <a:pPr indent="-298450" lvl="0" marL="457200" rtl="0" algn="just">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Death </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It is important to remember that the impact of ingesting plastic is not the result of a one-time instance; rather, plastic accumulates in the organism’s stomach over its lifetime.</a:t>
            </a:r>
            <a:endParaRPr>
              <a:solidFill>
                <a:srgbClr val="434343"/>
              </a:solidFill>
              <a:latin typeface="Lato"/>
              <a:ea typeface="Lato"/>
              <a:cs typeface="Lato"/>
              <a:sym typeface="Lato"/>
            </a:endParaRPr>
          </a:p>
          <a:p>
            <a:pPr indent="457200" lvl="0" marL="0" rtl="0" algn="just">
              <a:lnSpc>
                <a:spcPct val="150000"/>
              </a:lnSpc>
              <a:spcBef>
                <a:spcPts val="600"/>
              </a:spcBef>
              <a:spcAft>
                <a:spcPts val="600"/>
              </a:spcAft>
              <a:buNone/>
            </a:pPr>
            <a:r>
              <a:rPr lang="en-GB">
                <a:solidFill>
                  <a:srgbClr val="434343"/>
                </a:solidFill>
                <a:latin typeface="Lato"/>
                <a:ea typeface="Lato"/>
                <a:cs typeface="Lato"/>
                <a:sym typeface="Lato"/>
              </a:rPr>
              <a:t>The interactions between macroplastics and wildlife are not limited to entanglement and ingestion. For example, they may cause physical harm such as cuts or they may occupy space in the environment. However, this module focuses on the two most prevalent types.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9" name="Shape 1519"/>
        <p:cNvGrpSpPr/>
        <p:nvPr/>
      </p:nvGrpSpPr>
      <p:grpSpPr>
        <a:xfrm>
          <a:off x="0" y="0"/>
          <a:ext cx="0" cy="0"/>
          <a:chOff x="0" y="0"/>
          <a:chExt cx="0" cy="0"/>
        </a:xfrm>
      </p:grpSpPr>
      <p:sp>
        <p:nvSpPr>
          <p:cNvPr id="1520" name="Google Shape;1520;g34a0eb1229c_0_3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1" name="Google Shape;1521;g34a0eb1229c_0_3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6" name="Shape 1526"/>
        <p:cNvGrpSpPr/>
        <p:nvPr/>
      </p:nvGrpSpPr>
      <p:grpSpPr>
        <a:xfrm>
          <a:off x="0" y="0"/>
          <a:ext cx="0" cy="0"/>
          <a:chOff x="0" y="0"/>
          <a:chExt cx="0" cy="0"/>
        </a:xfrm>
      </p:grpSpPr>
      <p:sp>
        <p:nvSpPr>
          <p:cNvPr id="1527" name="Google Shape;1527;g10bef2bd1cf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8" name="Google Shape;1528;g10bef2bd1cf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10bef2bd1cf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10bef2bd1cf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Answer: </a:t>
            </a:r>
            <a:r>
              <a:rPr lang="en-GB">
                <a:solidFill>
                  <a:srgbClr val="434343"/>
                </a:solidFill>
                <a:latin typeface="Lato"/>
                <a:ea typeface="Lato"/>
                <a:cs typeface="Lato"/>
                <a:sym typeface="Lato"/>
              </a:rPr>
              <a:t>Chronic exposure is the most plausible answer, since these birds and turtles have plastic in their stomachs for a longer period of time. It only becomes fatal at the point where they are completely starved.</a:t>
            </a:r>
            <a:endParaRPr>
              <a:solidFill>
                <a:srgbClr val="434343"/>
              </a:solidFill>
              <a:latin typeface="Lato"/>
              <a:ea typeface="Lato"/>
              <a:cs typeface="Lato"/>
              <a:sym typeface="Lato"/>
            </a:endParaRPr>
          </a:p>
          <a:p>
            <a:pPr indent="0" lvl="0" marL="0" rtl="0" algn="just">
              <a:lnSpc>
                <a:spcPct val="150000"/>
              </a:lnSpc>
              <a:spcBef>
                <a:spcPts val="0"/>
              </a:spcBef>
              <a:spcAft>
                <a:spcPts val="600"/>
              </a:spcAft>
              <a:buNone/>
            </a:pPr>
            <a:r>
              <a:rPr lang="en-GB">
                <a:solidFill>
                  <a:srgbClr val="434343"/>
                </a:solidFill>
                <a:latin typeface="Lato"/>
                <a:ea typeface="Lato"/>
                <a:cs typeface="Lato"/>
                <a:sym typeface="Lato"/>
              </a:rPr>
              <a:t>	Similar to acute and chronic exposure, there are acute and chronic effects of plastics to wildlife. Acute exposure also causes an acute effect.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g10bef2bd1c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3" name="Google Shape;1323;g10bef2bd1c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1c2229ee6a7_0_3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1" name="Google Shape;1541;g1c2229ee6a7_0_3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Nieuwe plaatjes nodig</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5" name="Shape 1545"/>
        <p:cNvGrpSpPr/>
        <p:nvPr/>
      </p:nvGrpSpPr>
      <p:grpSpPr>
        <a:xfrm>
          <a:off x="0" y="0"/>
          <a:ext cx="0" cy="0"/>
          <a:chOff x="0" y="0"/>
          <a:chExt cx="0" cy="0"/>
        </a:xfrm>
      </p:grpSpPr>
      <p:sp>
        <p:nvSpPr>
          <p:cNvPr id="1546" name="Google Shape;1546;g10bef2bd1cf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10bef2bd1cf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10bef2bd1cf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5" name="Google Shape;1555;g10bef2bd1cf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1" name="Shape 1561"/>
        <p:cNvGrpSpPr/>
        <p:nvPr/>
      </p:nvGrpSpPr>
      <p:grpSpPr>
        <a:xfrm>
          <a:off x="0" y="0"/>
          <a:ext cx="0" cy="0"/>
          <a:chOff x="0" y="0"/>
          <a:chExt cx="0" cy="0"/>
        </a:xfrm>
      </p:grpSpPr>
      <p:sp>
        <p:nvSpPr>
          <p:cNvPr id="1562" name="Google Shape;1562;g1c2229ee6a7_0_3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3" name="Google Shape;1563;g1c2229ee6a7_0_3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7" name="Shape 1567"/>
        <p:cNvGrpSpPr/>
        <p:nvPr/>
      </p:nvGrpSpPr>
      <p:grpSpPr>
        <a:xfrm>
          <a:off x="0" y="0"/>
          <a:ext cx="0" cy="0"/>
          <a:chOff x="0" y="0"/>
          <a:chExt cx="0" cy="0"/>
        </a:xfrm>
      </p:grpSpPr>
      <p:sp>
        <p:nvSpPr>
          <p:cNvPr id="1568" name="Google Shape;1568;g10bef2bd1cf_0_4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9" name="Google Shape;1569;g10bef2bd1cf_0_4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5" name="Shape 1575"/>
        <p:cNvGrpSpPr/>
        <p:nvPr/>
      </p:nvGrpSpPr>
      <p:grpSpPr>
        <a:xfrm>
          <a:off x="0" y="0"/>
          <a:ext cx="0" cy="0"/>
          <a:chOff x="0" y="0"/>
          <a:chExt cx="0" cy="0"/>
        </a:xfrm>
      </p:grpSpPr>
      <p:sp>
        <p:nvSpPr>
          <p:cNvPr id="1576" name="Google Shape;1576;g10bef2bd1cf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7" name="Google Shape;1577;g10bef2bd1cf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i="1" lang="en-GB">
                <a:solidFill>
                  <a:srgbClr val="434343"/>
                </a:solidFill>
                <a:latin typeface="Lato"/>
                <a:ea typeface="Lato"/>
                <a:cs typeface="Lato"/>
                <a:sym typeface="Lato"/>
              </a:rPr>
              <a:t>Several possible correct answers. Examples:</a:t>
            </a:r>
            <a:endParaRPr i="1">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Acute: sea turtle chokes on a piece of plastic</a:t>
            </a:r>
            <a:endParaRPr>
              <a:solidFill>
                <a:srgbClr val="434343"/>
              </a:solidFill>
              <a:latin typeface="Lato"/>
              <a:ea typeface="Lato"/>
              <a:cs typeface="Lato"/>
              <a:sym typeface="Lato"/>
            </a:endParaRPr>
          </a:p>
          <a:p>
            <a:pPr indent="0" lvl="0" marL="0" rtl="0" algn="just">
              <a:lnSpc>
                <a:spcPct val="150000"/>
              </a:lnSpc>
              <a:spcBef>
                <a:spcPts val="600"/>
              </a:spcBef>
              <a:spcAft>
                <a:spcPts val="600"/>
              </a:spcAft>
              <a:buClr>
                <a:schemeClr val="dk1"/>
              </a:buClr>
              <a:buSzPts val="1100"/>
              <a:buFont typeface="Arial"/>
              <a:buNone/>
            </a:pPr>
            <a:r>
              <a:rPr lang="en-GB">
                <a:solidFill>
                  <a:srgbClr val="434343"/>
                </a:solidFill>
                <a:latin typeface="Lato"/>
                <a:ea typeface="Lato"/>
                <a:cs typeface="Lato"/>
                <a:sym typeface="Lato"/>
              </a:rPr>
              <a:t>Chronic: macroplastics accumulate in a sea turtle’s stomach over time, leading to death from starvation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1c2229ee6a7_0_3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1c2229ee6a7_0_3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g10bef2bd1cf_0_5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8" name="Google Shape;1588;g10bef2bd1cf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Sublethal effects are those which do not cause mortality, but reduce an animal’s fitness. In biology, fitness refers to an animal’s ability to survive, grow, and reproduce. Sublethal effects include changes (usually reductions) in:</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Growth of organisms</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Reproductive output</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Behavior (for example the ability to feed effectively, or capture prey)</a:t>
            </a:r>
            <a:endParaRPr>
              <a:solidFill>
                <a:srgbClr val="434343"/>
              </a:solidFill>
              <a:latin typeface="Lato"/>
              <a:ea typeface="Lato"/>
              <a:cs typeface="Lato"/>
              <a:sym typeface="Lato"/>
            </a:endParaRPr>
          </a:p>
          <a:p>
            <a:pPr indent="0" lvl="0" marL="0" rtl="0" algn="l">
              <a:lnSpc>
                <a:spcPct val="150000"/>
              </a:lnSpc>
              <a:spcBef>
                <a:spcPts val="0"/>
              </a:spcBef>
              <a:spcAft>
                <a:spcPts val="0"/>
              </a:spcAft>
              <a:buClr>
                <a:schemeClr val="dk1"/>
              </a:buClr>
              <a:buSzPts val="1100"/>
              <a:buFont typeface="Arial"/>
              <a:buNone/>
            </a:pPr>
            <a:r>
              <a:t/>
            </a:r>
            <a:endParaRPr>
              <a:solidFill>
                <a:srgbClr val="434343"/>
              </a:solidFill>
              <a:latin typeface="Lato"/>
              <a:ea typeface="Lato"/>
              <a:cs typeface="Lato"/>
              <a:sym typeface="Lato"/>
            </a:endParaRPr>
          </a:p>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Additionally, there are many impacts that might change the physiological processes in organisms.</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Their immune system might be compromised</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Their endocrine (hormone) system can be disrupted</a:t>
            </a:r>
            <a:endParaRPr>
              <a:solidFill>
                <a:srgbClr val="434343"/>
              </a:solidFill>
              <a:latin typeface="Lato"/>
              <a:ea typeface="Lato"/>
              <a:cs typeface="Lato"/>
              <a:sym typeface="Lato"/>
            </a:endParaRPr>
          </a:p>
          <a:p>
            <a:pPr indent="-298450" lvl="0" marL="457200" rtl="0" algn="l">
              <a:lnSpc>
                <a:spcPct val="150000"/>
              </a:lnSpc>
              <a:spcBef>
                <a:spcPts val="0"/>
              </a:spcBef>
              <a:spcAft>
                <a:spcPts val="0"/>
              </a:spcAft>
              <a:buClr>
                <a:srgbClr val="434343"/>
              </a:buClr>
              <a:buSzPts val="1100"/>
              <a:buFont typeface="Lato"/>
              <a:buChar char="-"/>
            </a:pPr>
            <a:r>
              <a:rPr lang="en-GB">
                <a:solidFill>
                  <a:srgbClr val="434343"/>
                </a:solidFill>
                <a:latin typeface="Lato"/>
                <a:ea typeface="Lato"/>
                <a:cs typeface="Lato"/>
                <a:sym typeface="Lato"/>
              </a:rPr>
              <a:t>Their nervous system might not function optimally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10bef2bd1cf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6" name="Google Shape;1596;g10bef2bd1cf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GB">
                <a:solidFill>
                  <a:srgbClr val="434343"/>
                </a:solidFill>
                <a:latin typeface="Lato"/>
                <a:ea typeface="Lato"/>
                <a:cs typeface="Lato"/>
                <a:sym typeface="Lato"/>
              </a:rPr>
              <a:t>Case Study: Sea Turtles Eat Plastic Because It Smells Like Food:</a:t>
            </a:r>
            <a:endParaRPr b="1">
              <a:solidFill>
                <a:srgbClr val="434343"/>
              </a:solidFill>
              <a:latin typeface="Lato"/>
              <a:ea typeface="Lato"/>
              <a:cs typeface="Lato"/>
              <a:sym typeface="Lato"/>
            </a:endParaRPr>
          </a:p>
          <a:p>
            <a:pPr indent="0" lvl="0" marL="0" rtl="0" algn="l">
              <a:lnSpc>
                <a:spcPct val="150000"/>
              </a:lnSpc>
              <a:spcBef>
                <a:spcPts val="0"/>
              </a:spcBef>
              <a:spcAft>
                <a:spcPts val="0"/>
              </a:spcAft>
              <a:buNone/>
            </a:pPr>
            <a:r>
              <a:rPr lang="en-GB">
                <a:solidFill>
                  <a:srgbClr val="434343"/>
                </a:solidFill>
                <a:latin typeface="Lato"/>
                <a:ea typeface="Lato"/>
                <a:cs typeface="Lato"/>
                <a:sym typeface="Lato"/>
              </a:rPr>
              <a:t>For a long time, scientists speculated that turtles were attracted to plastic due to its appearance. In the study, the turtles ignored the smell of clean plastic and water but responded to the smell of food and ocean-soaked plastics by sticking their noses out of the water to smell. This is an example of how plastic has sublethal effects on turtle behavior. </a:t>
            </a:r>
            <a:endParaRPr>
              <a:solidFill>
                <a:srgbClr val="434343"/>
              </a:solidFill>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GB" sz="900">
                <a:solidFill>
                  <a:srgbClr val="434343"/>
                </a:solidFill>
                <a:latin typeface="Lato"/>
                <a:ea typeface="Lato"/>
                <a:cs typeface="Lato"/>
                <a:sym typeface="Lato"/>
              </a:rPr>
              <a:t>Newburger, Emma. “Sea Turtles Are Eating Ocean Plastic Because It Smells like Food, Study Finds.” CNBC, March 9, 2020. </a:t>
            </a:r>
            <a:endParaRPr>
              <a:solidFill>
                <a:srgbClr val="434343"/>
              </a:solidFill>
              <a:latin typeface="Lato"/>
              <a:ea typeface="Lato"/>
              <a:cs typeface="Lato"/>
              <a:sym typeface="La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2" name="Shape 1602"/>
        <p:cNvGrpSpPr/>
        <p:nvPr/>
      </p:nvGrpSpPr>
      <p:grpSpPr>
        <a:xfrm>
          <a:off x="0" y="0"/>
          <a:ext cx="0" cy="0"/>
          <a:chOff x="0" y="0"/>
          <a:chExt cx="0" cy="0"/>
        </a:xfrm>
      </p:grpSpPr>
      <p:sp>
        <p:nvSpPr>
          <p:cNvPr id="1603" name="Google Shape;1603;g10bef2bd1cf_0_5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10bef2bd1cf_0_5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Clr>
                <a:schemeClr val="dk1"/>
              </a:buClr>
              <a:buSzPts val="1100"/>
              <a:buFont typeface="Arial"/>
              <a:buNone/>
            </a:pPr>
            <a:r>
              <a:rPr i="1" lang="en-GB">
                <a:solidFill>
                  <a:srgbClr val="434343"/>
                </a:solidFill>
                <a:latin typeface="Lato"/>
                <a:ea typeface="Lato"/>
                <a:cs typeface="Lato"/>
                <a:sym typeface="Lato"/>
              </a:rPr>
              <a:t>Several possible correct answers. Examples:</a:t>
            </a:r>
            <a:endParaRPr i="1">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The accumulation of large amounts of buoyant materials in the intestines can affect swimming behavior and buoyancy control, causing behavioral (e.g., feeding) changes. Buoyancy control is particularly important for deep diving species, such as leatherbacks and small benthic foragers (i.e., organisms living at the bottom of a body of water), for example flatbacks.</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Plastic ingestion can compromise reproduction by, for instance, blocking the passage of a female’s eggs.</a:t>
            </a:r>
            <a:endParaRPr>
              <a:solidFill>
                <a:srgbClr val="434343"/>
              </a:solidFill>
              <a:latin typeface="Lato"/>
              <a:ea typeface="Lato"/>
              <a:cs typeface="Lato"/>
              <a:sym typeface="Lato"/>
            </a:endParaRPr>
          </a:p>
          <a:p>
            <a:pPr indent="0" lvl="0" marL="0" rtl="0" algn="just">
              <a:lnSpc>
                <a:spcPct val="150000"/>
              </a:lnSpc>
              <a:spcBef>
                <a:spcPts val="600"/>
              </a:spcBef>
              <a:spcAft>
                <a:spcPts val="0"/>
              </a:spcAft>
              <a:buClr>
                <a:schemeClr val="dk1"/>
              </a:buClr>
              <a:buSzPts val="1100"/>
              <a:buFont typeface="Arial"/>
              <a:buNone/>
            </a:pPr>
            <a:r>
              <a:rPr lang="en-GB">
                <a:solidFill>
                  <a:srgbClr val="434343"/>
                </a:solidFill>
                <a:latin typeface="Lato"/>
                <a:ea typeface="Lato"/>
                <a:cs typeface="Lato"/>
                <a:sym typeface="Lato"/>
              </a:rPr>
              <a:t>Macroplastics can accumulate in the gut of a sea turtle, leading to malnutrition in the long term. A large amount of plastic can accumulate in a sea turtle’s gut before causing lethal damage.  </a:t>
            </a:r>
            <a:endParaRPr>
              <a:solidFill>
                <a:srgbClr val="434343"/>
              </a:solidFill>
              <a:latin typeface="Lato"/>
              <a:ea typeface="Lato"/>
              <a:cs typeface="Lato"/>
              <a:sym typeface="Lato"/>
            </a:endParaRPr>
          </a:p>
          <a:p>
            <a:pPr indent="0" lvl="0" marL="0" rtl="0" algn="l">
              <a:spcBef>
                <a:spcPts val="6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g10bef2bd1cf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3" name="Google Shape;1333;g10bef2bd1cf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1c2229ee6a7_0_37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9" name="Google Shape;1609;g1c2229ee6a7_0_37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10bef2bd1cf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10bef2bd1cf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600"/>
              </a:spcAft>
              <a:buClr>
                <a:schemeClr val="dk1"/>
              </a:buClr>
              <a:buSzPts val="1100"/>
              <a:buFont typeface="Arial"/>
              <a:buNone/>
            </a:pPr>
            <a:r>
              <a:rPr lang="en-GB">
                <a:solidFill>
                  <a:srgbClr val="434343"/>
                </a:solidFill>
                <a:latin typeface="Lato"/>
                <a:ea typeface="Lato"/>
                <a:cs typeface="Lato"/>
                <a:sym typeface="Lato"/>
              </a:rPr>
              <a:t>Answer: Lethal effects receive more attention from the media because they are more impactful and easier to understand. Not giving enough attention to sublethal effects can be problematic because these effects also have significant impacts on wildlife and thus should be recognized.</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g10bef2bd1cf_0_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0" name="Google Shape;1620;g10bef2bd1cf_0_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34a0eb1229c_0_3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7" name="Google Shape;1627;g34a0eb1229c_0_3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2" name="Shape 1632"/>
        <p:cNvGrpSpPr/>
        <p:nvPr/>
      </p:nvGrpSpPr>
      <p:grpSpPr>
        <a:xfrm>
          <a:off x="0" y="0"/>
          <a:ext cx="0" cy="0"/>
          <a:chOff x="0" y="0"/>
          <a:chExt cx="0" cy="0"/>
        </a:xfrm>
      </p:grpSpPr>
      <p:sp>
        <p:nvSpPr>
          <p:cNvPr id="1633" name="Google Shape;1633;g1c2229ee6a7_0_50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4" name="Google Shape;1634;g1c2229ee6a7_0_50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lang="en-GB">
                <a:solidFill>
                  <a:srgbClr val="434343"/>
                </a:solidFill>
                <a:latin typeface="Lato"/>
                <a:ea typeface="Lato"/>
                <a:cs typeface="Lato"/>
                <a:sym typeface="Lato"/>
              </a:rPr>
              <a:t>Plastic pollution has huge negative impacts on our wildlife. To prevent this, we need to prevent plastic pollution in the environment, which we can do by producing and consuming less plastic and being more conscious of how we dispose of plastic.</a:t>
            </a:r>
            <a:endParaRPr>
              <a:solidFill>
                <a:srgbClr val="434343"/>
              </a:solidFill>
              <a:latin typeface="Lato"/>
              <a:ea typeface="Lato"/>
              <a:cs typeface="Lato"/>
              <a:sym typeface="Lato"/>
            </a:endParaRPr>
          </a:p>
          <a:p>
            <a:pPr indent="0" lvl="0" marL="0" rtl="0" algn="l">
              <a:lnSpc>
                <a:spcPct val="150000"/>
              </a:lnSpc>
              <a:spcBef>
                <a:spcPts val="0"/>
              </a:spcBef>
              <a:spcAft>
                <a:spcPts val="0"/>
              </a:spcAft>
              <a:buClr>
                <a:schemeClr val="dk1"/>
              </a:buClr>
              <a:buSzPts val="1100"/>
              <a:buFont typeface="Arial"/>
              <a:buNone/>
            </a:pPr>
            <a:r>
              <a:rPr i="1" lang="en-GB">
                <a:solidFill>
                  <a:srgbClr val="434343"/>
                </a:solidFill>
                <a:latin typeface="Lato"/>
                <a:ea typeface="Lato"/>
                <a:cs typeface="Lato"/>
                <a:sym typeface="Lato"/>
              </a:rPr>
              <a:t> Furthermore, the impacts of macroplastics are only the beginning. Microplastics have an even more underrecognized impact on wildlife and potentially humans. More on this in our microplastics module.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0" name="Shape 1640"/>
        <p:cNvGrpSpPr/>
        <p:nvPr/>
      </p:nvGrpSpPr>
      <p:grpSpPr>
        <a:xfrm>
          <a:off x="0" y="0"/>
          <a:ext cx="0" cy="0"/>
          <a:chOff x="0" y="0"/>
          <a:chExt cx="0" cy="0"/>
        </a:xfrm>
      </p:grpSpPr>
      <p:sp>
        <p:nvSpPr>
          <p:cNvPr id="1641" name="Google Shape;1641;g10bef2bd1cf_0_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2" name="Google Shape;1642;g10bef2bd1cf_0_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10bef2bd1cf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3" name="Google Shape;1343;g10bef2bd1cf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10bef2bd1c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3" name="Google Shape;1353;g10bef2bd1c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10bef2bd1cf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10bef2bd1cf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10bef2bd1c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3" name="Google Shape;1373;g10bef2bd1c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1" name="Shape 1381"/>
        <p:cNvGrpSpPr/>
        <p:nvPr/>
      </p:nvGrpSpPr>
      <p:grpSpPr>
        <a:xfrm>
          <a:off x="0" y="0"/>
          <a:ext cx="0" cy="0"/>
          <a:chOff x="0" y="0"/>
          <a:chExt cx="0" cy="0"/>
        </a:xfrm>
      </p:grpSpPr>
      <p:sp>
        <p:nvSpPr>
          <p:cNvPr id="1382" name="Google Shape;1382;g10bef2bd1cf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3" name="Google Shape;1383;g10bef2bd1cf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0.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 Id="rId3"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20.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8.png"/><Relationship Id="rId3"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10" name="Shape 10"/>
        <p:cNvGrpSpPr/>
        <p:nvPr/>
      </p:nvGrpSpPr>
      <p:grpSpPr>
        <a:xfrm>
          <a:off x="0" y="0"/>
          <a:ext cx="0" cy="0"/>
          <a:chOff x="0" y="0"/>
          <a:chExt cx="0" cy="0"/>
        </a:xfrm>
      </p:grpSpPr>
      <p:sp>
        <p:nvSpPr>
          <p:cNvPr id="11" name="Google Shape;11;p2"/>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 name="Google Shape;12;p2"/>
          <p:cNvSpPr/>
          <p:nvPr/>
        </p:nvSpPr>
        <p:spPr>
          <a:xfrm>
            <a:off x="3033300" y="-3325"/>
            <a:ext cx="61107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2"/>
          <p:cNvPicPr preferRelativeResize="0"/>
          <p:nvPr/>
        </p:nvPicPr>
        <p:blipFill rotWithShape="1">
          <a:blip r:embed="rId2">
            <a:alphaModFix/>
          </a:blip>
          <a:srcRect b="0" l="0" r="75812" t="0"/>
          <a:stretch/>
        </p:blipFill>
        <p:spPr>
          <a:xfrm>
            <a:off x="1415120" y="-3323"/>
            <a:ext cx="1745792" cy="5150145"/>
          </a:xfrm>
          <a:prstGeom prst="rect">
            <a:avLst/>
          </a:prstGeom>
          <a:noFill/>
          <a:ln>
            <a:noFill/>
          </a:ln>
        </p:spPr>
      </p:pic>
      <p:pic>
        <p:nvPicPr>
          <p:cNvPr descr="Google Shape;91;p1" id="14" name="Google Shape;14;p2"/>
          <p:cNvPicPr preferRelativeResize="0"/>
          <p:nvPr/>
        </p:nvPicPr>
        <p:blipFill rotWithShape="1">
          <a:blip r:embed="rId3">
            <a:alphaModFix/>
          </a:blip>
          <a:srcRect b="0" l="0" r="0" t="0"/>
          <a:stretch/>
        </p:blipFill>
        <p:spPr>
          <a:xfrm>
            <a:off x="8200105" y="4680138"/>
            <a:ext cx="856350" cy="396883"/>
          </a:xfrm>
          <a:prstGeom prst="rect">
            <a:avLst/>
          </a:prstGeom>
          <a:noFill/>
          <a:ln>
            <a:noFill/>
          </a:ln>
        </p:spPr>
      </p:pic>
      <p:sp>
        <p:nvSpPr>
          <p:cNvPr id="15" name="Google Shape;15;p2"/>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chemeClr val="lt1"/>
              </a:buClr>
              <a:buSzPts val="4000"/>
              <a:buFont typeface="Century Gothic"/>
              <a:buNone/>
              <a:defRPr b="1" sz="40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 name="Google Shape;16;p2"/>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Light"/>
              <a:buNone/>
              <a:defRPr sz="1500">
                <a:solidFill>
                  <a:schemeClr val="lt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text">
  <p:cSld name="CUSTOM_8_2">
    <p:spTree>
      <p:nvGrpSpPr>
        <p:cNvPr id="93" name="Shape 93"/>
        <p:cNvGrpSpPr/>
        <p:nvPr/>
      </p:nvGrpSpPr>
      <p:grpSpPr>
        <a:xfrm>
          <a:off x="0" y="0"/>
          <a:ext cx="0" cy="0"/>
          <a:chOff x="0" y="0"/>
          <a:chExt cx="0" cy="0"/>
        </a:xfrm>
      </p:grpSpPr>
      <p:pic>
        <p:nvPicPr>
          <p:cNvPr id="94" name="Google Shape;94;p11"/>
          <p:cNvPicPr preferRelativeResize="0"/>
          <p:nvPr/>
        </p:nvPicPr>
        <p:blipFill rotWithShape="1">
          <a:blip r:embed="rId2">
            <a:alphaModFix/>
          </a:blip>
          <a:srcRect b="17566" l="32414" r="33402" t="26436"/>
          <a:stretch/>
        </p:blipFill>
        <p:spPr>
          <a:xfrm rot="-9412297">
            <a:off x="6614150" y="-1159905"/>
            <a:ext cx="3194344" cy="3805685"/>
          </a:xfrm>
          <a:prstGeom prst="rect">
            <a:avLst/>
          </a:prstGeom>
          <a:noFill/>
          <a:ln>
            <a:noFill/>
          </a:ln>
        </p:spPr>
      </p:pic>
      <p:sp>
        <p:nvSpPr>
          <p:cNvPr id="95" name="Google Shape;95;p11"/>
          <p:cNvSpPr/>
          <p:nvPr>
            <p:ph idx="2" type="pic"/>
          </p:nvPr>
        </p:nvSpPr>
        <p:spPr>
          <a:xfrm>
            <a:off x="1387211" y="1284580"/>
            <a:ext cx="3032400" cy="3031500"/>
          </a:xfrm>
          <a:prstGeom prst="roundRect">
            <a:avLst>
              <a:gd fmla="val 7694" name="adj"/>
            </a:avLst>
          </a:prstGeom>
          <a:noFill/>
          <a:ln>
            <a:noFill/>
          </a:ln>
        </p:spPr>
      </p:sp>
      <p:sp>
        <p:nvSpPr>
          <p:cNvPr id="96" name="Google Shape;96;p11"/>
          <p:cNvSpPr/>
          <p:nvPr>
            <p:ph idx="3" type="pic"/>
          </p:nvPr>
        </p:nvSpPr>
        <p:spPr>
          <a:xfrm>
            <a:off x="4724395" y="1284605"/>
            <a:ext cx="3032400" cy="3031500"/>
          </a:xfrm>
          <a:prstGeom prst="roundRect">
            <a:avLst>
              <a:gd fmla="val 7694" name="adj"/>
            </a:avLst>
          </a:prstGeom>
          <a:noFill/>
          <a:ln>
            <a:noFill/>
          </a:ln>
        </p:spPr>
      </p:sp>
      <p:pic>
        <p:nvPicPr>
          <p:cNvPr id="97" name="Google Shape;97;p11"/>
          <p:cNvPicPr preferRelativeResize="0"/>
          <p:nvPr/>
        </p:nvPicPr>
        <p:blipFill rotWithShape="1">
          <a:blip r:embed="rId3">
            <a:alphaModFix/>
          </a:blip>
          <a:srcRect b="30109" l="40147" r="32461" t="25157"/>
          <a:stretch/>
        </p:blipFill>
        <p:spPr>
          <a:xfrm flipH="1" rot="7979128">
            <a:off x="-500924" y="1318484"/>
            <a:ext cx="2503913" cy="2974047"/>
          </a:xfrm>
          <a:prstGeom prst="rect">
            <a:avLst/>
          </a:prstGeom>
          <a:noFill/>
          <a:ln>
            <a:noFill/>
          </a:ln>
        </p:spPr>
      </p:pic>
      <p:pic>
        <p:nvPicPr>
          <p:cNvPr id="98" name="Google Shape;98;p11"/>
          <p:cNvPicPr preferRelativeResize="0"/>
          <p:nvPr/>
        </p:nvPicPr>
        <p:blipFill rotWithShape="1">
          <a:blip r:embed="rId2">
            <a:alphaModFix/>
          </a:blip>
          <a:srcRect b="60885" l="47388" r="33403" t="26436"/>
          <a:stretch/>
        </p:blipFill>
        <p:spPr>
          <a:xfrm rot="8781780">
            <a:off x="-406388" y="4850352"/>
            <a:ext cx="1795026" cy="861600"/>
          </a:xfrm>
          <a:prstGeom prst="rect">
            <a:avLst/>
          </a:prstGeom>
          <a:noFill/>
          <a:ln>
            <a:noFill/>
          </a:ln>
        </p:spPr>
      </p:pic>
      <p:sp>
        <p:nvSpPr>
          <p:cNvPr id="99" name="Google Shape;99;p11"/>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1"/>
          <p:cNvSpPr txBox="1"/>
          <p:nvPr>
            <p:ph idx="1" type="subTitle"/>
          </p:nvPr>
        </p:nvSpPr>
        <p:spPr>
          <a:xfrm>
            <a:off x="1387197" y="4316075"/>
            <a:ext cx="30324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 name="Google Shape;101;p11"/>
          <p:cNvSpPr txBox="1"/>
          <p:nvPr>
            <p:ph idx="4" type="subTitle"/>
          </p:nvPr>
        </p:nvSpPr>
        <p:spPr>
          <a:xfrm>
            <a:off x="4724397" y="4316075"/>
            <a:ext cx="30324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2 ">
  <p:cSld name="CUSTOM_8_2_1">
    <p:spTree>
      <p:nvGrpSpPr>
        <p:cNvPr id="102" name="Shape 102"/>
        <p:cNvGrpSpPr/>
        <p:nvPr/>
      </p:nvGrpSpPr>
      <p:grpSpPr>
        <a:xfrm>
          <a:off x="0" y="0"/>
          <a:ext cx="0" cy="0"/>
          <a:chOff x="0" y="0"/>
          <a:chExt cx="0" cy="0"/>
        </a:xfrm>
      </p:grpSpPr>
      <p:pic>
        <p:nvPicPr>
          <p:cNvPr id="103" name="Google Shape;103;p12"/>
          <p:cNvPicPr preferRelativeResize="0"/>
          <p:nvPr/>
        </p:nvPicPr>
        <p:blipFill rotWithShape="1">
          <a:blip r:embed="rId2">
            <a:alphaModFix/>
          </a:blip>
          <a:srcRect b="17566" l="32414" r="33402" t="26436"/>
          <a:stretch/>
        </p:blipFill>
        <p:spPr>
          <a:xfrm rot="-9412297">
            <a:off x="6614150" y="-1159905"/>
            <a:ext cx="3194344" cy="3805685"/>
          </a:xfrm>
          <a:prstGeom prst="rect">
            <a:avLst/>
          </a:prstGeom>
          <a:noFill/>
          <a:ln>
            <a:noFill/>
          </a:ln>
        </p:spPr>
      </p:pic>
      <p:sp>
        <p:nvSpPr>
          <p:cNvPr id="104" name="Google Shape;104;p12"/>
          <p:cNvSpPr/>
          <p:nvPr>
            <p:ph idx="2" type="pic"/>
          </p:nvPr>
        </p:nvSpPr>
        <p:spPr>
          <a:xfrm>
            <a:off x="1387211" y="1055992"/>
            <a:ext cx="3032400" cy="3031500"/>
          </a:xfrm>
          <a:prstGeom prst="roundRect">
            <a:avLst>
              <a:gd fmla="val 7694" name="adj"/>
            </a:avLst>
          </a:prstGeom>
          <a:noFill/>
          <a:ln>
            <a:noFill/>
          </a:ln>
        </p:spPr>
      </p:sp>
      <p:sp>
        <p:nvSpPr>
          <p:cNvPr id="105" name="Google Shape;105;p12"/>
          <p:cNvSpPr/>
          <p:nvPr>
            <p:ph idx="3" type="pic"/>
          </p:nvPr>
        </p:nvSpPr>
        <p:spPr>
          <a:xfrm>
            <a:off x="4724395" y="1056017"/>
            <a:ext cx="3032400" cy="3031500"/>
          </a:xfrm>
          <a:prstGeom prst="roundRect">
            <a:avLst>
              <a:gd fmla="val 7694" name="adj"/>
            </a:avLst>
          </a:prstGeom>
          <a:noFill/>
          <a:ln>
            <a:noFill/>
          </a:ln>
        </p:spPr>
      </p:sp>
      <p:pic>
        <p:nvPicPr>
          <p:cNvPr id="106" name="Google Shape;106;p12"/>
          <p:cNvPicPr preferRelativeResize="0"/>
          <p:nvPr/>
        </p:nvPicPr>
        <p:blipFill rotWithShape="1">
          <a:blip r:embed="rId3">
            <a:alphaModFix/>
          </a:blip>
          <a:srcRect b="30109" l="40147" r="32461" t="25157"/>
          <a:stretch/>
        </p:blipFill>
        <p:spPr>
          <a:xfrm flipH="1" rot="7979128">
            <a:off x="-500924" y="1318484"/>
            <a:ext cx="2503913" cy="2974047"/>
          </a:xfrm>
          <a:prstGeom prst="rect">
            <a:avLst/>
          </a:prstGeom>
          <a:noFill/>
          <a:ln>
            <a:noFill/>
          </a:ln>
        </p:spPr>
      </p:pic>
      <p:pic>
        <p:nvPicPr>
          <p:cNvPr id="107" name="Google Shape;107;p12"/>
          <p:cNvPicPr preferRelativeResize="0"/>
          <p:nvPr/>
        </p:nvPicPr>
        <p:blipFill rotWithShape="1">
          <a:blip r:embed="rId2">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108" name="Shape 108"/>
        <p:cNvGrpSpPr/>
        <p:nvPr/>
      </p:nvGrpSpPr>
      <p:grpSpPr>
        <a:xfrm>
          <a:off x="0" y="0"/>
          <a:ext cx="0" cy="0"/>
          <a:chOff x="0" y="0"/>
          <a:chExt cx="0" cy="0"/>
        </a:xfrm>
      </p:grpSpPr>
      <p:sp>
        <p:nvSpPr>
          <p:cNvPr id="109" name="Google Shape;109;p13"/>
          <p:cNvSpPr/>
          <p:nvPr>
            <p:ph idx="2" type="pic"/>
          </p:nvPr>
        </p:nvSpPr>
        <p:spPr>
          <a:xfrm>
            <a:off x="2873655" y="295638"/>
            <a:ext cx="2200500" cy="2199900"/>
          </a:xfrm>
          <a:prstGeom prst="roundRect">
            <a:avLst>
              <a:gd fmla="val 7694" name="adj"/>
            </a:avLst>
          </a:prstGeom>
          <a:noFill/>
          <a:ln>
            <a:noFill/>
          </a:ln>
        </p:spPr>
      </p:sp>
      <p:sp>
        <p:nvSpPr>
          <p:cNvPr id="110" name="Google Shape;110;p13"/>
          <p:cNvSpPr/>
          <p:nvPr>
            <p:ph idx="3" type="pic"/>
          </p:nvPr>
        </p:nvSpPr>
        <p:spPr>
          <a:xfrm>
            <a:off x="4069825" y="2647956"/>
            <a:ext cx="2200500" cy="2199900"/>
          </a:xfrm>
          <a:prstGeom prst="roundRect">
            <a:avLst>
              <a:gd fmla="val 7694" name="adj"/>
            </a:avLst>
          </a:prstGeom>
          <a:noFill/>
          <a:ln>
            <a:noFill/>
          </a:ln>
        </p:spPr>
      </p:sp>
      <p:sp>
        <p:nvSpPr>
          <p:cNvPr id="111" name="Google Shape;111;p13"/>
          <p:cNvSpPr/>
          <p:nvPr>
            <p:ph idx="4" type="pic"/>
          </p:nvPr>
        </p:nvSpPr>
        <p:spPr>
          <a:xfrm>
            <a:off x="5226560" y="944971"/>
            <a:ext cx="1551000" cy="1550700"/>
          </a:xfrm>
          <a:prstGeom prst="roundRect">
            <a:avLst>
              <a:gd fmla="val 7694" name="adj"/>
            </a:avLst>
          </a:prstGeom>
          <a:noFill/>
          <a:ln>
            <a:noFill/>
          </a:ln>
        </p:spPr>
      </p:sp>
      <p:sp>
        <p:nvSpPr>
          <p:cNvPr id="112" name="Google Shape;112;p13"/>
          <p:cNvSpPr/>
          <p:nvPr>
            <p:ph idx="5" type="pic"/>
          </p:nvPr>
        </p:nvSpPr>
        <p:spPr>
          <a:xfrm>
            <a:off x="2366435" y="2647946"/>
            <a:ext cx="1551000" cy="1550700"/>
          </a:xfrm>
          <a:prstGeom prst="roundRect">
            <a:avLst>
              <a:gd fmla="val 7694" name="adj"/>
            </a:avLst>
          </a:prstGeom>
          <a:noFill/>
          <a:ln>
            <a:noFill/>
          </a:ln>
        </p:spPr>
      </p:sp>
      <p:pic>
        <p:nvPicPr>
          <p:cNvPr id="113" name="Google Shape;113;p1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114" name="Google Shape;114;p1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5" name="Google Shape;115;p1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116" name="Shape 116"/>
        <p:cNvGrpSpPr/>
        <p:nvPr/>
      </p:nvGrpSpPr>
      <p:grpSpPr>
        <a:xfrm>
          <a:off x="0" y="0"/>
          <a:ext cx="0" cy="0"/>
          <a:chOff x="0" y="0"/>
          <a:chExt cx="0" cy="0"/>
        </a:xfrm>
      </p:grpSpPr>
      <p:sp>
        <p:nvSpPr>
          <p:cNvPr id="117" name="Google Shape;117;p14"/>
          <p:cNvSpPr/>
          <p:nvPr>
            <p:ph idx="2" type="pic"/>
          </p:nvPr>
        </p:nvSpPr>
        <p:spPr>
          <a:xfrm>
            <a:off x="2983295" y="442475"/>
            <a:ext cx="2058600" cy="2058000"/>
          </a:xfrm>
          <a:prstGeom prst="roundRect">
            <a:avLst>
              <a:gd fmla="val 7694" name="adj"/>
            </a:avLst>
          </a:prstGeom>
          <a:noFill/>
          <a:ln>
            <a:noFill/>
          </a:ln>
        </p:spPr>
      </p:sp>
      <p:sp>
        <p:nvSpPr>
          <p:cNvPr id="118" name="Google Shape;118;p14"/>
          <p:cNvSpPr/>
          <p:nvPr>
            <p:ph idx="3" type="pic"/>
          </p:nvPr>
        </p:nvSpPr>
        <p:spPr>
          <a:xfrm>
            <a:off x="4102290" y="2643030"/>
            <a:ext cx="2058600" cy="2058000"/>
          </a:xfrm>
          <a:prstGeom prst="roundRect">
            <a:avLst>
              <a:gd fmla="val 7694" name="adj"/>
            </a:avLst>
          </a:prstGeom>
          <a:noFill/>
          <a:ln>
            <a:noFill/>
          </a:ln>
        </p:spPr>
      </p:sp>
      <p:sp>
        <p:nvSpPr>
          <p:cNvPr id="119" name="Google Shape;119;p14"/>
          <p:cNvSpPr/>
          <p:nvPr>
            <p:ph idx="4" type="pic"/>
          </p:nvPr>
        </p:nvSpPr>
        <p:spPr>
          <a:xfrm>
            <a:off x="5184394" y="1049916"/>
            <a:ext cx="1450800" cy="1450800"/>
          </a:xfrm>
          <a:prstGeom prst="roundRect">
            <a:avLst>
              <a:gd fmla="val 7694" name="adj"/>
            </a:avLst>
          </a:prstGeom>
          <a:noFill/>
          <a:ln>
            <a:noFill/>
          </a:ln>
        </p:spPr>
      </p:sp>
      <p:sp>
        <p:nvSpPr>
          <p:cNvPr id="120" name="Google Shape;120;p14"/>
          <p:cNvSpPr/>
          <p:nvPr>
            <p:ph idx="5" type="pic"/>
          </p:nvPr>
        </p:nvSpPr>
        <p:spPr>
          <a:xfrm>
            <a:off x="2508800" y="2643021"/>
            <a:ext cx="1450800" cy="1450800"/>
          </a:xfrm>
          <a:prstGeom prst="roundRect">
            <a:avLst>
              <a:gd fmla="val 7694" name="adj"/>
            </a:avLst>
          </a:prstGeom>
          <a:noFill/>
          <a:ln>
            <a:noFill/>
          </a:ln>
        </p:spPr>
      </p:sp>
      <p:pic>
        <p:nvPicPr>
          <p:cNvPr id="121" name="Google Shape;121;p1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122" name="Google Shape;122;p1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3" name="Google Shape;123;p1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4" name="Google Shape;124;p14"/>
          <p:cNvSpPr/>
          <p:nvPr>
            <p:ph idx="6" type="pic"/>
          </p:nvPr>
        </p:nvSpPr>
        <p:spPr>
          <a:xfrm>
            <a:off x="1389801" y="1049916"/>
            <a:ext cx="1450800" cy="1450800"/>
          </a:xfrm>
          <a:prstGeom prst="roundRect">
            <a:avLst>
              <a:gd fmla="val 7694" name="adj"/>
            </a:avLst>
          </a:prstGeom>
          <a:noFill/>
          <a:ln>
            <a:noFill/>
          </a:ln>
        </p:spPr>
      </p:sp>
      <p:sp>
        <p:nvSpPr>
          <p:cNvPr id="125" name="Google Shape;125;p14"/>
          <p:cNvSpPr/>
          <p:nvPr>
            <p:ph idx="7" type="pic"/>
          </p:nvPr>
        </p:nvSpPr>
        <p:spPr>
          <a:xfrm>
            <a:off x="6303394" y="2643021"/>
            <a:ext cx="1450800" cy="1450800"/>
          </a:xfrm>
          <a:prstGeom prst="roundRect">
            <a:avLst>
              <a:gd fmla="val 7694" name="adj"/>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126" name="Shape 126"/>
        <p:cNvGrpSpPr/>
        <p:nvPr/>
      </p:nvGrpSpPr>
      <p:grpSpPr>
        <a:xfrm>
          <a:off x="0" y="0"/>
          <a:ext cx="0" cy="0"/>
          <a:chOff x="0" y="0"/>
          <a:chExt cx="0" cy="0"/>
        </a:xfrm>
      </p:grpSpPr>
      <p:sp>
        <p:nvSpPr>
          <p:cNvPr id="127" name="Google Shape;127;p15"/>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5"/>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5"/>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5"/>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15"/>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3" name="Google Shape;133;p15"/>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15"/>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7" name="Google Shape;137;p15"/>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15"/>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39" name="Google Shape;139;p15"/>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41" name="Google Shape;141;p15"/>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43" name="Google Shape;143;p15"/>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145" name="Google Shape;145;p15"/>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d</a:t>
            </a:r>
            <a:endParaRPr b="1" i="0" sz="300" u="none" cap="none" strike="noStrike">
              <a:solidFill>
                <a:srgbClr val="93D8CB"/>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147" name="Shape 147"/>
        <p:cNvGrpSpPr/>
        <p:nvPr/>
      </p:nvGrpSpPr>
      <p:grpSpPr>
        <a:xfrm>
          <a:off x="0" y="0"/>
          <a:ext cx="0" cy="0"/>
          <a:chOff x="0" y="0"/>
          <a:chExt cx="0" cy="0"/>
        </a:xfrm>
      </p:grpSpPr>
      <p:sp>
        <p:nvSpPr>
          <p:cNvPr id="148" name="Google Shape;148;p16"/>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16"/>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4" name="Google Shape;154;p16"/>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6" name="Google Shape;156;p16"/>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8" name="Google Shape;158;p1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p1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60" name="Google Shape;160;p16"/>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162" name="Google Shape;162;p16"/>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64" name="Google Shape;164;p16"/>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166" name="Google Shape;166;p16"/>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6"/>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168" name="Shape 168"/>
        <p:cNvGrpSpPr/>
        <p:nvPr/>
      </p:nvGrpSpPr>
      <p:grpSpPr>
        <a:xfrm>
          <a:off x="0" y="0"/>
          <a:ext cx="0" cy="0"/>
          <a:chOff x="0" y="0"/>
          <a:chExt cx="0" cy="0"/>
        </a:xfrm>
      </p:grpSpPr>
      <p:sp>
        <p:nvSpPr>
          <p:cNvPr id="169" name="Google Shape;169;p17"/>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7"/>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7"/>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3" name="Google Shape;173;p17"/>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5" name="Google Shape;175;p17"/>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7" name="Google Shape;177;p17"/>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9" name="Google Shape;179;p1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0" name="Google Shape;180;p1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181" name="Google Shape;181;p17"/>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7"/>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183" name="Google Shape;183;p17"/>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7"/>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185" name="Google Shape;185;p17"/>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7"/>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187" name="Google Shape;187;p17"/>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7"/>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189" name="Shape 189"/>
        <p:cNvGrpSpPr/>
        <p:nvPr/>
      </p:nvGrpSpPr>
      <p:grpSpPr>
        <a:xfrm>
          <a:off x="0" y="0"/>
          <a:ext cx="0" cy="0"/>
          <a:chOff x="0" y="0"/>
          <a:chExt cx="0" cy="0"/>
        </a:xfrm>
      </p:grpSpPr>
      <p:sp>
        <p:nvSpPr>
          <p:cNvPr id="190" name="Google Shape;190;p18"/>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4" name="Google Shape;194;p18"/>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6" name="Google Shape;196;p18"/>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8" name="Google Shape;198;p18"/>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 name="Google Shape;200;p1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1" name="Google Shape;201;p1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02" name="Google Shape;202;p18"/>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204" name="Google Shape;204;p18"/>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8"/>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206" name="Google Shape;206;p18"/>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208" name="Google Shape;208;p18"/>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210" name="Shape 210"/>
        <p:cNvGrpSpPr/>
        <p:nvPr/>
      </p:nvGrpSpPr>
      <p:grpSpPr>
        <a:xfrm>
          <a:off x="0" y="0"/>
          <a:ext cx="0" cy="0"/>
          <a:chOff x="0" y="0"/>
          <a:chExt cx="0" cy="0"/>
        </a:xfrm>
      </p:grpSpPr>
      <p:sp>
        <p:nvSpPr>
          <p:cNvPr id="211" name="Google Shape;211;p19"/>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5" name="Google Shape;215;p19"/>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7" name="Google Shape;217;p19"/>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9" name="Google Shape;219;p19"/>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1" name="Google Shape;221;p19"/>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 name="Google Shape;222;p19"/>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
        <p:nvSpPr>
          <p:cNvPr id="223" name="Google Shape;223;p19"/>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9"/>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225" name="Google Shape;225;p19"/>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227" name="Google Shape;227;p19"/>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229" name="Google Shape;229;p19"/>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231" name="Shape 231"/>
        <p:cNvGrpSpPr/>
        <p:nvPr/>
      </p:nvGrpSpPr>
      <p:grpSpPr>
        <a:xfrm>
          <a:off x="0" y="0"/>
          <a:ext cx="0" cy="0"/>
          <a:chOff x="0" y="0"/>
          <a:chExt cx="0" cy="0"/>
        </a:xfrm>
      </p:grpSpPr>
      <p:sp>
        <p:nvSpPr>
          <p:cNvPr id="232" name="Google Shape;232;p20"/>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233" name="Google Shape;233;p20"/>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234" name="Google Shape;234;p20"/>
          <p:cNvSpPr txBox="1"/>
          <p:nvPr/>
        </p:nvSpPr>
        <p:spPr>
          <a:xfrm rot="-5400000">
            <a:off x="-114300" y="225435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Recap</a:t>
            </a:r>
            <a:endParaRPr b="1" i="0" sz="3000" u="none" cap="none" strike="noStrike">
              <a:solidFill>
                <a:srgbClr val="037971"/>
              </a:solidFill>
              <a:latin typeface="Century Gothic"/>
              <a:ea typeface="Century Gothic"/>
              <a:cs typeface="Century Gothic"/>
              <a:sym typeface="Century Gothic"/>
            </a:endParaRPr>
          </a:p>
        </p:txBody>
      </p:sp>
      <p:sp>
        <p:nvSpPr>
          <p:cNvPr id="235" name="Google Shape;235;p20"/>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236" name="Google Shape;236;p20"/>
          <p:cNvPicPr preferRelativeResize="0"/>
          <p:nvPr/>
        </p:nvPicPr>
        <p:blipFill rotWithShape="1">
          <a:blip r:embed="rId3">
            <a:alphaModFix/>
          </a:blip>
          <a:srcRect b="0" l="28771" r="31140" t="0"/>
          <a:stretch/>
        </p:blipFill>
        <p:spPr>
          <a:xfrm rot="575583">
            <a:off x="7168303" y="407720"/>
            <a:ext cx="1861477" cy="3377249"/>
          </a:xfrm>
          <a:prstGeom prst="rect">
            <a:avLst/>
          </a:prstGeom>
          <a:noFill/>
          <a:ln>
            <a:noFill/>
          </a:ln>
        </p:spPr>
      </p:pic>
      <p:pic>
        <p:nvPicPr>
          <p:cNvPr id="237" name="Google Shape;237;p20"/>
          <p:cNvPicPr preferRelativeResize="0"/>
          <p:nvPr/>
        </p:nvPicPr>
        <p:blipFill rotWithShape="1">
          <a:blip r:embed="rId4">
            <a:alphaModFix/>
          </a:blip>
          <a:srcRect b="17566" l="32414" r="33402" t="26436"/>
          <a:stretch/>
        </p:blipFill>
        <p:spPr>
          <a:xfrm rot="-175503">
            <a:off x="6436995" y="3329492"/>
            <a:ext cx="2878559" cy="342947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17" name="Shape 17"/>
        <p:cNvGrpSpPr/>
        <p:nvPr/>
      </p:nvGrpSpPr>
      <p:grpSpPr>
        <a:xfrm>
          <a:off x="0" y="0"/>
          <a:ext cx="0" cy="0"/>
          <a:chOff x="0" y="0"/>
          <a:chExt cx="0" cy="0"/>
        </a:xfrm>
      </p:grpSpPr>
      <p:sp>
        <p:nvSpPr>
          <p:cNvPr id="18" name="Google Shape;18;p3"/>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30195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0" name="Google Shape;20;p3"/>
          <p:cNvSpPr/>
          <p:nvPr>
            <p:ph idx="2" type="pic"/>
          </p:nvPr>
        </p:nvSpPr>
        <p:spPr>
          <a:xfrm>
            <a:off x="301950" y="726313"/>
            <a:ext cx="2694300" cy="2694300"/>
          </a:xfrm>
          <a:prstGeom prst="ellipse">
            <a:avLst/>
          </a:prstGeom>
          <a:noFill/>
          <a:ln>
            <a:noFill/>
          </a:ln>
        </p:spPr>
      </p:sp>
      <p:sp>
        <p:nvSpPr>
          <p:cNvPr id="21" name="Google Shape;21;p3"/>
          <p:cNvSpPr txBox="1"/>
          <p:nvPr>
            <p:ph type="title"/>
          </p:nvPr>
        </p:nvSpPr>
        <p:spPr>
          <a:xfrm>
            <a:off x="47262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3"/>
          <p:cNvSpPr txBox="1"/>
          <p:nvPr>
            <p:ph idx="1" type="subTitle"/>
          </p:nvPr>
        </p:nvSpPr>
        <p:spPr>
          <a:xfrm>
            <a:off x="47262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 name="Google Shape;23;p3"/>
          <p:cNvSpPr/>
          <p:nvPr/>
        </p:nvSpPr>
        <p:spPr>
          <a:xfrm>
            <a:off x="32248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4" name="Google Shape;24;p3"/>
          <p:cNvSpPr/>
          <p:nvPr>
            <p:ph idx="3" type="pic"/>
          </p:nvPr>
        </p:nvSpPr>
        <p:spPr>
          <a:xfrm>
            <a:off x="3224850" y="726300"/>
            <a:ext cx="2694300" cy="2694300"/>
          </a:xfrm>
          <a:prstGeom prst="ellipse">
            <a:avLst/>
          </a:prstGeom>
          <a:noFill/>
          <a:ln>
            <a:noFill/>
          </a:ln>
        </p:spPr>
      </p:sp>
      <p:sp>
        <p:nvSpPr>
          <p:cNvPr id="25" name="Google Shape;25;p3"/>
          <p:cNvSpPr txBox="1"/>
          <p:nvPr>
            <p:ph idx="4" type="title"/>
          </p:nvPr>
        </p:nvSpPr>
        <p:spPr>
          <a:xfrm>
            <a:off x="3395525" y="3573000"/>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3"/>
          <p:cNvSpPr txBox="1"/>
          <p:nvPr>
            <p:ph idx="5" type="subTitle"/>
          </p:nvPr>
        </p:nvSpPr>
        <p:spPr>
          <a:xfrm>
            <a:off x="3395525" y="3829525"/>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p:nvPr/>
        </p:nvSpPr>
        <p:spPr>
          <a:xfrm>
            <a:off x="61477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28" name="Google Shape;28;p3"/>
          <p:cNvSpPr/>
          <p:nvPr>
            <p:ph idx="6" type="pic"/>
          </p:nvPr>
        </p:nvSpPr>
        <p:spPr>
          <a:xfrm>
            <a:off x="6147750" y="726300"/>
            <a:ext cx="2694300" cy="2694300"/>
          </a:xfrm>
          <a:prstGeom prst="ellipse">
            <a:avLst/>
          </a:prstGeom>
          <a:noFill/>
          <a:ln>
            <a:noFill/>
          </a:ln>
        </p:spPr>
      </p:sp>
      <p:sp>
        <p:nvSpPr>
          <p:cNvPr id="29" name="Google Shape;29;p3"/>
          <p:cNvSpPr txBox="1"/>
          <p:nvPr>
            <p:ph idx="7" type="title"/>
          </p:nvPr>
        </p:nvSpPr>
        <p:spPr>
          <a:xfrm>
            <a:off x="6318425" y="3573000"/>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0" name="Google Shape;30;p3"/>
          <p:cNvSpPr txBox="1"/>
          <p:nvPr>
            <p:ph idx="8" type="subTitle"/>
          </p:nvPr>
        </p:nvSpPr>
        <p:spPr>
          <a:xfrm>
            <a:off x="6318425" y="3829525"/>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31" name="Google Shape;31;p3"/>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32" name="Google Shape;32;p3"/>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238" name="Shape 238"/>
        <p:cNvGrpSpPr/>
        <p:nvPr/>
      </p:nvGrpSpPr>
      <p:grpSpPr>
        <a:xfrm>
          <a:off x="0" y="0"/>
          <a:ext cx="0" cy="0"/>
          <a:chOff x="0" y="0"/>
          <a:chExt cx="0" cy="0"/>
        </a:xfrm>
      </p:grpSpPr>
      <p:sp>
        <p:nvSpPr>
          <p:cNvPr id="239" name="Google Shape;239;p21"/>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240" name="Google Shape;240;p21"/>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241" name="Google Shape;241;p21"/>
          <p:cNvSpPr txBox="1"/>
          <p:nvPr/>
        </p:nvSpPr>
        <p:spPr>
          <a:xfrm rot="-5400000">
            <a:off x="-114300" y="2254350"/>
            <a:ext cx="2862600" cy="55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Wrap up</a:t>
            </a:r>
            <a:endParaRPr b="1" i="0" sz="3000" u="none" cap="none" strike="noStrike">
              <a:solidFill>
                <a:srgbClr val="037971"/>
              </a:solidFill>
              <a:latin typeface="Century Gothic"/>
              <a:ea typeface="Century Gothic"/>
              <a:cs typeface="Century Gothic"/>
              <a:sym typeface="Century Gothic"/>
            </a:endParaRPr>
          </a:p>
        </p:txBody>
      </p:sp>
      <p:sp>
        <p:nvSpPr>
          <p:cNvPr id="242" name="Google Shape;242;p21"/>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243" name="Google Shape;243;p21"/>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pic>
        <p:nvPicPr>
          <p:cNvPr id="244" name="Google Shape;244;p21"/>
          <p:cNvPicPr preferRelativeResize="0"/>
          <p:nvPr/>
        </p:nvPicPr>
        <p:blipFill>
          <a:blip r:embed="rId4">
            <a:alphaModFix/>
          </a:blip>
          <a:stretch>
            <a:fillRect/>
          </a:stretch>
        </p:blipFill>
        <p:spPr>
          <a:xfrm rot="2092706">
            <a:off x="6484101" y="1188125"/>
            <a:ext cx="3485502" cy="2534151"/>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245" name="Shape 245"/>
        <p:cNvGrpSpPr/>
        <p:nvPr/>
      </p:nvGrpSpPr>
      <p:grpSpPr>
        <a:xfrm>
          <a:off x="0" y="0"/>
          <a:ext cx="0" cy="0"/>
          <a:chOff x="0" y="0"/>
          <a:chExt cx="0" cy="0"/>
        </a:xfrm>
      </p:grpSpPr>
      <p:pic>
        <p:nvPicPr>
          <p:cNvPr id="246" name="Google Shape;246;p22"/>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247" name="Google Shape;247;p22"/>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248" name="Google Shape;248;p22"/>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249" name="Google Shape;249;p22"/>
          <p:cNvSpPr/>
          <p:nvPr/>
        </p:nvSpPr>
        <p:spPr>
          <a:xfrm>
            <a:off x="1892831" y="218739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2"/>
          <p:cNvSpPr/>
          <p:nvPr/>
        </p:nvSpPr>
        <p:spPr>
          <a:xfrm>
            <a:off x="1892831" y="3099129"/>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22"/>
          <p:cNvSpPr/>
          <p:nvPr/>
        </p:nvSpPr>
        <p:spPr>
          <a:xfrm>
            <a:off x="1892831" y="401086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22"/>
          <p:cNvSpPr/>
          <p:nvPr/>
        </p:nvSpPr>
        <p:spPr>
          <a:xfrm>
            <a:off x="1892831" y="1259161"/>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22"/>
          <p:cNvSpPr/>
          <p:nvPr/>
        </p:nvSpPr>
        <p:spPr>
          <a:xfrm>
            <a:off x="1892831" y="330925"/>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2"/>
          <p:cNvSpPr txBox="1"/>
          <p:nvPr/>
        </p:nvSpPr>
        <p:spPr>
          <a:xfrm>
            <a:off x="1892832" y="4444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255" name="Google Shape;255;p22"/>
          <p:cNvSpPr txBox="1"/>
          <p:nvPr/>
        </p:nvSpPr>
        <p:spPr>
          <a:xfrm>
            <a:off x="1892832" y="13727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256" name="Google Shape;256;p22"/>
          <p:cNvSpPr txBox="1"/>
          <p:nvPr/>
        </p:nvSpPr>
        <p:spPr>
          <a:xfrm>
            <a:off x="1892831" y="2292700"/>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257" name="Google Shape;257;p22"/>
          <p:cNvSpPr txBox="1"/>
          <p:nvPr/>
        </p:nvSpPr>
        <p:spPr>
          <a:xfrm>
            <a:off x="1892831" y="321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sp>
        <p:nvSpPr>
          <p:cNvPr id="258" name="Google Shape;258;p22"/>
          <p:cNvSpPr txBox="1"/>
          <p:nvPr/>
        </p:nvSpPr>
        <p:spPr>
          <a:xfrm>
            <a:off x="1892831" y="413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5</a:t>
            </a:r>
            <a:endParaRPr b="1" i="0" sz="2000" u="none" cap="none" strike="noStrike">
              <a:solidFill>
                <a:srgbClr val="000000"/>
              </a:solidFill>
              <a:latin typeface="Century Gothic"/>
              <a:ea typeface="Century Gothic"/>
              <a:cs typeface="Century Gothic"/>
              <a:sym typeface="Century Gothic"/>
            </a:endParaRPr>
          </a:p>
        </p:txBody>
      </p:sp>
      <p:cxnSp>
        <p:nvCxnSpPr>
          <p:cNvPr id="259" name="Google Shape;259;p22"/>
          <p:cNvCxnSpPr/>
          <p:nvPr/>
        </p:nvCxnSpPr>
        <p:spPr>
          <a:xfrm flipH="1" rot="10800000">
            <a:off x="2541432" y="689138"/>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260" name="Google Shape;260;p22"/>
          <p:cNvCxnSpPr/>
          <p:nvPr/>
        </p:nvCxnSpPr>
        <p:spPr>
          <a:xfrm flipH="1" rot="10800000">
            <a:off x="2541432" y="1617363"/>
            <a:ext cx="961200" cy="3300"/>
          </a:xfrm>
          <a:prstGeom prst="straightConnector1">
            <a:avLst/>
          </a:prstGeom>
          <a:noFill/>
          <a:ln cap="flat" cmpd="sng" w="28575">
            <a:solidFill>
              <a:srgbClr val="037971"/>
            </a:solidFill>
            <a:prstDash val="solid"/>
            <a:round/>
            <a:headEnd len="sm" w="sm" type="none"/>
            <a:tailEnd len="med" w="med" type="oval"/>
          </a:ln>
        </p:spPr>
      </p:cxnSp>
      <p:sp>
        <p:nvSpPr>
          <p:cNvPr id="261" name="Google Shape;261;p22"/>
          <p:cNvSpPr txBox="1"/>
          <p:nvPr>
            <p:ph idx="1" type="subTitle"/>
          </p:nvPr>
        </p:nvSpPr>
        <p:spPr>
          <a:xfrm>
            <a:off x="3578832" y="50508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2" name="Google Shape;262;p22"/>
          <p:cNvSpPr txBox="1"/>
          <p:nvPr>
            <p:ph idx="2" type="subTitle"/>
          </p:nvPr>
        </p:nvSpPr>
        <p:spPr>
          <a:xfrm>
            <a:off x="3578832" y="14333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63" name="Google Shape;263;p22"/>
          <p:cNvCxnSpPr/>
          <p:nvPr/>
        </p:nvCxnSpPr>
        <p:spPr>
          <a:xfrm flipH="1" rot="10800000">
            <a:off x="2541432" y="2537338"/>
            <a:ext cx="961200" cy="3300"/>
          </a:xfrm>
          <a:prstGeom prst="straightConnector1">
            <a:avLst/>
          </a:prstGeom>
          <a:noFill/>
          <a:ln cap="flat" cmpd="sng" w="28575">
            <a:solidFill>
              <a:srgbClr val="037971"/>
            </a:solidFill>
            <a:prstDash val="solid"/>
            <a:round/>
            <a:headEnd len="sm" w="sm" type="none"/>
            <a:tailEnd len="med" w="med" type="oval"/>
          </a:ln>
        </p:spPr>
      </p:cxnSp>
      <p:sp>
        <p:nvSpPr>
          <p:cNvPr id="264" name="Google Shape;264;p22"/>
          <p:cNvSpPr txBox="1"/>
          <p:nvPr>
            <p:ph idx="3" type="subTitle"/>
          </p:nvPr>
        </p:nvSpPr>
        <p:spPr>
          <a:xfrm>
            <a:off x="3578832" y="235328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65" name="Google Shape;265;p22"/>
          <p:cNvCxnSpPr/>
          <p:nvPr/>
        </p:nvCxnSpPr>
        <p:spPr>
          <a:xfrm flipH="1" rot="10800000">
            <a:off x="2541432" y="3457325"/>
            <a:ext cx="961200" cy="3300"/>
          </a:xfrm>
          <a:prstGeom prst="straightConnector1">
            <a:avLst/>
          </a:prstGeom>
          <a:noFill/>
          <a:ln cap="flat" cmpd="sng" w="28575">
            <a:solidFill>
              <a:srgbClr val="037971"/>
            </a:solidFill>
            <a:prstDash val="solid"/>
            <a:round/>
            <a:headEnd len="sm" w="sm" type="none"/>
            <a:tailEnd len="med" w="med" type="oval"/>
          </a:ln>
        </p:spPr>
      </p:cxnSp>
      <p:sp>
        <p:nvSpPr>
          <p:cNvPr id="266" name="Google Shape;266;p22"/>
          <p:cNvSpPr txBox="1"/>
          <p:nvPr>
            <p:ph idx="4" type="subTitle"/>
          </p:nvPr>
        </p:nvSpPr>
        <p:spPr>
          <a:xfrm>
            <a:off x="3578832" y="327327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67" name="Google Shape;267;p22"/>
          <p:cNvCxnSpPr/>
          <p:nvPr/>
        </p:nvCxnSpPr>
        <p:spPr>
          <a:xfrm flipH="1" rot="10800000">
            <a:off x="2541432" y="4329563"/>
            <a:ext cx="961200" cy="3300"/>
          </a:xfrm>
          <a:prstGeom prst="straightConnector1">
            <a:avLst/>
          </a:prstGeom>
          <a:noFill/>
          <a:ln cap="flat" cmpd="sng" w="28575">
            <a:solidFill>
              <a:srgbClr val="037971"/>
            </a:solidFill>
            <a:prstDash val="solid"/>
            <a:round/>
            <a:headEnd len="sm" w="sm" type="none"/>
            <a:tailEnd len="med" w="med" type="oval"/>
          </a:ln>
        </p:spPr>
      </p:cxnSp>
      <p:sp>
        <p:nvSpPr>
          <p:cNvPr id="268" name="Google Shape;268;p22"/>
          <p:cNvSpPr txBox="1"/>
          <p:nvPr>
            <p:ph idx="5" type="subTitle"/>
          </p:nvPr>
        </p:nvSpPr>
        <p:spPr>
          <a:xfrm>
            <a:off x="3578832" y="414551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9" name="Google Shape;269;p22"/>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270" name="Shape 270"/>
        <p:cNvGrpSpPr/>
        <p:nvPr/>
      </p:nvGrpSpPr>
      <p:grpSpPr>
        <a:xfrm>
          <a:off x="0" y="0"/>
          <a:ext cx="0" cy="0"/>
          <a:chOff x="0" y="0"/>
          <a:chExt cx="0" cy="0"/>
        </a:xfrm>
      </p:grpSpPr>
      <p:sp>
        <p:nvSpPr>
          <p:cNvPr id="271" name="Google Shape;271;p23"/>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272" name="Google Shape;272;p23"/>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273" name="Google Shape;273;p23"/>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274" name="Google Shape;274;p23"/>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275" name="Google Shape;275;p23"/>
          <p:cNvSpPr/>
          <p:nvPr/>
        </p:nvSpPr>
        <p:spPr>
          <a:xfrm>
            <a:off x="1892825" y="276047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23"/>
          <p:cNvSpPr/>
          <p:nvPr/>
        </p:nvSpPr>
        <p:spPr>
          <a:xfrm>
            <a:off x="1892825" y="3824604"/>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23"/>
          <p:cNvSpPr/>
          <p:nvPr/>
        </p:nvSpPr>
        <p:spPr>
          <a:xfrm>
            <a:off x="1892825" y="167983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23"/>
          <p:cNvSpPr/>
          <p:nvPr/>
        </p:nvSpPr>
        <p:spPr>
          <a:xfrm>
            <a:off x="1892825" y="59920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23"/>
          <p:cNvSpPr txBox="1"/>
          <p:nvPr/>
        </p:nvSpPr>
        <p:spPr>
          <a:xfrm>
            <a:off x="1892825" y="7127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280" name="Google Shape;280;p23"/>
          <p:cNvSpPr txBox="1"/>
          <p:nvPr/>
        </p:nvSpPr>
        <p:spPr>
          <a:xfrm>
            <a:off x="1892825" y="17933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281" name="Google Shape;281;p23"/>
          <p:cNvSpPr txBox="1"/>
          <p:nvPr/>
        </p:nvSpPr>
        <p:spPr>
          <a:xfrm>
            <a:off x="1892825" y="286577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282" name="Google Shape;282;p23"/>
          <p:cNvSpPr txBox="1"/>
          <p:nvPr/>
        </p:nvSpPr>
        <p:spPr>
          <a:xfrm>
            <a:off x="1892825" y="39381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cxnSp>
        <p:nvCxnSpPr>
          <p:cNvPr id="283" name="Google Shape;283;p23"/>
          <p:cNvCxnSpPr/>
          <p:nvPr/>
        </p:nvCxnSpPr>
        <p:spPr>
          <a:xfrm flipH="1" rot="10800000">
            <a:off x="2541425" y="95741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284" name="Google Shape;284;p23"/>
          <p:cNvCxnSpPr/>
          <p:nvPr/>
        </p:nvCxnSpPr>
        <p:spPr>
          <a:xfrm flipH="1" rot="10800000">
            <a:off x="2541425" y="2038038"/>
            <a:ext cx="961200" cy="3300"/>
          </a:xfrm>
          <a:prstGeom prst="straightConnector1">
            <a:avLst/>
          </a:prstGeom>
          <a:noFill/>
          <a:ln cap="flat" cmpd="sng" w="28575">
            <a:solidFill>
              <a:srgbClr val="037971"/>
            </a:solidFill>
            <a:prstDash val="solid"/>
            <a:round/>
            <a:headEnd len="sm" w="sm" type="none"/>
            <a:tailEnd len="med" w="med" type="oval"/>
          </a:ln>
        </p:spPr>
      </p:cxnSp>
      <p:sp>
        <p:nvSpPr>
          <p:cNvPr id="285" name="Google Shape;285;p23"/>
          <p:cNvSpPr txBox="1"/>
          <p:nvPr/>
        </p:nvSpPr>
        <p:spPr>
          <a:xfrm>
            <a:off x="3578825" y="792307"/>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
        <p:nvSpPr>
          <p:cNvPr id="286" name="Google Shape;286;p23"/>
          <p:cNvSpPr txBox="1"/>
          <p:nvPr/>
        </p:nvSpPr>
        <p:spPr>
          <a:xfrm>
            <a:off x="3578825" y="187292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287" name="Google Shape;287;p23"/>
          <p:cNvCxnSpPr/>
          <p:nvPr/>
        </p:nvCxnSpPr>
        <p:spPr>
          <a:xfrm flipH="1" rot="10800000">
            <a:off x="2541425" y="3110413"/>
            <a:ext cx="961200" cy="3300"/>
          </a:xfrm>
          <a:prstGeom prst="straightConnector1">
            <a:avLst/>
          </a:prstGeom>
          <a:noFill/>
          <a:ln cap="flat" cmpd="sng" w="28575">
            <a:solidFill>
              <a:srgbClr val="037971"/>
            </a:solidFill>
            <a:prstDash val="solid"/>
            <a:round/>
            <a:headEnd len="sm" w="sm" type="none"/>
            <a:tailEnd len="med" w="med" type="oval"/>
          </a:ln>
        </p:spPr>
      </p:cxnSp>
      <p:sp>
        <p:nvSpPr>
          <p:cNvPr id="288" name="Google Shape;288;p23"/>
          <p:cNvSpPr txBox="1"/>
          <p:nvPr/>
        </p:nvSpPr>
        <p:spPr>
          <a:xfrm>
            <a:off x="3578825" y="294529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289" name="Google Shape;289;p23"/>
          <p:cNvCxnSpPr/>
          <p:nvPr/>
        </p:nvCxnSpPr>
        <p:spPr>
          <a:xfrm flipH="1" rot="10800000">
            <a:off x="2541425" y="4182800"/>
            <a:ext cx="961200" cy="3300"/>
          </a:xfrm>
          <a:prstGeom prst="straightConnector1">
            <a:avLst/>
          </a:prstGeom>
          <a:noFill/>
          <a:ln cap="flat" cmpd="sng" w="28575">
            <a:solidFill>
              <a:srgbClr val="037971"/>
            </a:solidFill>
            <a:prstDash val="solid"/>
            <a:round/>
            <a:headEnd len="sm" w="sm" type="none"/>
            <a:tailEnd len="med" w="med" type="oval"/>
          </a:ln>
        </p:spPr>
      </p:cxnSp>
      <p:sp>
        <p:nvSpPr>
          <p:cNvPr id="290" name="Google Shape;290;p23"/>
          <p:cNvSpPr txBox="1"/>
          <p:nvPr/>
        </p:nvSpPr>
        <p:spPr>
          <a:xfrm>
            <a:off x="3578825" y="4017682"/>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291" name="Shape 291"/>
        <p:cNvGrpSpPr/>
        <p:nvPr/>
      </p:nvGrpSpPr>
      <p:grpSpPr>
        <a:xfrm>
          <a:off x="0" y="0"/>
          <a:ext cx="0" cy="0"/>
          <a:chOff x="0" y="0"/>
          <a:chExt cx="0" cy="0"/>
        </a:xfrm>
      </p:grpSpPr>
      <p:sp>
        <p:nvSpPr>
          <p:cNvPr id="292" name="Google Shape;292;p24"/>
          <p:cNvSpPr/>
          <p:nvPr/>
        </p:nvSpPr>
        <p:spPr>
          <a:xfrm>
            <a:off x="-2581200" y="3619488"/>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p:nvPr/>
        </p:nvSpPr>
        <p:spPr>
          <a:xfrm>
            <a:off x="7391400" y="-2352600"/>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txBox="1"/>
          <p:nvPr/>
        </p:nvSpPr>
        <p:spPr>
          <a:xfrm>
            <a:off x="3190050" y="14671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295" name="Google Shape;295;p24"/>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296" name="Google Shape;296;p24"/>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297" name="Google Shape;297;p24"/>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298" name="Google Shape;298;p24"/>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299" name="Google Shape;299;p24"/>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300" name="Shape 300"/>
        <p:cNvGrpSpPr/>
        <p:nvPr/>
      </p:nvGrpSpPr>
      <p:grpSpPr>
        <a:xfrm>
          <a:off x="0" y="0"/>
          <a:ext cx="0" cy="0"/>
          <a:chOff x="0" y="0"/>
          <a:chExt cx="0" cy="0"/>
        </a:xfrm>
      </p:grpSpPr>
      <p:sp>
        <p:nvSpPr>
          <p:cNvPr id="301" name="Google Shape;301;p25"/>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5"/>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03" name="Google Shape;303;p25"/>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304" name="Google Shape;304;p25"/>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05" name="Google Shape;305;p25"/>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2 images ">
  <p:cSld name="CUSTOM_4_1_2_2_1">
    <p:spTree>
      <p:nvGrpSpPr>
        <p:cNvPr id="306" name="Shape 306"/>
        <p:cNvGrpSpPr/>
        <p:nvPr/>
      </p:nvGrpSpPr>
      <p:grpSpPr>
        <a:xfrm>
          <a:off x="0" y="0"/>
          <a:ext cx="0" cy="0"/>
          <a:chOff x="0" y="0"/>
          <a:chExt cx="0" cy="0"/>
        </a:xfrm>
      </p:grpSpPr>
      <p:sp>
        <p:nvSpPr>
          <p:cNvPr id="307" name="Google Shape;307;p26"/>
          <p:cNvSpPr/>
          <p:nvPr/>
        </p:nvSpPr>
        <p:spPr>
          <a:xfrm>
            <a:off x="-1033500" y="-391275"/>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6"/>
          <p:cNvSpPr txBox="1"/>
          <p:nvPr/>
        </p:nvSpPr>
        <p:spPr>
          <a:xfrm>
            <a:off x="-152400" y="1209450"/>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09" name="Google Shape;309;p26"/>
          <p:cNvCxnSpPr/>
          <p:nvPr/>
        </p:nvCxnSpPr>
        <p:spPr>
          <a:xfrm>
            <a:off x="2213172" y="1387573"/>
            <a:ext cx="714300" cy="0"/>
          </a:xfrm>
          <a:prstGeom prst="straightConnector1">
            <a:avLst/>
          </a:prstGeom>
          <a:noFill/>
          <a:ln cap="flat" cmpd="sng" w="28575">
            <a:solidFill>
              <a:srgbClr val="037971"/>
            </a:solidFill>
            <a:prstDash val="solid"/>
            <a:round/>
            <a:headEnd len="sm" w="sm" type="none"/>
            <a:tailEnd len="med" w="med" type="oval"/>
          </a:ln>
        </p:spPr>
      </p:cxnSp>
      <p:sp>
        <p:nvSpPr>
          <p:cNvPr id="310" name="Google Shape;310;p26"/>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1" name="Google Shape;311;p26"/>
          <p:cNvSpPr/>
          <p:nvPr>
            <p:ph idx="2" type="pic"/>
          </p:nvPr>
        </p:nvSpPr>
        <p:spPr>
          <a:xfrm>
            <a:off x="3257330" y="2431200"/>
            <a:ext cx="2094000" cy="2094000"/>
          </a:xfrm>
          <a:prstGeom prst="roundRect">
            <a:avLst>
              <a:gd fmla="val 7694" name="adj"/>
            </a:avLst>
          </a:prstGeom>
          <a:noFill/>
          <a:ln>
            <a:noFill/>
          </a:ln>
        </p:spPr>
      </p:sp>
      <p:sp>
        <p:nvSpPr>
          <p:cNvPr id="312" name="Google Shape;312;p26"/>
          <p:cNvSpPr/>
          <p:nvPr>
            <p:ph idx="3" type="pic"/>
          </p:nvPr>
        </p:nvSpPr>
        <p:spPr>
          <a:xfrm>
            <a:off x="5745630" y="2431200"/>
            <a:ext cx="2094000" cy="2094000"/>
          </a:xfrm>
          <a:prstGeom prst="roundRect">
            <a:avLst>
              <a:gd fmla="val 7694" name="adj"/>
            </a:avLst>
          </a:prstGeom>
          <a:noFill/>
          <a:ln>
            <a:noFill/>
          </a:ln>
        </p:spPr>
      </p:sp>
      <p:sp>
        <p:nvSpPr>
          <p:cNvPr id="313" name="Google Shape;313;p26"/>
          <p:cNvSpPr txBox="1"/>
          <p:nvPr>
            <p:ph idx="4" type="subTitle"/>
          </p:nvPr>
        </p:nvSpPr>
        <p:spPr>
          <a:xfrm>
            <a:off x="3257325"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
        <p:nvSpPr>
          <p:cNvPr id="314" name="Google Shape;314;p26"/>
          <p:cNvSpPr txBox="1"/>
          <p:nvPr>
            <p:ph idx="5" type="subTitle"/>
          </p:nvPr>
        </p:nvSpPr>
        <p:spPr>
          <a:xfrm>
            <a:off x="5745642"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 image">
  <p:cSld name="CUSTOM_4_1_2_2_1_1">
    <p:spTree>
      <p:nvGrpSpPr>
        <p:cNvPr id="315" name="Shape 315"/>
        <p:cNvGrpSpPr/>
        <p:nvPr/>
      </p:nvGrpSpPr>
      <p:grpSpPr>
        <a:xfrm>
          <a:off x="0" y="0"/>
          <a:ext cx="0" cy="0"/>
          <a:chOff x="0" y="0"/>
          <a:chExt cx="0" cy="0"/>
        </a:xfrm>
      </p:grpSpPr>
      <p:sp>
        <p:nvSpPr>
          <p:cNvPr id="316" name="Google Shape;316;p27"/>
          <p:cNvSpPr/>
          <p:nvPr/>
        </p:nvSpPr>
        <p:spPr>
          <a:xfrm>
            <a:off x="-1033500" y="-391275"/>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7"/>
          <p:cNvSpPr txBox="1"/>
          <p:nvPr/>
        </p:nvSpPr>
        <p:spPr>
          <a:xfrm>
            <a:off x="-152400" y="1209450"/>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18" name="Google Shape;318;p27"/>
          <p:cNvCxnSpPr/>
          <p:nvPr/>
        </p:nvCxnSpPr>
        <p:spPr>
          <a:xfrm>
            <a:off x="2213172" y="1387573"/>
            <a:ext cx="714300" cy="0"/>
          </a:xfrm>
          <a:prstGeom prst="straightConnector1">
            <a:avLst/>
          </a:prstGeom>
          <a:noFill/>
          <a:ln cap="flat" cmpd="sng" w="28575">
            <a:solidFill>
              <a:srgbClr val="037971"/>
            </a:solidFill>
            <a:prstDash val="solid"/>
            <a:round/>
            <a:headEnd len="sm" w="sm" type="none"/>
            <a:tailEnd len="med" w="med" type="oval"/>
          </a:ln>
        </p:spPr>
      </p:cxnSp>
      <p:sp>
        <p:nvSpPr>
          <p:cNvPr id="319" name="Google Shape;319;p27"/>
          <p:cNvSpPr txBox="1"/>
          <p:nvPr>
            <p:ph idx="1" type="subTitle"/>
          </p:nvPr>
        </p:nvSpPr>
        <p:spPr>
          <a:xfrm>
            <a:off x="3137025" y="1125000"/>
            <a:ext cx="51267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0" name="Google Shape;320;p27"/>
          <p:cNvSpPr/>
          <p:nvPr>
            <p:ph idx="2" type="pic"/>
          </p:nvPr>
        </p:nvSpPr>
        <p:spPr>
          <a:xfrm>
            <a:off x="3257330" y="2431200"/>
            <a:ext cx="2094000" cy="2094000"/>
          </a:xfrm>
          <a:prstGeom prst="roundRect">
            <a:avLst>
              <a:gd fmla="val 7694" name="adj"/>
            </a:avLst>
          </a:prstGeom>
          <a:noFill/>
          <a:ln>
            <a:noFill/>
          </a:ln>
        </p:spPr>
      </p:sp>
      <p:sp>
        <p:nvSpPr>
          <p:cNvPr id="321" name="Google Shape;321;p27"/>
          <p:cNvSpPr txBox="1"/>
          <p:nvPr>
            <p:ph idx="3" type="subTitle"/>
          </p:nvPr>
        </p:nvSpPr>
        <p:spPr>
          <a:xfrm>
            <a:off x="3257325" y="4486428"/>
            <a:ext cx="2094000" cy="3522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900"/>
              <a:buFont typeface="Lato Light"/>
              <a:buNone/>
              <a:defRPr sz="900">
                <a:solidFill>
                  <a:srgbClr val="037971"/>
                </a:solidFill>
                <a:latin typeface="Lato Light"/>
                <a:ea typeface="Lato Light"/>
                <a:cs typeface="Lato Light"/>
                <a:sym typeface="Lato Light"/>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322" name="Shape 322"/>
        <p:cNvGrpSpPr/>
        <p:nvPr/>
      </p:nvGrpSpPr>
      <p:grpSpPr>
        <a:xfrm>
          <a:off x="0" y="0"/>
          <a:ext cx="0" cy="0"/>
          <a:chOff x="0" y="0"/>
          <a:chExt cx="0" cy="0"/>
        </a:xfrm>
      </p:grpSpPr>
      <p:sp>
        <p:nvSpPr>
          <p:cNvPr id="323" name="Google Shape;323;p28"/>
          <p:cNvSpPr/>
          <p:nvPr/>
        </p:nvSpPr>
        <p:spPr>
          <a:xfrm>
            <a:off x="6605425"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8"/>
          <p:cNvSpPr txBox="1"/>
          <p:nvPr/>
        </p:nvSpPr>
        <p:spPr>
          <a:xfrm>
            <a:off x="7062625" y="2393625"/>
            <a:ext cx="2213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FFFFFF"/>
                </a:solidFill>
                <a:latin typeface="Lato"/>
                <a:ea typeface="Lato"/>
                <a:cs typeface="Lato"/>
                <a:sym typeface="Lato"/>
              </a:rPr>
              <a:t>IN-CLASS ACTIVITY</a:t>
            </a:r>
            <a:endParaRPr b="1" sz="1200">
              <a:solidFill>
                <a:srgbClr val="FFFFFF"/>
              </a:solidFill>
              <a:latin typeface="Lato"/>
              <a:ea typeface="Lato"/>
              <a:cs typeface="Lato"/>
              <a:sym typeface="Lato"/>
            </a:endParaRPr>
          </a:p>
        </p:txBody>
      </p:sp>
      <p:cxnSp>
        <p:nvCxnSpPr>
          <p:cNvPr id="325" name="Google Shape;325;p28"/>
          <p:cNvCxnSpPr/>
          <p:nvPr/>
        </p:nvCxnSpPr>
        <p:spPr>
          <a:xfrm rot="10800000">
            <a:off x="6228673" y="2573250"/>
            <a:ext cx="679500" cy="0"/>
          </a:xfrm>
          <a:prstGeom prst="straightConnector1">
            <a:avLst/>
          </a:prstGeom>
          <a:noFill/>
          <a:ln cap="flat" cmpd="sng" w="28575">
            <a:solidFill>
              <a:srgbClr val="037971"/>
            </a:solidFill>
            <a:prstDash val="solid"/>
            <a:round/>
            <a:headEnd len="sm" w="sm" type="none"/>
            <a:tailEnd len="med" w="med" type="oval"/>
          </a:ln>
        </p:spPr>
      </p:cxnSp>
      <p:pic>
        <p:nvPicPr>
          <p:cNvPr id="326" name="Google Shape;326;p28"/>
          <p:cNvPicPr preferRelativeResize="0"/>
          <p:nvPr/>
        </p:nvPicPr>
        <p:blipFill rotWithShape="1">
          <a:blip r:embed="rId2">
            <a:alphaModFix/>
          </a:blip>
          <a:srcRect b="17566" l="32414" r="33402" t="26436"/>
          <a:stretch/>
        </p:blipFill>
        <p:spPr>
          <a:xfrm flipH="1" rot="73682">
            <a:off x="-328826" y="-311267"/>
            <a:ext cx="3187996" cy="3721030"/>
          </a:xfrm>
          <a:prstGeom prst="rect">
            <a:avLst/>
          </a:prstGeom>
          <a:noFill/>
          <a:ln>
            <a:noFill/>
          </a:ln>
        </p:spPr>
      </p:pic>
      <p:sp>
        <p:nvSpPr>
          <p:cNvPr id="327" name="Google Shape;327;p28"/>
          <p:cNvSpPr txBox="1"/>
          <p:nvPr>
            <p:ph idx="1" type="subTitle"/>
          </p:nvPr>
        </p:nvSpPr>
        <p:spPr>
          <a:xfrm>
            <a:off x="1117962" y="2309175"/>
            <a:ext cx="4898100" cy="13062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328" name="Shape 328"/>
        <p:cNvGrpSpPr/>
        <p:nvPr/>
      </p:nvGrpSpPr>
      <p:grpSpPr>
        <a:xfrm>
          <a:off x="0" y="0"/>
          <a:ext cx="0" cy="0"/>
          <a:chOff x="0" y="0"/>
          <a:chExt cx="0" cy="0"/>
        </a:xfrm>
      </p:grpSpPr>
      <p:sp>
        <p:nvSpPr>
          <p:cNvPr id="329" name="Google Shape;329;p29"/>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9"/>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331" name="Google Shape;331;p29"/>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332" name="Google Shape;332;p29"/>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33" name="Google Shape;333;p29"/>
          <p:cNvSpPr txBox="1"/>
          <p:nvPr>
            <p:ph idx="2" type="subTitle"/>
          </p:nvPr>
        </p:nvSpPr>
        <p:spPr>
          <a:xfrm>
            <a:off x="3137025" y="1339275"/>
            <a:ext cx="3516000" cy="6651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334" name="Google Shape;334;p29"/>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335" name="Shape 335"/>
        <p:cNvGrpSpPr/>
        <p:nvPr/>
      </p:nvGrpSpPr>
      <p:grpSpPr>
        <a:xfrm>
          <a:off x="0" y="0"/>
          <a:ext cx="0" cy="0"/>
          <a:chOff x="0" y="0"/>
          <a:chExt cx="0" cy="0"/>
        </a:xfrm>
      </p:grpSpPr>
      <p:sp>
        <p:nvSpPr>
          <p:cNvPr id="336" name="Google Shape;336;p30"/>
          <p:cNvSpPr txBox="1"/>
          <p:nvPr/>
        </p:nvSpPr>
        <p:spPr>
          <a:xfrm>
            <a:off x="3190050" y="9976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REFLECTION</a:t>
            </a:r>
            <a:endParaRPr b="1" sz="1200">
              <a:solidFill>
                <a:srgbClr val="4FB09E"/>
              </a:solidFill>
              <a:latin typeface="Lato"/>
              <a:ea typeface="Lato"/>
              <a:cs typeface="Lato"/>
              <a:sym typeface="Lato"/>
            </a:endParaRPr>
          </a:p>
        </p:txBody>
      </p:sp>
      <p:sp>
        <p:nvSpPr>
          <p:cNvPr id="337" name="Google Shape;337;p30"/>
          <p:cNvSpPr txBox="1"/>
          <p:nvPr>
            <p:ph idx="1" type="subTitle"/>
          </p:nvPr>
        </p:nvSpPr>
        <p:spPr>
          <a:xfrm>
            <a:off x="1913400" y="12967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338" name="Google Shape;338;p30"/>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339" name="Google Shape;339;p30"/>
          <p:cNvSpPr txBox="1"/>
          <p:nvPr>
            <p:ph idx="2" type="subTitle"/>
          </p:nvPr>
        </p:nvSpPr>
        <p:spPr>
          <a:xfrm>
            <a:off x="1913400" y="23311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340" name="Google Shape;340;p30"/>
          <p:cNvSpPr txBox="1"/>
          <p:nvPr>
            <p:ph idx="3" type="subTitle"/>
          </p:nvPr>
        </p:nvSpPr>
        <p:spPr>
          <a:xfrm>
            <a:off x="1913400" y="3365550"/>
            <a:ext cx="5317200" cy="7803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pic>
        <p:nvPicPr>
          <p:cNvPr id="341" name="Google Shape;341;p30"/>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342" name="Google Shape;342;p30"/>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343" name="Google Shape;343;p30"/>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33" name="Shape 33"/>
        <p:cNvGrpSpPr/>
        <p:nvPr/>
      </p:nvGrpSpPr>
      <p:grpSpPr>
        <a:xfrm>
          <a:off x="0" y="0"/>
          <a:ext cx="0" cy="0"/>
          <a:chOff x="0" y="0"/>
          <a:chExt cx="0" cy="0"/>
        </a:xfrm>
      </p:grpSpPr>
      <p:sp>
        <p:nvSpPr>
          <p:cNvPr id="34" name="Google Shape;34;p4"/>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a:off x="16491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6" name="Google Shape;36;p4"/>
          <p:cNvSpPr/>
          <p:nvPr>
            <p:ph idx="2" type="pic"/>
          </p:nvPr>
        </p:nvSpPr>
        <p:spPr>
          <a:xfrm>
            <a:off x="1649100" y="726313"/>
            <a:ext cx="2694300" cy="2694300"/>
          </a:xfrm>
          <a:prstGeom prst="ellipse">
            <a:avLst/>
          </a:prstGeom>
          <a:noFill/>
          <a:ln>
            <a:noFill/>
          </a:ln>
        </p:spPr>
      </p:sp>
      <p:sp>
        <p:nvSpPr>
          <p:cNvPr id="37" name="Google Shape;37;p4"/>
          <p:cNvSpPr txBox="1"/>
          <p:nvPr>
            <p:ph type="title"/>
          </p:nvPr>
        </p:nvSpPr>
        <p:spPr>
          <a:xfrm>
            <a:off x="181977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 name="Google Shape;38;p4"/>
          <p:cNvSpPr txBox="1"/>
          <p:nvPr>
            <p:ph idx="1" type="subTitle"/>
          </p:nvPr>
        </p:nvSpPr>
        <p:spPr>
          <a:xfrm>
            <a:off x="181977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9" name="Google Shape;39;p4"/>
          <p:cNvSpPr/>
          <p:nvPr/>
        </p:nvSpPr>
        <p:spPr>
          <a:xfrm>
            <a:off x="48006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 name="Google Shape;40;p4"/>
          <p:cNvSpPr/>
          <p:nvPr>
            <p:ph idx="3" type="pic"/>
          </p:nvPr>
        </p:nvSpPr>
        <p:spPr>
          <a:xfrm>
            <a:off x="4800600" y="726313"/>
            <a:ext cx="2694300" cy="2694300"/>
          </a:xfrm>
          <a:prstGeom prst="ellipse">
            <a:avLst/>
          </a:prstGeom>
          <a:noFill/>
          <a:ln>
            <a:noFill/>
          </a:ln>
        </p:spPr>
      </p:sp>
      <p:sp>
        <p:nvSpPr>
          <p:cNvPr id="41" name="Google Shape;41;p4"/>
          <p:cNvSpPr txBox="1"/>
          <p:nvPr>
            <p:ph idx="4" type="title"/>
          </p:nvPr>
        </p:nvSpPr>
        <p:spPr>
          <a:xfrm>
            <a:off x="4971275" y="3573013"/>
            <a:ext cx="23712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2" name="Google Shape;42;p4"/>
          <p:cNvSpPr txBox="1"/>
          <p:nvPr>
            <p:ph idx="5" type="subTitle"/>
          </p:nvPr>
        </p:nvSpPr>
        <p:spPr>
          <a:xfrm>
            <a:off x="4971275" y="3829538"/>
            <a:ext cx="23712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43" name="Google Shape;43;p4"/>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44" name="Google Shape;44;p4"/>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344" name="Shape 344"/>
        <p:cNvGrpSpPr/>
        <p:nvPr/>
      </p:nvGrpSpPr>
      <p:grpSpPr>
        <a:xfrm>
          <a:off x="0" y="0"/>
          <a:ext cx="0" cy="0"/>
          <a:chOff x="0" y="0"/>
          <a:chExt cx="0" cy="0"/>
        </a:xfrm>
      </p:grpSpPr>
      <p:graphicFrame>
        <p:nvGraphicFramePr>
          <p:cNvPr id="345" name="Google Shape;345;p31"/>
          <p:cNvGraphicFramePr/>
          <p:nvPr/>
        </p:nvGraphicFramePr>
        <p:xfrm>
          <a:off x="1584425" y="2191886"/>
          <a:ext cx="3000000" cy="3000000"/>
        </p:xfrm>
        <a:graphic>
          <a:graphicData uri="http://schemas.openxmlformats.org/drawingml/2006/table">
            <a:tbl>
              <a:tblPr>
                <a:noFill/>
                <a:tableStyleId>{D931EA43-0ED7-49A5-B3F3-02A76FB7CECB}</a:tableStyleId>
              </a:tblPr>
              <a:tblGrid>
                <a:gridCol w="2017125"/>
                <a:gridCol w="2017125"/>
                <a:gridCol w="20171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346" name="Google Shape;346;p31"/>
          <p:cNvSpPr txBox="1"/>
          <p:nvPr>
            <p:ph type="title"/>
          </p:nvPr>
        </p:nvSpPr>
        <p:spPr>
          <a:xfrm>
            <a:off x="1508213" y="1284386"/>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7" name="Google Shape;347;p31"/>
          <p:cNvSpPr txBox="1"/>
          <p:nvPr>
            <p:ph idx="1" type="body"/>
          </p:nvPr>
        </p:nvSpPr>
        <p:spPr>
          <a:xfrm>
            <a:off x="1578275"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48" name="Google Shape;348;p31"/>
          <p:cNvSpPr txBox="1"/>
          <p:nvPr>
            <p:ph idx="2" type="body"/>
          </p:nvPr>
        </p:nvSpPr>
        <p:spPr>
          <a:xfrm>
            <a:off x="35985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49" name="Google Shape;349;p31"/>
          <p:cNvSpPr txBox="1"/>
          <p:nvPr>
            <p:ph idx="3" type="body"/>
          </p:nvPr>
        </p:nvSpPr>
        <p:spPr>
          <a:xfrm>
            <a:off x="5621713" y="21918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50" name="Google Shape;350;p31"/>
          <p:cNvSpPr txBox="1"/>
          <p:nvPr>
            <p:ph idx="4" type="body"/>
          </p:nvPr>
        </p:nvSpPr>
        <p:spPr>
          <a:xfrm>
            <a:off x="1578275"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1" name="Google Shape;351;p31"/>
          <p:cNvSpPr txBox="1"/>
          <p:nvPr>
            <p:ph idx="5" type="body"/>
          </p:nvPr>
        </p:nvSpPr>
        <p:spPr>
          <a:xfrm>
            <a:off x="35985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2" name="Google Shape;352;p31"/>
          <p:cNvSpPr txBox="1"/>
          <p:nvPr>
            <p:ph idx="6" type="body"/>
          </p:nvPr>
        </p:nvSpPr>
        <p:spPr>
          <a:xfrm>
            <a:off x="5621713" y="25881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3" name="Google Shape;353;p31"/>
          <p:cNvSpPr txBox="1"/>
          <p:nvPr>
            <p:ph idx="7" type="body"/>
          </p:nvPr>
        </p:nvSpPr>
        <p:spPr>
          <a:xfrm>
            <a:off x="1578275"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4" name="Google Shape;354;p31"/>
          <p:cNvSpPr txBox="1"/>
          <p:nvPr>
            <p:ph idx="8" type="body"/>
          </p:nvPr>
        </p:nvSpPr>
        <p:spPr>
          <a:xfrm>
            <a:off x="35985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5" name="Google Shape;355;p31"/>
          <p:cNvSpPr txBox="1"/>
          <p:nvPr>
            <p:ph idx="9" type="body"/>
          </p:nvPr>
        </p:nvSpPr>
        <p:spPr>
          <a:xfrm>
            <a:off x="5621713" y="298447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6" name="Google Shape;356;p31"/>
          <p:cNvSpPr txBox="1"/>
          <p:nvPr>
            <p:ph idx="13" type="body"/>
          </p:nvPr>
        </p:nvSpPr>
        <p:spPr>
          <a:xfrm>
            <a:off x="1578275"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7" name="Google Shape;357;p31"/>
          <p:cNvSpPr txBox="1"/>
          <p:nvPr>
            <p:ph idx="14" type="body"/>
          </p:nvPr>
        </p:nvSpPr>
        <p:spPr>
          <a:xfrm>
            <a:off x="35985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58" name="Google Shape;358;p31"/>
          <p:cNvSpPr txBox="1"/>
          <p:nvPr>
            <p:ph idx="15" type="body"/>
          </p:nvPr>
        </p:nvSpPr>
        <p:spPr>
          <a:xfrm>
            <a:off x="5621713" y="3380525"/>
            <a:ext cx="20232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359" name="Google Shape;359;p31"/>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360" name="Google Shape;360;p31"/>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361" name="Shape 361"/>
        <p:cNvGrpSpPr/>
        <p:nvPr/>
      </p:nvGrpSpPr>
      <p:grpSpPr>
        <a:xfrm>
          <a:off x="0" y="0"/>
          <a:ext cx="0" cy="0"/>
          <a:chOff x="0" y="0"/>
          <a:chExt cx="0" cy="0"/>
        </a:xfrm>
      </p:grpSpPr>
      <p:graphicFrame>
        <p:nvGraphicFramePr>
          <p:cNvPr id="362" name="Google Shape;362;p32"/>
          <p:cNvGraphicFramePr/>
          <p:nvPr/>
        </p:nvGraphicFramePr>
        <p:xfrm>
          <a:off x="2185850" y="2311011"/>
          <a:ext cx="3000000" cy="3000000"/>
        </p:xfrm>
        <a:graphic>
          <a:graphicData uri="http://schemas.openxmlformats.org/drawingml/2006/table">
            <a:tbl>
              <a:tblPr>
                <a:noFill/>
                <a:tableStyleId>{D931EA43-0ED7-49A5-B3F3-02A76FB7CECB}</a:tableStyleId>
              </a:tblPr>
              <a:tblGrid>
                <a:gridCol w="2424250"/>
                <a:gridCol w="2424250"/>
              </a:tblGrid>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363" name="Google Shape;363;p32"/>
          <p:cNvSpPr txBox="1"/>
          <p:nvPr>
            <p:ph type="title"/>
          </p:nvPr>
        </p:nvSpPr>
        <p:spPr>
          <a:xfrm>
            <a:off x="2109638" y="140351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64" name="Google Shape;364;p32"/>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365" name="Google Shape;365;p32"/>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366" name="Google Shape;366;p32"/>
          <p:cNvSpPr txBox="1"/>
          <p:nvPr>
            <p:ph idx="1" type="body"/>
          </p:nvPr>
        </p:nvSpPr>
        <p:spPr>
          <a:xfrm>
            <a:off x="22026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67" name="Google Shape;367;p32"/>
          <p:cNvSpPr txBox="1"/>
          <p:nvPr>
            <p:ph idx="2" type="body"/>
          </p:nvPr>
        </p:nvSpPr>
        <p:spPr>
          <a:xfrm>
            <a:off x="4610152" y="2373600"/>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68" name="Google Shape;368;p32"/>
          <p:cNvSpPr txBox="1"/>
          <p:nvPr>
            <p:ph idx="3" type="body"/>
          </p:nvPr>
        </p:nvSpPr>
        <p:spPr>
          <a:xfrm>
            <a:off x="22026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69" name="Google Shape;369;p32"/>
          <p:cNvSpPr txBox="1"/>
          <p:nvPr>
            <p:ph idx="4" type="body"/>
          </p:nvPr>
        </p:nvSpPr>
        <p:spPr>
          <a:xfrm>
            <a:off x="4610152" y="282733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0" name="Google Shape;370;p32"/>
          <p:cNvSpPr txBox="1"/>
          <p:nvPr>
            <p:ph idx="5" type="body"/>
          </p:nvPr>
        </p:nvSpPr>
        <p:spPr>
          <a:xfrm>
            <a:off x="22026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71" name="Google Shape;371;p32"/>
          <p:cNvSpPr txBox="1"/>
          <p:nvPr>
            <p:ph idx="6" type="body"/>
          </p:nvPr>
        </p:nvSpPr>
        <p:spPr>
          <a:xfrm>
            <a:off x="4610152" y="3281088"/>
            <a:ext cx="24075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372" name="Shape 372"/>
        <p:cNvGrpSpPr/>
        <p:nvPr/>
      </p:nvGrpSpPr>
      <p:grpSpPr>
        <a:xfrm>
          <a:off x="0" y="0"/>
          <a:ext cx="0" cy="0"/>
          <a:chOff x="0" y="0"/>
          <a:chExt cx="0" cy="0"/>
        </a:xfrm>
      </p:grpSpPr>
      <p:graphicFrame>
        <p:nvGraphicFramePr>
          <p:cNvPr id="373" name="Google Shape;373;p33"/>
          <p:cNvGraphicFramePr/>
          <p:nvPr/>
        </p:nvGraphicFramePr>
        <p:xfrm>
          <a:off x="1287325" y="2178161"/>
          <a:ext cx="3000000" cy="3000000"/>
        </p:xfrm>
        <a:graphic>
          <a:graphicData uri="http://schemas.openxmlformats.org/drawingml/2006/table">
            <a:tbl>
              <a:tblPr>
                <a:noFill/>
                <a:tableStyleId>{D931EA43-0ED7-49A5-B3F3-02A76FB7CECB}</a:tableStyleId>
              </a:tblPr>
              <a:tblGrid>
                <a:gridCol w="1658725"/>
                <a:gridCol w="1658725"/>
                <a:gridCol w="1658725"/>
                <a:gridCol w="16587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374" name="Google Shape;374;p33"/>
          <p:cNvSpPr txBox="1"/>
          <p:nvPr>
            <p:ph type="title"/>
          </p:nvPr>
        </p:nvSpPr>
        <p:spPr>
          <a:xfrm>
            <a:off x="1221778" y="1270661"/>
            <a:ext cx="40344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375" name="Google Shape;375;p33"/>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376" name="Google Shape;376;p33"/>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377" name="Google Shape;377;p33"/>
          <p:cNvSpPr txBox="1"/>
          <p:nvPr>
            <p:ph idx="1" type="body"/>
          </p:nvPr>
        </p:nvSpPr>
        <p:spPr>
          <a:xfrm>
            <a:off x="1287326"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78" name="Google Shape;378;p33"/>
          <p:cNvSpPr txBox="1"/>
          <p:nvPr>
            <p:ph idx="2" type="body"/>
          </p:nvPr>
        </p:nvSpPr>
        <p:spPr>
          <a:xfrm>
            <a:off x="29460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79" name="Google Shape;379;p33"/>
          <p:cNvSpPr txBox="1"/>
          <p:nvPr>
            <p:ph idx="3" type="body"/>
          </p:nvPr>
        </p:nvSpPr>
        <p:spPr>
          <a:xfrm>
            <a:off x="46047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80" name="Google Shape;380;p33"/>
          <p:cNvSpPr txBox="1"/>
          <p:nvPr>
            <p:ph idx="4" type="body"/>
          </p:nvPr>
        </p:nvSpPr>
        <p:spPr>
          <a:xfrm>
            <a:off x="6263451" y="21781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rtl="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381" name="Google Shape;381;p33"/>
          <p:cNvSpPr txBox="1"/>
          <p:nvPr>
            <p:ph idx="5" type="body"/>
          </p:nvPr>
        </p:nvSpPr>
        <p:spPr>
          <a:xfrm>
            <a:off x="1287326"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2" name="Google Shape;382;p33"/>
          <p:cNvSpPr txBox="1"/>
          <p:nvPr>
            <p:ph idx="6" type="body"/>
          </p:nvPr>
        </p:nvSpPr>
        <p:spPr>
          <a:xfrm>
            <a:off x="29460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3" name="Google Shape;383;p33"/>
          <p:cNvSpPr txBox="1"/>
          <p:nvPr>
            <p:ph idx="7" type="body"/>
          </p:nvPr>
        </p:nvSpPr>
        <p:spPr>
          <a:xfrm>
            <a:off x="46047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4" name="Google Shape;384;p33"/>
          <p:cNvSpPr txBox="1"/>
          <p:nvPr>
            <p:ph idx="8" type="body"/>
          </p:nvPr>
        </p:nvSpPr>
        <p:spPr>
          <a:xfrm>
            <a:off x="6263451" y="25744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5" name="Google Shape;385;p33"/>
          <p:cNvSpPr txBox="1"/>
          <p:nvPr>
            <p:ph idx="9" type="body"/>
          </p:nvPr>
        </p:nvSpPr>
        <p:spPr>
          <a:xfrm>
            <a:off x="1287363"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6" name="Google Shape;386;p33"/>
          <p:cNvSpPr txBox="1"/>
          <p:nvPr>
            <p:ph idx="13" type="body"/>
          </p:nvPr>
        </p:nvSpPr>
        <p:spPr>
          <a:xfrm>
            <a:off x="29460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7" name="Google Shape;387;p33"/>
          <p:cNvSpPr txBox="1"/>
          <p:nvPr>
            <p:ph idx="14" type="body"/>
          </p:nvPr>
        </p:nvSpPr>
        <p:spPr>
          <a:xfrm>
            <a:off x="46047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8" name="Google Shape;388;p33"/>
          <p:cNvSpPr txBox="1"/>
          <p:nvPr>
            <p:ph idx="15" type="body"/>
          </p:nvPr>
        </p:nvSpPr>
        <p:spPr>
          <a:xfrm>
            <a:off x="6263488" y="297075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89" name="Google Shape;389;p33"/>
          <p:cNvSpPr txBox="1"/>
          <p:nvPr>
            <p:ph idx="16" type="body"/>
          </p:nvPr>
        </p:nvSpPr>
        <p:spPr>
          <a:xfrm>
            <a:off x="1287363"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90" name="Google Shape;390;p33"/>
          <p:cNvSpPr txBox="1"/>
          <p:nvPr>
            <p:ph idx="17" type="body"/>
          </p:nvPr>
        </p:nvSpPr>
        <p:spPr>
          <a:xfrm>
            <a:off x="29460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91" name="Google Shape;391;p33"/>
          <p:cNvSpPr txBox="1"/>
          <p:nvPr>
            <p:ph idx="18" type="body"/>
          </p:nvPr>
        </p:nvSpPr>
        <p:spPr>
          <a:xfrm>
            <a:off x="46047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392" name="Google Shape;392;p33"/>
          <p:cNvSpPr txBox="1"/>
          <p:nvPr>
            <p:ph idx="19" type="body"/>
          </p:nvPr>
        </p:nvSpPr>
        <p:spPr>
          <a:xfrm>
            <a:off x="6263488" y="3366800"/>
            <a:ext cx="1658700" cy="3963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rtl="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393" name="Shape 393"/>
        <p:cNvGrpSpPr/>
        <p:nvPr/>
      </p:nvGrpSpPr>
      <p:grpSpPr>
        <a:xfrm>
          <a:off x="0" y="0"/>
          <a:ext cx="0" cy="0"/>
          <a:chOff x="0" y="0"/>
          <a:chExt cx="0" cy="0"/>
        </a:xfrm>
      </p:grpSpPr>
      <p:pic>
        <p:nvPicPr>
          <p:cNvPr id="394" name="Google Shape;394;p3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395" name="Google Shape;395;p34"/>
          <p:cNvSpPr/>
          <p:nvPr/>
        </p:nvSpPr>
        <p:spPr>
          <a:xfrm>
            <a:off x="1497619"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6" name="Google Shape;396;p34"/>
          <p:cNvSpPr/>
          <p:nvPr/>
        </p:nvSpPr>
        <p:spPr>
          <a:xfrm>
            <a:off x="1497619"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7" name="Google Shape;397;p34"/>
          <p:cNvSpPr/>
          <p:nvPr/>
        </p:nvSpPr>
        <p:spPr>
          <a:xfrm>
            <a:off x="1497619"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8" name="Google Shape;398;p34"/>
          <p:cNvSpPr/>
          <p:nvPr/>
        </p:nvSpPr>
        <p:spPr>
          <a:xfrm>
            <a:off x="1497619"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9" name="Google Shape;399;p34"/>
          <p:cNvSpPr/>
          <p:nvPr/>
        </p:nvSpPr>
        <p:spPr>
          <a:xfrm>
            <a:off x="1497619" y="3624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0" name="Google Shape;400;p34"/>
          <p:cNvSpPr txBox="1"/>
          <p:nvPr/>
        </p:nvSpPr>
        <p:spPr>
          <a:xfrm>
            <a:off x="1737662"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01" name="Google Shape;401;p34"/>
          <p:cNvSpPr txBox="1"/>
          <p:nvPr/>
        </p:nvSpPr>
        <p:spPr>
          <a:xfrm>
            <a:off x="1745906"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02" name="Google Shape;402;p34"/>
          <p:cNvSpPr txBox="1"/>
          <p:nvPr/>
        </p:nvSpPr>
        <p:spPr>
          <a:xfrm>
            <a:off x="1728019"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03" name="Google Shape;403;p34"/>
          <p:cNvSpPr txBox="1"/>
          <p:nvPr/>
        </p:nvSpPr>
        <p:spPr>
          <a:xfrm>
            <a:off x="1728047"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04" name="Google Shape;404;p34"/>
          <p:cNvSpPr txBox="1"/>
          <p:nvPr/>
        </p:nvSpPr>
        <p:spPr>
          <a:xfrm>
            <a:off x="1728047"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05" name="Google Shape;405;p34"/>
          <p:cNvCxnSpPr/>
          <p:nvPr/>
        </p:nvCxnSpPr>
        <p:spPr>
          <a:xfrm>
            <a:off x="2131547" y="16754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06" name="Google Shape;406;p34"/>
          <p:cNvCxnSpPr/>
          <p:nvPr/>
        </p:nvCxnSpPr>
        <p:spPr>
          <a:xfrm>
            <a:off x="2131547"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07" name="Google Shape;407;p34"/>
          <p:cNvCxnSpPr/>
          <p:nvPr/>
        </p:nvCxnSpPr>
        <p:spPr>
          <a:xfrm>
            <a:off x="2131547"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08" name="Google Shape;408;p34"/>
          <p:cNvCxnSpPr/>
          <p:nvPr/>
        </p:nvCxnSpPr>
        <p:spPr>
          <a:xfrm>
            <a:off x="2131547"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09" name="Google Shape;409;p3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10" name="Google Shape;410;p3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11" name="Google Shape;411;p34"/>
          <p:cNvSpPr txBox="1"/>
          <p:nvPr>
            <p:ph idx="1" type="subTitle"/>
          </p:nvPr>
        </p:nvSpPr>
        <p:spPr>
          <a:xfrm>
            <a:off x="4500576" y="59788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12" name="Google Shape;412;p34"/>
          <p:cNvSpPr txBox="1"/>
          <p:nvPr>
            <p:ph idx="2" type="subTitle"/>
          </p:nvPr>
        </p:nvSpPr>
        <p:spPr>
          <a:xfrm>
            <a:off x="3699296" y="152611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13" name="Google Shape;413;p34"/>
          <p:cNvSpPr txBox="1"/>
          <p:nvPr>
            <p:ph idx="3" type="subTitle"/>
          </p:nvPr>
        </p:nvSpPr>
        <p:spPr>
          <a:xfrm>
            <a:off x="3699296" y="243662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14" name="Google Shape;414;p34"/>
          <p:cNvSpPr txBox="1"/>
          <p:nvPr>
            <p:ph idx="4" type="subTitle"/>
          </p:nvPr>
        </p:nvSpPr>
        <p:spPr>
          <a:xfrm>
            <a:off x="3699296"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15" name="Google Shape;415;p34"/>
          <p:cNvSpPr txBox="1"/>
          <p:nvPr>
            <p:ph idx="5" type="subTitle"/>
          </p:nvPr>
        </p:nvSpPr>
        <p:spPr>
          <a:xfrm>
            <a:off x="3699296"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16" name="Google Shape;416;p34"/>
          <p:cNvCxnSpPr/>
          <p:nvPr/>
        </p:nvCxnSpPr>
        <p:spPr>
          <a:xfrm>
            <a:off x="2256013" y="75276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417" name="Shape 417"/>
        <p:cNvGrpSpPr/>
        <p:nvPr/>
      </p:nvGrpSpPr>
      <p:grpSpPr>
        <a:xfrm>
          <a:off x="0" y="0"/>
          <a:ext cx="0" cy="0"/>
          <a:chOff x="0" y="0"/>
          <a:chExt cx="0" cy="0"/>
        </a:xfrm>
      </p:grpSpPr>
      <p:pic>
        <p:nvPicPr>
          <p:cNvPr id="418" name="Google Shape;418;p35"/>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19" name="Google Shape;419;p35"/>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0" name="Google Shape;420;p35"/>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1" name="Google Shape;421;p35"/>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2" name="Google Shape;422;p35"/>
          <p:cNvSpPr/>
          <p:nvPr/>
        </p:nvSpPr>
        <p:spPr>
          <a:xfrm>
            <a:off x="1506231" y="12815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23" name="Google Shape;423;p35"/>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24" name="Google Shape;424;p35"/>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25" name="Google Shape;425;p35"/>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26" name="Google Shape;426;p35"/>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27" name="Google Shape;427;p35"/>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28" name="Google Shape;428;p35"/>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29" name="Google Shape;429;p35"/>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30" name="Google Shape;430;p35"/>
          <p:cNvCxnSpPr/>
          <p:nvPr/>
        </p:nvCxnSpPr>
        <p:spPr>
          <a:xfrm>
            <a:off x="2140160"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31" name="Google Shape;431;p35"/>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32" name="Google Shape;432;p35"/>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33" name="Google Shape;433;p35"/>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34" name="Google Shape;434;p35"/>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35" name="Google Shape;435;p35"/>
          <p:cNvSpPr txBox="1"/>
          <p:nvPr>
            <p:ph idx="1" type="subTitle"/>
          </p:nvPr>
        </p:nvSpPr>
        <p:spPr>
          <a:xfrm>
            <a:off x="4491964" y="151975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36" name="Google Shape;436;p35"/>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37" name="Google Shape;437;p35"/>
          <p:cNvSpPr txBox="1"/>
          <p:nvPr>
            <p:ph idx="3" type="subTitle"/>
          </p:nvPr>
        </p:nvSpPr>
        <p:spPr>
          <a:xfrm>
            <a:off x="3707909" y="243662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38" name="Google Shape;438;p35"/>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39" name="Google Shape;439;p35"/>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40" name="Google Shape;440;p35"/>
          <p:cNvCxnSpPr/>
          <p:nvPr/>
        </p:nvCxnSpPr>
        <p:spPr>
          <a:xfrm>
            <a:off x="2247400" y="1674634"/>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441" name="Shape 441"/>
        <p:cNvGrpSpPr/>
        <p:nvPr/>
      </p:nvGrpSpPr>
      <p:grpSpPr>
        <a:xfrm>
          <a:off x="0" y="0"/>
          <a:ext cx="0" cy="0"/>
          <a:chOff x="0" y="0"/>
          <a:chExt cx="0" cy="0"/>
        </a:xfrm>
      </p:grpSpPr>
      <p:pic>
        <p:nvPicPr>
          <p:cNvPr id="442" name="Google Shape;442;p36"/>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43" name="Google Shape;443;p36"/>
          <p:cNvSpPr/>
          <p:nvPr/>
        </p:nvSpPr>
        <p:spPr>
          <a:xfrm>
            <a:off x="1506231" y="2202852"/>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4" name="Google Shape;444;p36"/>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5" name="Google Shape;445;p36"/>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6" name="Google Shape;446;p36"/>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47" name="Google Shape;447;p36"/>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48" name="Google Shape;448;p36"/>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49" name="Google Shape;449;p36"/>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50" name="Google Shape;450;p36"/>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51" name="Google Shape;451;p36"/>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52" name="Google Shape;452;p36"/>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53" name="Google Shape;453;p36"/>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54" name="Google Shape;454;p36"/>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55" name="Google Shape;455;p36"/>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56" name="Google Shape;456;p36"/>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57" name="Google Shape;457;p36"/>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58" name="Google Shape;458;p36"/>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59" name="Google Shape;459;p36"/>
          <p:cNvSpPr txBox="1"/>
          <p:nvPr>
            <p:ph idx="1" type="subTitle"/>
          </p:nvPr>
        </p:nvSpPr>
        <p:spPr>
          <a:xfrm>
            <a:off x="4491964" y="242078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60" name="Google Shape;460;p36"/>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61" name="Google Shape;461;p36"/>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62" name="Google Shape;462;p36"/>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63" name="Google Shape;463;p36"/>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64" name="Google Shape;464;p36"/>
          <p:cNvCxnSpPr/>
          <p:nvPr/>
        </p:nvCxnSpPr>
        <p:spPr>
          <a:xfrm>
            <a:off x="2247400" y="2575666"/>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465" name="Shape 465"/>
        <p:cNvGrpSpPr/>
        <p:nvPr/>
      </p:nvGrpSpPr>
      <p:grpSpPr>
        <a:xfrm>
          <a:off x="0" y="0"/>
          <a:ext cx="0" cy="0"/>
          <a:chOff x="0" y="0"/>
          <a:chExt cx="0" cy="0"/>
        </a:xfrm>
      </p:grpSpPr>
      <p:pic>
        <p:nvPicPr>
          <p:cNvPr id="466" name="Google Shape;466;p37"/>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67" name="Google Shape;467;p37"/>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8" name="Google Shape;468;p37"/>
          <p:cNvSpPr/>
          <p:nvPr/>
        </p:nvSpPr>
        <p:spPr>
          <a:xfrm>
            <a:off x="1506231" y="31068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69" name="Google Shape;469;p37"/>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0" name="Google Shape;470;p37"/>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71" name="Google Shape;471;p37"/>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72" name="Google Shape;472;p37"/>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73" name="Google Shape;473;p37"/>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74" name="Google Shape;474;p37"/>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75" name="Google Shape;475;p37"/>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476" name="Google Shape;476;p37"/>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477" name="Google Shape;477;p37"/>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78" name="Google Shape;478;p37"/>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79" name="Google Shape;479;p37"/>
          <p:cNvCxnSpPr/>
          <p:nvPr/>
        </p:nvCxnSpPr>
        <p:spPr>
          <a:xfrm>
            <a:off x="2140160" y="259521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480" name="Google Shape;480;p37"/>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481" name="Google Shape;481;p37"/>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482" name="Google Shape;482;p37"/>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483" name="Google Shape;483;p37"/>
          <p:cNvSpPr txBox="1"/>
          <p:nvPr>
            <p:ph idx="1" type="subTitle"/>
          </p:nvPr>
        </p:nvSpPr>
        <p:spPr>
          <a:xfrm>
            <a:off x="4491964" y="3341224"/>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4" name="Google Shape;484;p37"/>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85" name="Google Shape;485;p37"/>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86" name="Google Shape;486;p37"/>
          <p:cNvSpPr txBox="1"/>
          <p:nvPr>
            <p:ph idx="4" type="subTitle"/>
          </p:nvPr>
        </p:nvSpPr>
        <p:spPr>
          <a:xfrm>
            <a:off x="3707909" y="247793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487" name="Google Shape;487;p37"/>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488" name="Google Shape;488;p37"/>
          <p:cNvCxnSpPr/>
          <p:nvPr/>
        </p:nvCxnSpPr>
        <p:spPr>
          <a:xfrm>
            <a:off x="2247400" y="349610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489" name="Shape 489"/>
        <p:cNvGrpSpPr/>
        <p:nvPr/>
      </p:nvGrpSpPr>
      <p:grpSpPr>
        <a:xfrm>
          <a:off x="0" y="0"/>
          <a:ext cx="0" cy="0"/>
          <a:chOff x="0" y="0"/>
          <a:chExt cx="0" cy="0"/>
        </a:xfrm>
      </p:grpSpPr>
      <p:pic>
        <p:nvPicPr>
          <p:cNvPr id="490" name="Google Shape;490;p38"/>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491" name="Google Shape;491;p38"/>
          <p:cNvSpPr/>
          <p:nvPr/>
        </p:nvSpPr>
        <p:spPr>
          <a:xfrm>
            <a:off x="1506231" y="220670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2" name="Google Shape;492;p38"/>
          <p:cNvSpPr/>
          <p:nvPr/>
        </p:nvSpPr>
        <p:spPr>
          <a:xfrm>
            <a:off x="1506231" y="31107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3" name="Google Shape;493;p38"/>
          <p:cNvSpPr/>
          <p:nvPr/>
        </p:nvSpPr>
        <p:spPr>
          <a:xfrm>
            <a:off x="1506231" y="4014718"/>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4" name="Google Shape;494;p38"/>
          <p:cNvSpPr/>
          <p:nvPr/>
        </p:nvSpPr>
        <p:spPr>
          <a:xfrm>
            <a:off x="1506231" y="128543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495" name="Google Shape;495;p38"/>
          <p:cNvSpPr/>
          <p:nvPr/>
        </p:nvSpPr>
        <p:spPr>
          <a:xfrm>
            <a:off x="1506231" y="3663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96" name="Google Shape;496;p38"/>
          <p:cNvSpPr txBox="1"/>
          <p:nvPr/>
        </p:nvSpPr>
        <p:spPr>
          <a:xfrm>
            <a:off x="1746274" y="52732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497" name="Google Shape;497;p38"/>
          <p:cNvSpPr txBox="1"/>
          <p:nvPr/>
        </p:nvSpPr>
        <p:spPr>
          <a:xfrm>
            <a:off x="1754519" y="145400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498" name="Google Shape;498;p38"/>
          <p:cNvSpPr txBox="1"/>
          <p:nvPr/>
        </p:nvSpPr>
        <p:spPr>
          <a:xfrm>
            <a:off x="1736631" y="235013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499" name="Google Shape;499;p38"/>
          <p:cNvSpPr txBox="1"/>
          <p:nvPr/>
        </p:nvSpPr>
        <p:spPr>
          <a:xfrm>
            <a:off x="1736659" y="326200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500" name="Google Shape;500;p38"/>
          <p:cNvSpPr txBox="1"/>
          <p:nvPr/>
        </p:nvSpPr>
        <p:spPr>
          <a:xfrm>
            <a:off x="1736659" y="417390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501" name="Google Shape;501;p38"/>
          <p:cNvCxnSpPr/>
          <p:nvPr/>
        </p:nvCxnSpPr>
        <p:spPr>
          <a:xfrm>
            <a:off x="2140160" y="7700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02" name="Google Shape;502;p38"/>
          <p:cNvCxnSpPr/>
          <p:nvPr/>
        </p:nvCxnSpPr>
        <p:spPr>
          <a:xfrm>
            <a:off x="2140160" y="167413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03" name="Google Shape;503;p38"/>
          <p:cNvCxnSpPr/>
          <p:nvPr/>
        </p:nvCxnSpPr>
        <p:spPr>
          <a:xfrm>
            <a:off x="2140160" y="259906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04" name="Google Shape;504;p38"/>
          <p:cNvCxnSpPr/>
          <p:nvPr/>
        </p:nvCxnSpPr>
        <p:spPr>
          <a:xfrm>
            <a:off x="2140160" y="3504215"/>
            <a:ext cx="1465800" cy="0"/>
          </a:xfrm>
          <a:prstGeom prst="straightConnector1">
            <a:avLst/>
          </a:prstGeom>
          <a:noFill/>
          <a:ln cap="flat" cmpd="sng" w="28575">
            <a:solidFill>
              <a:srgbClr val="ACE1D7"/>
            </a:solidFill>
            <a:prstDash val="solid"/>
            <a:round/>
            <a:headEnd len="sm" w="sm" type="none"/>
            <a:tailEnd len="med" w="med" type="oval"/>
          </a:ln>
        </p:spPr>
      </p:cxnSp>
      <p:pic>
        <p:nvPicPr>
          <p:cNvPr id="505" name="Google Shape;505;p38"/>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06" name="Google Shape;506;p38"/>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07" name="Google Shape;507;p38"/>
          <p:cNvSpPr txBox="1"/>
          <p:nvPr>
            <p:ph idx="1" type="subTitle"/>
          </p:nvPr>
        </p:nvSpPr>
        <p:spPr>
          <a:xfrm>
            <a:off x="4491964" y="425339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8" name="Google Shape;508;p38"/>
          <p:cNvSpPr txBox="1"/>
          <p:nvPr>
            <p:ph idx="2" type="subTitle"/>
          </p:nvPr>
        </p:nvSpPr>
        <p:spPr>
          <a:xfrm>
            <a:off x="3707909" y="625652"/>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09" name="Google Shape;509;p38"/>
          <p:cNvSpPr txBox="1"/>
          <p:nvPr>
            <p:ph idx="3" type="subTitle"/>
          </p:nvPr>
        </p:nvSpPr>
        <p:spPr>
          <a:xfrm>
            <a:off x="3707909" y="1530240"/>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10" name="Google Shape;510;p38"/>
          <p:cNvSpPr txBox="1"/>
          <p:nvPr>
            <p:ph idx="4" type="subTitle"/>
          </p:nvPr>
        </p:nvSpPr>
        <p:spPr>
          <a:xfrm>
            <a:off x="3707909" y="248178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11" name="Google Shape;511;p38"/>
          <p:cNvSpPr txBox="1"/>
          <p:nvPr>
            <p:ph idx="5" type="subTitle"/>
          </p:nvPr>
        </p:nvSpPr>
        <p:spPr>
          <a:xfrm>
            <a:off x="3707909" y="3375295"/>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cxnSp>
        <p:nvCxnSpPr>
          <p:cNvPr id="512" name="Google Shape;512;p38"/>
          <p:cNvCxnSpPr/>
          <p:nvPr/>
        </p:nvCxnSpPr>
        <p:spPr>
          <a:xfrm>
            <a:off x="2247400" y="4408269"/>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513" name="Shape 513"/>
        <p:cNvGrpSpPr/>
        <p:nvPr/>
      </p:nvGrpSpPr>
      <p:grpSpPr>
        <a:xfrm>
          <a:off x="0" y="0"/>
          <a:ext cx="0" cy="0"/>
          <a:chOff x="0" y="0"/>
          <a:chExt cx="0" cy="0"/>
        </a:xfrm>
      </p:grpSpPr>
      <p:pic>
        <p:nvPicPr>
          <p:cNvPr id="514" name="Google Shape;514;p39"/>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15" name="Google Shape;515;p39"/>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6" name="Google Shape;516;p39"/>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7" name="Google Shape;517;p39"/>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18" name="Google Shape;518;p39"/>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19" name="Google Shape;519;p39"/>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20" name="Google Shape;520;p39"/>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21" name="Google Shape;521;p39"/>
          <p:cNvCxnSpPr/>
          <p:nvPr/>
        </p:nvCxnSpPr>
        <p:spPr>
          <a:xfrm>
            <a:off x="2055347" y="2019309"/>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22" name="Google Shape;522;p39"/>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23" name="Google Shape;523;p39"/>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524" name="Google Shape;524;p39"/>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25" name="Google Shape;525;p39"/>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26" name="Google Shape;526;p39"/>
          <p:cNvSpPr txBox="1"/>
          <p:nvPr>
            <p:ph idx="1" type="subTitle"/>
          </p:nvPr>
        </p:nvSpPr>
        <p:spPr>
          <a:xfrm>
            <a:off x="3623096" y="1875411"/>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27" name="Google Shape;527;p39"/>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28" name="Google Shape;528;p39"/>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29" name="Google Shape;529;p39"/>
          <p:cNvSpPr/>
          <p:nvPr/>
        </p:nvSpPr>
        <p:spPr>
          <a:xfrm>
            <a:off x="1421419" y="5658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0" name="Google Shape;530;p39"/>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531" name="Google Shape;531;p39"/>
          <p:cNvSpPr txBox="1"/>
          <p:nvPr>
            <p:ph idx="4" type="subTitle"/>
          </p:nvPr>
        </p:nvSpPr>
        <p:spPr>
          <a:xfrm>
            <a:off x="4424375" y="801300"/>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532" name="Google Shape;532;p39"/>
          <p:cNvCxnSpPr/>
          <p:nvPr/>
        </p:nvCxnSpPr>
        <p:spPr>
          <a:xfrm>
            <a:off x="2179813" y="956188"/>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533" name="Shape 533"/>
        <p:cNvGrpSpPr/>
        <p:nvPr/>
      </p:nvGrpSpPr>
      <p:grpSpPr>
        <a:xfrm>
          <a:off x="0" y="0"/>
          <a:ext cx="0" cy="0"/>
          <a:chOff x="0" y="0"/>
          <a:chExt cx="0" cy="0"/>
        </a:xfrm>
      </p:grpSpPr>
      <p:pic>
        <p:nvPicPr>
          <p:cNvPr id="534" name="Google Shape;534;p4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35" name="Google Shape;535;p40"/>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6" name="Google Shape;536;p40"/>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37" name="Google Shape;537;p40"/>
          <p:cNvSpPr/>
          <p:nvPr/>
        </p:nvSpPr>
        <p:spPr>
          <a:xfrm>
            <a:off x="1421419" y="1630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38" name="Google Shape;538;p40"/>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39" name="Google Shape;539;p40"/>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40" name="Google Shape;540;p40"/>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41" name="Google Shape;541;p40"/>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42" name="Google Shape;542;p40"/>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43" name="Google Shape;543;p40"/>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544" name="Google Shape;544;p4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45" name="Google Shape;545;p4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46" name="Google Shape;546;p40"/>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7" name="Google Shape;547;p40"/>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8" name="Google Shape;548;p40"/>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49" name="Google Shape;549;p40"/>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0" name="Google Shape;550;p40"/>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551" name="Google Shape;551;p40"/>
          <p:cNvCxnSpPr/>
          <p:nvPr/>
        </p:nvCxnSpPr>
        <p:spPr>
          <a:xfrm>
            <a:off x="2179813" y="1997604"/>
            <a:ext cx="2155800" cy="0"/>
          </a:xfrm>
          <a:prstGeom prst="straightConnector1">
            <a:avLst/>
          </a:prstGeom>
          <a:noFill/>
          <a:ln cap="flat" cmpd="sng" w="28575">
            <a:solidFill>
              <a:srgbClr val="037971"/>
            </a:solidFill>
            <a:prstDash val="solid"/>
            <a:round/>
            <a:headEnd len="sm" w="sm" type="none"/>
            <a:tailEnd len="med" w="med" type="oval"/>
          </a:ln>
        </p:spPr>
      </p:cxnSp>
      <p:sp>
        <p:nvSpPr>
          <p:cNvPr id="552" name="Google Shape;552;p40"/>
          <p:cNvSpPr txBox="1"/>
          <p:nvPr>
            <p:ph idx="4" type="subTitle"/>
          </p:nvPr>
        </p:nvSpPr>
        <p:spPr>
          <a:xfrm>
            <a:off x="4424375" y="1825961"/>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45" name="Shape 45"/>
        <p:cNvGrpSpPr/>
        <p:nvPr/>
      </p:nvGrpSpPr>
      <p:grpSpPr>
        <a:xfrm>
          <a:off x="0" y="0"/>
          <a:ext cx="0" cy="0"/>
          <a:chOff x="0" y="0"/>
          <a:chExt cx="0" cy="0"/>
        </a:xfrm>
      </p:grpSpPr>
      <p:sp>
        <p:nvSpPr>
          <p:cNvPr id="46" name="Google Shape;46;p5"/>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5"/>
          <p:cNvSpPr/>
          <p:nvPr/>
        </p:nvSpPr>
        <p:spPr>
          <a:xfrm>
            <a:off x="288188"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8" name="Google Shape;48;p5"/>
          <p:cNvSpPr/>
          <p:nvPr>
            <p:ph idx="2" type="pic"/>
          </p:nvPr>
        </p:nvSpPr>
        <p:spPr>
          <a:xfrm>
            <a:off x="288188" y="1139412"/>
            <a:ext cx="2035500" cy="2035500"/>
          </a:xfrm>
          <a:prstGeom prst="ellipse">
            <a:avLst/>
          </a:prstGeom>
          <a:noFill/>
          <a:ln>
            <a:noFill/>
          </a:ln>
        </p:spPr>
      </p:sp>
      <p:sp>
        <p:nvSpPr>
          <p:cNvPr id="49" name="Google Shape;49;p5"/>
          <p:cNvSpPr txBox="1"/>
          <p:nvPr>
            <p:ph type="title"/>
          </p:nvPr>
        </p:nvSpPr>
        <p:spPr>
          <a:xfrm>
            <a:off x="440600"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5"/>
          <p:cNvSpPr txBox="1"/>
          <p:nvPr>
            <p:ph idx="1" type="subTitle"/>
          </p:nvPr>
        </p:nvSpPr>
        <p:spPr>
          <a:xfrm>
            <a:off x="440600"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descr="Google Shape;91;p1" id="51" name="Google Shape;51;p5"/>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52" name="Google Shape;52;p5"/>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
        <p:nvSpPr>
          <p:cNvPr id="53" name="Google Shape;53;p5"/>
          <p:cNvSpPr/>
          <p:nvPr/>
        </p:nvSpPr>
        <p:spPr>
          <a:xfrm>
            <a:off x="2465564"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4" name="Google Shape;54;p5"/>
          <p:cNvSpPr/>
          <p:nvPr>
            <p:ph idx="3" type="pic"/>
          </p:nvPr>
        </p:nvSpPr>
        <p:spPr>
          <a:xfrm>
            <a:off x="2465564" y="1139412"/>
            <a:ext cx="2035500" cy="2035500"/>
          </a:xfrm>
          <a:prstGeom prst="ellipse">
            <a:avLst/>
          </a:prstGeom>
          <a:noFill/>
          <a:ln>
            <a:noFill/>
          </a:ln>
        </p:spPr>
      </p:sp>
      <p:sp>
        <p:nvSpPr>
          <p:cNvPr id="55" name="Google Shape;55;p5"/>
          <p:cNvSpPr/>
          <p:nvPr/>
        </p:nvSpPr>
        <p:spPr>
          <a:xfrm>
            <a:off x="4642940"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 name="Google Shape;56;p5"/>
          <p:cNvSpPr/>
          <p:nvPr>
            <p:ph idx="4" type="pic"/>
          </p:nvPr>
        </p:nvSpPr>
        <p:spPr>
          <a:xfrm>
            <a:off x="4642940" y="1139412"/>
            <a:ext cx="2035500" cy="2035500"/>
          </a:xfrm>
          <a:prstGeom prst="ellipse">
            <a:avLst/>
          </a:prstGeom>
          <a:noFill/>
          <a:ln>
            <a:noFill/>
          </a:ln>
        </p:spPr>
      </p:sp>
      <p:sp>
        <p:nvSpPr>
          <p:cNvPr id="57" name="Google Shape;57;p5"/>
          <p:cNvSpPr/>
          <p:nvPr/>
        </p:nvSpPr>
        <p:spPr>
          <a:xfrm>
            <a:off x="6820316"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8" name="Google Shape;58;p5"/>
          <p:cNvSpPr/>
          <p:nvPr>
            <p:ph idx="5" type="pic"/>
          </p:nvPr>
        </p:nvSpPr>
        <p:spPr>
          <a:xfrm>
            <a:off x="6820316" y="1139412"/>
            <a:ext cx="2035500" cy="2035500"/>
          </a:xfrm>
          <a:prstGeom prst="ellipse">
            <a:avLst/>
          </a:prstGeom>
          <a:noFill/>
          <a:ln>
            <a:noFill/>
          </a:ln>
        </p:spPr>
      </p:sp>
      <p:sp>
        <p:nvSpPr>
          <p:cNvPr id="59" name="Google Shape;59;p5"/>
          <p:cNvSpPr txBox="1"/>
          <p:nvPr>
            <p:ph idx="6" type="title"/>
          </p:nvPr>
        </p:nvSpPr>
        <p:spPr>
          <a:xfrm>
            <a:off x="2617975"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 name="Google Shape;60;p5"/>
          <p:cNvSpPr txBox="1"/>
          <p:nvPr>
            <p:ph idx="7" type="subTitle"/>
          </p:nvPr>
        </p:nvSpPr>
        <p:spPr>
          <a:xfrm>
            <a:off x="2617975"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1" name="Google Shape;61;p5"/>
          <p:cNvSpPr txBox="1"/>
          <p:nvPr>
            <p:ph idx="8" type="title"/>
          </p:nvPr>
        </p:nvSpPr>
        <p:spPr>
          <a:xfrm>
            <a:off x="4795350"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5"/>
          <p:cNvSpPr txBox="1"/>
          <p:nvPr>
            <p:ph idx="9" type="subTitle"/>
          </p:nvPr>
        </p:nvSpPr>
        <p:spPr>
          <a:xfrm>
            <a:off x="4795350"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3" name="Google Shape;63;p5"/>
          <p:cNvSpPr txBox="1"/>
          <p:nvPr>
            <p:ph idx="13" type="title"/>
          </p:nvPr>
        </p:nvSpPr>
        <p:spPr>
          <a:xfrm>
            <a:off x="6972725" y="3261413"/>
            <a:ext cx="1730700" cy="322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5"/>
          <p:cNvSpPr txBox="1"/>
          <p:nvPr>
            <p:ph idx="14" type="subTitle"/>
          </p:nvPr>
        </p:nvSpPr>
        <p:spPr>
          <a:xfrm>
            <a:off x="6972725" y="3498542"/>
            <a:ext cx="1730700" cy="2769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553" name="Shape 553"/>
        <p:cNvGrpSpPr/>
        <p:nvPr/>
      </p:nvGrpSpPr>
      <p:grpSpPr>
        <a:xfrm>
          <a:off x="0" y="0"/>
          <a:ext cx="0" cy="0"/>
          <a:chOff x="0" y="0"/>
          <a:chExt cx="0" cy="0"/>
        </a:xfrm>
      </p:grpSpPr>
      <p:pic>
        <p:nvPicPr>
          <p:cNvPr id="554" name="Google Shape;554;p41"/>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55" name="Google Shape;555;p41"/>
          <p:cNvSpPr/>
          <p:nvPr/>
        </p:nvSpPr>
        <p:spPr>
          <a:xfrm>
            <a:off x="1421419" y="2711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6" name="Google Shape;556;p41"/>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57" name="Google Shape;557;p41"/>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58" name="Google Shape;558;p41"/>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59" name="Google Shape;559;p41"/>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60" name="Google Shape;560;p41"/>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61" name="Google Shape;561;p41"/>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62" name="Google Shape;562;p41"/>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63" name="Google Shape;563;p41"/>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564" name="Google Shape;564;p41"/>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65" name="Google Shape;565;p41"/>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66" name="Google Shape;566;p41"/>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7" name="Google Shape;567;p41"/>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8" name="Google Shape;568;p41"/>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69" name="Google Shape;569;p41"/>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0" name="Google Shape;570;p41"/>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571" name="Google Shape;571;p41"/>
          <p:cNvCxnSpPr/>
          <p:nvPr/>
        </p:nvCxnSpPr>
        <p:spPr>
          <a:xfrm>
            <a:off x="2179813" y="3083245"/>
            <a:ext cx="2155800" cy="0"/>
          </a:xfrm>
          <a:prstGeom prst="straightConnector1">
            <a:avLst/>
          </a:prstGeom>
          <a:noFill/>
          <a:ln cap="flat" cmpd="sng" w="28575">
            <a:solidFill>
              <a:srgbClr val="037971"/>
            </a:solidFill>
            <a:prstDash val="solid"/>
            <a:round/>
            <a:headEnd len="sm" w="sm" type="none"/>
            <a:tailEnd len="med" w="med" type="oval"/>
          </a:ln>
        </p:spPr>
      </p:cxnSp>
      <p:sp>
        <p:nvSpPr>
          <p:cNvPr id="572" name="Google Shape;572;p41"/>
          <p:cNvSpPr txBox="1"/>
          <p:nvPr>
            <p:ph idx="4" type="subTitle"/>
          </p:nvPr>
        </p:nvSpPr>
        <p:spPr>
          <a:xfrm>
            <a:off x="4424375" y="2909277"/>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573" name="Shape 573"/>
        <p:cNvGrpSpPr/>
        <p:nvPr/>
      </p:nvGrpSpPr>
      <p:grpSpPr>
        <a:xfrm>
          <a:off x="0" y="0"/>
          <a:ext cx="0" cy="0"/>
          <a:chOff x="0" y="0"/>
          <a:chExt cx="0" cy="0"/>
        </a:xfrm>
      </p:grpSpPr>
      <p:pic>
        <p:nvPicPr>
          <p:cNvPr id="574" name="Google Shape;574;p42"/>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575" name="Google Shape;575;p42"/>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6" name="Google Shape;576;p42"/>
          <p:cNvSpPr/>
          <p:nvPr/>
        </p:nvSpPr>
        <p:spPr>
          <a:xfrm>
            <a:off x="1421419" y="3789246"/>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77" name="Google Shape;577;p42"/>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578" name="Google Shape;578;p42"/>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579" name="Google Shape;579;p42"/>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580" name="Google Shape;580;p42"/>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581" name="Google Shape;581;p42"/>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82" name="Google Shape;582;p42"/>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583" name="Google Shape;583;p42"/>
          <p:cNvCxnSpPr/>
          <p:nvPr/>
        </p:nvCxnSpPr>
        <p:spPr>
          <a:xfrm>
            <a:off x="2055347" y="3088136"/>
            <a:ext cx="1465800" cy="0"/>
          </a:xfrm>
          <a:prstGeom prst="straightConnector1">
            <a:avLst/>
          </a:prstGeom>
          <a:noFill/>
          <a:ln cap="flat" cmpd="sng" w="28575">
            <a:solidFill>
              <a:srgbClr val="ACE1D7"/>
            </a:solidFill>
            <a:prstDash val="solid"/>
            <a:round/>
            <a:headEnd len="sm" w="sm" type="none"/>
            <a:tailEnd len="med" w="med" type="oval"/>
          </a:ln>
        </p:spPr>
      </p:cxnSp>
      <p:pic>
        <p:nvPicPr>
          <p:cNvPr id="584" name="Google Shape;584;p42"/>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585" name="Google Shape;585;p42"/>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586" name="Google Shape;586;p42"/>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87" name="Google Shape;587;p42"/>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88" name="Google Shape;588;p42"/>
          <p:cNvSpPr txBox="1"/>
          <p:nvPr>
            <p:ph idx="3" type="subTitle"/>
          </p:nvPr>
        </p:nvSpPr>
        <p:spPr>
          <a:xfrm>
            <a:off x="3623096" y="2959217"/>
            <a:ext cx="31458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589" name="Google Shape;589;p42"/>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90" name="Google Shape;590;p42"/>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591" name="Google Shape;591;p42"/>
          <p:cNvCxnSpPr/>
          <p:nvPr/>
        </p:nvCxnSpPr>
        <p:spPr>
          <a:xfrm>
            <a:off x="2179813" y="4172173"/>
            <a:ext cx="2155800" cy="0"/>
          </a:xfrm>
          <a:prstGeom prst="straightConnector1">
            <a:avLst/>
          </a:prstGeom>
          <a:noFill/>
          <a:ln cap="flat" cmpd="sng" w="28575">
            <a:solidFill>
              <a:srgbClr val="037971"/>
            </a:solidFill>
            <a:prstDash val="solid"/>
            <a:round/>
            <a:headEnd len="sm" w="sm" type="none"/>
            <a:tailEnd len="med" w="med" type="oval"/>
          </a:ln>
        </p:spPr>
      </p:cxnSp>
      <p:sp>
        <p:nvSpPr>
          <p:cNvPr id="592" name="Google Shape;592;p42"/>
          <p:cNvSpPr txBox="1"/>
          <p:nvPr>
            <p:ph idx="4" type="subTitle"/>
          </p:nvPr>
        </p:nvSpPr>
        <p:spPr>
          <a:xfrm>
            <a:off x="4424375" y="4011734"/>
            <a:ext cx="3772500" cy="5238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593" name="Shape 593"/>
        <p:cNvGrpSpPr/>
        <p:nvPr/>
      </p:nvGrpSpPr>
      <p:grpSpPr>
        <a:xfrm>
          <a:off x="0" y="0"/>
          <a:ext cx="0" cy="0"/>
          <a:chOff x="0" y="0"/>
          <a:chExt cx="0" cy="0"/>
        </a:xfrm>
      </p:grpSpPr>
      <p:sp>
        <p:nvSpPr>
          <p:cNvPr id="594" name="Google Shape;594;p43"/>
          <p:cNvSpPr/>
          <p:nvPr/>
        </p:nvSpPr>
        <p:spPr>
          <a:xfrm>
            <a:off x="-57150" y="-3325"/>
            <a:ext cx="9201300" cy="51435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3"/>
          <p:cNvSpPr txBox="1"/>
          <p:nvPr/>
        </p:nvSpPr>
        <p:spPr>
          <a:xfrm>
            <a:off x="2738550" y="2185925"/>
            <a:ext cx="3609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chemeClr val="lt1"/>
                </a:solidFill>
                <a:latin typeface="Century Gothic"/>
                <a:ea typeface="Century Gothic"/>
                <a:cs typeface="Century Gothic"/>
                <a:sym typeface="Century Gothic"/>
              </a:rPr>
              <a:t>Thank you</a:t>
            </a:r>
            <a:endParaRPr b="1" sz="4000">
              <a:solidFill>
                <a:schemeClr val="lt1"/>
              </a:solidFill>
              <a:latin typeface="Century Gothic"/>
              <a:ea typeface="Century Gothic"/>
              <a:cs typeface="Century Gothic"/>
              <a:sym typeface="Century Gothic"/>
            </a:endParaRPr>
          </a:p>
        </p:txBody>
      </p:sp>
      <p:pic>
        <p:nvPicPr>
          <p:cNvPr id="596" name="Google Shape;596;p43"/>
          <p:cNvPicPr preferRelativeResize="0"/>
          <p:nvPr/>
        </p:nvPicPr>
        <p:blipFill>
          <a:blip r:embed="rId2">
            <a:alphaModFix/>
          </a:blip>
          <a:stretch>
            <a:fillRect/>
          </a:stretch>
        </p:blipFill>
        <p:spPr>
          <a:xfrm rot="-948234">
            <a:off x="5727174" y="2515240"/>
            <a:ext cx="5044975" cy="3667947"/>
          </a:xfrm>
          <a:prstGeom prst="rect">
            <a:avLst/>
          </a:prstGeom>
          <a:noFill/>
          <a:ln>
            <a:noFill/>
          </a:ln>
        </p:spPr>
      </p:pic>
      <p:pic>
        <p:nvPicPr>
          <p:cNvPr id="597" name="Google Shape;597;p43"/>
          <p:cNvPicPr preferRelativeResize="0"/>
          <p:nvPr/>
        </p:nvPicPr>
        <p:blipFill>
          <a:blip r:embed="rId3">
            <a:alphaModFix/>
          </a:blip>
          <a:stretch>
            <a:fillRect/>
          </a:stretch>
        </p:blipFill>
        <p:spPr>
          <a:xfrm rot="10800000">
            <a:off x="-2019298" y="-547112"/>
            <a:ext cx="6032773" cy="4386151"/>
          </a:xfrm>
          <a:prstGeom prst="rect">
            <a:avLst/>
          </a:prstGeom>
          <a:noFill/>
          <a:ln>
            <a:noFill/>
          </a:ln>
        </p:spPr>
      </p:pic>
      <p:pic>
        <p:nvPicPr>
          <p:cNvPr id="598" name="Google Shape;598;p43"/>
          <p:cNvPicPr preferRelativeResize="0"/>
          <p:nvPr/>
        </p:nvPicPr>
        <p:blipFill>
          <a:blip r:embed="rId4">
            <a:alphaModFix/>
          </a:blip>
          <a:stretch>
            <a:fillRect/>
          </a:stretch>
        </p:blipFill>
        <p:spPr>
          <a:xfrm>
            <a:off x="5004798" y="-117748"/>
            <a:ext cx="4851676" cy="3527426"/>
          </a:xfrm>
          <a:prstGeom prst="rect">
            <a:avLst/>
          </a:prstGeom>
          <a:noFill/>
          <a:ln>
            <a:noFill/>
          </a:ln>
        </p:spPr>
      </p:pic>
      <p:pic>
        <p:nvPicPr>
          <p:cNvPr descr="Google Shape;91;p1" id="599" name="Google Shape;599;p43"/>
          <p:cNvPicPr preferRelativeResize="0"/>
          <p:nvPr/>
        </p:nvPicPr>
        <p:blipFill rotWithShape="1">
          <a:blip r:embed="rId5">
            <a:alphaModFix/>
          </a:blip>
          <a:srcRect b="0" l="0" r="0" t="0"/>
          <a:stretch/>
        </p:blipFill>
        <p:spPr>
          <a:xfrm>
            <a:off x="8200105" y="4680138"/>
            <a:ext cx="856350" cy="396883"/>
          </a:xfrm>
          <a:prstGeom prst="rect">
            <a:avLst/>
          </a:prstGeom>
          <a:noFill/>
          <a:ln>
            <a:noFill/>
          </a:ln>
        </p:spPr>
      </p:pic>
      <p:sp>
        <p:nvSpPr>
          <p:cNvPr id="600" name="Google Shape;600;p43"/>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ype="tx">
  <p:cSld name="TITLE_AND_BODY">
    <p:spTree>
      <p:nvGrpSpPr>
        <p:cNvPr id="604" name="Shape 604"/>
        <p:cNvGrpSpPr/>
        <p:nvPr/>
      </p:nvGrpSpPr>
      <p:grpSpPr>
        <a:xfrm>
          <a:off x="0" y="0"/>
          <a:ext cx="0" cy="0"/>
          <a:chOff x="0" y="0"/>
          <a:chExt cx="0" cy="0"/>
        </a:xfrm>
      </p:grpSpPr>
      <p:sp>
        <p:nvSpPr>
          <p:cNvPr id="605" name="Google Shape;605;p45"/>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606" name="Google Shape;606;p45"/>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607" name="Shape 607"/>
        <p:cNvGrpSpPr/>
        <p:nvPr/>
      </p:nvGrpSpPr>
      <p:grpSpPr>
        <a:xfrm>
          <a:off x="0" y="0"/>
          <a:ext cx="0" cy="0"/>
          <a:chOff x="0" y="0"/>
          <a:chExt cx="0" cy="0"/>
        </a:xfrm>
      </p:grpSpPr>
      <p:sp>
        <p:nvSpPr>
          <p:cNvPr id="608" name="Google Shape;608;p46"/>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
        <p:nvSpPr>
          <p:cNvPr id="609" name="Google Shape;609;p46"/>
          <p:cNvSpPr/>
          <p:nvPr/>
        </p:nvSpPr>
        <p:spPr>
          <a:xfrm>
            <a:off x="16491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0" name="Google Shape;610;p46"/>
          <p:cNvSpPr/>
          <p:nvPr>
            <p:ph idx="2" type="pic"/>
          </p:nvPr>
        </p:nvSpPr>
        <p:spPr>
          <a:xfrm>
            <a:off x="1649100" y="726313"/>
            <a:ext cx="2694300" cy="2694300"/>
          </a:xfrm>
          <a:prstGeom prst="ellipse">
            <a:avLst/>
          </a:prstGeom>
          <a:noFill/>
          <a:ln>
            <a:noFill/>
          </a:ln>
        </p:spPr>
      </p:sp>
      <p:sp>
        <p:nvSpPr>
          <p:cNvPr id="611" name="Google Shape;611;p46"/>
          <p:cNvSpPr txBox="1"/>
          <p:nvPr>
            <p:ph type="title"/>
          </p:nvPr>
        </p:nvSpPr>
        <p:spPr>
          <a:xfrm>
            <a:off x="1819775" y="3573013"/>
            <a:ext cx="2371200" cy="322800"/>
          </a:xfrm>
          <a:prstGeom prst="rect">
            <a:avLst/>
          </a:prstGeom>
        </p:spPr>
        <p:txBody>
          <a:bodyPr anchorCtr="0" anchor="t" bIns="34250" lIns="34250" spcFirstLastPara="1" rIns="34250" wrap="square" tIns="34250">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12" name="Google Shape;612;p46"/>
          <p:cNvSpPr txBox="1"/>
          <p:nvPr>
            <p:ph idx="1" type="subTitle"/>
          </p:nvPr>
        </p:nvSpPr>
        <p:spPr>
          <a:xfrm>
            <a:off x="1819775" y="3829538"/>
            <a:ext cx="2371200" cy="276900"/>
          </a:xfrm>
          <a:prstGeom prst="rect">
            <a:avLst/>
          </a:prstGeom>
        </p:spPr>
        <p:txBody>
          <a:bodyPr anchorCtr="0" anchor="t" bIns="34250" lIns="34250" spcFirstLastPara="1" rIns="34250" wrap="square" tIns="34250">
            <a:noAutofit/>
          </a:bodyPr>
          <a:lstStyle>
            <a:lvl1pPr lvl="0" rtl="0">
              <a:spcBef>
                <a:spcPts val="80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sp>
        <p:nvSpPr>
          <p:cNvPr id="613" name="Google Shape;613;p46"/>
          <p:cNvSpPr/>
          <p:nvPr/>
        </p:nvSpPr>
        <p:spPr>
          <a:xfrm>
            <a:off x="48006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14" name="Google Shape;614;p46"/>
          <p:cNvSpPr/>
          <p:nvPr>
            <p:ph idx="3" type="pic"/>
          </p:nvPr>
        </p:nvSpPr>
        <p:spPr>
          <a:xfrm>
            <a:off x="4800600" y="726313"/>
            <a:ext cx="2694300" cy="2694300"/>
          </a:xfrm>
          <a:prstGeom prst="ellipse">
            <a:avLst/>
          </a:prstGeom>
          <a:noFill/>
          <a:ln>
            <a:noFill/>
          </a:ln>
        </p:spPr>
      </p:sp>
      <p:sp>
        <p:nvSpPr>
          <p:cNvPr id="615" name="Google Shape;615;p46"/>
          <p:cNvSpPr txBox="1"/>
          <p:nvPr>
            <p:ph idx="4" type="title"/>
          </p:nvPr>
        </p:nvSpPr>
        <p:spPr>
          <a:xfrm>
            <a:off x="4971275" y="3573013"/>
            <a:ext cx="2371200" cy="322800"/>
          </a:xfrm>
          <a:prstGeom prst="rect">
            <a:avLst/>
          </a:prstGeom>
        </p:spPr>
        <p:txBody>
          <a:bodyPr anchorCtr="0" anchor="t" bIns="34250" lIns="34250" spcFirstLastPara="1" rIns="34250" wrap="square" tIns="34250">
            <a:noAutofit/>
          </a:bodyPr>
          <a:lstStyle>
            <a:lvl1pPr lvl="0" rt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16" name="Google Shape;616;p46"/>
          <p:cNvSpPr txBox="1"/>
          <p:nvPr>
            <p:ph idx="5" type="subTitle"/>
          </p:nvPr>
        </p:nvSpPr>
        <p:spPr>
          <a:xfrm>
            <a:off x="4971275" y="3829538"/>
            <a:ext cx="2371200" cy="276900"/>
          </a:xfrm>
          <a:prstGeom prst="rect">
            <a:avLst/>
          </a:prstGeom>
        </p:spPr>
        <p:txBody>
          <a:bodyPr anchorCtr="0" anchor="t" bIns="34250" lIns="34250" spcFirstLastPara="1" rIns="34250" wrap="square" tIns="34250">
            <a:noAutofit/>
          </a:bodyPr>
          <a:lstStyle>
            <a:lvl1pPr lvl="0" rtl="0">
              <a:spcBef>
                <a:spcPts val="800"/>
              </a:spcBef>
              <a:spcAft>
                <a:spcPts val="0"/>
              </a:spcAft>
              <a:buClr>
                <a:schemeClr val="lt1"/>
              </a:buClr>
              <a:buSzPts val="1200"/>
              <a:buFont typeface="Lato"/>
              <a:buNone/>
              <a:defRPr sz="1200">
                <a:solidFill>
                  <a:schemeClr val="lt1"/>
                </a:solidFill>
                <a:latin typeface="Lato"/>
                <a:ea typeface="Lato"/>
                <a:cs typeface="Lato"/>
                <a:sym typeface="Lato"/>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pic>
        <p:nvPicPr>
          <p:cNvPr descr="Google Shape;91;p1" id="617" name="Google Shape;617;p46"/>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618" name="Google Shape;618;p46"/>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619" name="Shape 619"/>
        <p:cNvGrpSpPr/>
        <p:nvPr/>
      </p:nvGrpSpPr>
      <p:grpSpPr>
        <a:xfrm>
          <a:off x="0" y="0"/>
          <a:ext cx="0" cy="0"/>
          <a:chOff x="0" y="0"/>
          <a:chExt cx="0" cy="0"/>
        </a:xfrm>
      </p:grpSpPr>
      <p:sp>
        <p:nvSpPr>
          <p:cNvPr id="620" name="Google Shape;620;p47"/>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621" name="Google Shape;621;p47"/>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622" name="Google Shape;622;p47"/>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623" name="Google Shape;623;p47"/>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624" name="Google Shape;624;p47"/>
          <p:cNvSpPr/>
          <p:nvPr/>
        </p:nvSpPr>
        <p:spPr>
          <a:xfrm>
            <a:off x="1892825" y="276047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47"/>
          <p:cNvSpPr/>
          <p:nvPr/>
        </p:nvSpPr>
        <p:spPr>
          <a:xfrm>
            <a:off x="1892825" y="3824604"/>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47"/>
          <p:cNvSpPr/>
          <p:nvPr/>
        </p:nvSpPr>
        <p:spPr>
          <a:xfrm>
            <a:off x="1892825" y="167983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47"/>
          <p:cNvSpPr/>
          <p:nvPr/>
        </p:nvSpPr>
        <p:spPr>
          <a:xfrm>
            <a:off x="1892825" y="59920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47"/>
          <p:cNvSpPr txBox="1"/>
          <p:nvPr/>
        </p:nvSpPr>
        <p:spPr>
          <a:xfrm>
            <a:off x="1892825" y="7127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629" name="Google Shape;629;p47"/>
          <p:cNvSpPr txBox="1"/>
          <p:nvPr/>
        </p:nvSpPr>
        <p:spPr>
          <a:xfrm>
            <a:off x="1892825" y="17933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630" name="Google Shape;630;p47"/>
          <p:cNvSpPr txBox="1"/>
          <p:nvPr/>
        </p:nvSpPr>
        <p:spPr>
          <a:xfrm>
            <a:off x="1892825" y="286577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631" name="Google Shape;631;p47"/>
          <p:cNvSpPr txBox="1"/>
          <p:nvPr/>
        </p:nvSpPr>
        <p:spPr>
          <a:xfrm>
            <a:off x="1892825" y="39381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cxnSp>
        <p:nvCxnSpPr>
          <p:cNvPr id="632" name="Google Shape;632;p47"/>
          <p:cNvCxnSpPr/>
          <p:nvPr/>
        </p:nvCxnSpPr>
        <p:spPr>
          <a:xfrm flipH="1" rot="10800000">
            <a:off x="2541425" y="95741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633" name="Google Shape;633;p47"/>
          <p:cNvCxnSpPr/>
          <p:nvPr/>
        </p:nvCxnSpPr>
        <p:spPr>
          <a:xfrm flipH="1" rot="10800000">
            <a:off x="2541425" y="2038038"/>
            <a:ext cx="961200" cy="3300"/>
          </a:xfrm>
          <a:prstGeom prst="straightConnector1">
            <a:avLst/>
          </a:prstGeom>
          <a:noFill/>
          <a:ln cap="flat" cmpd="sng" w="28575">
            <a:solidFill>
              <a:srgbClr val="037971"/>
            </a:solidFill>
            <a:prstDash val="solid"/>
            <a:round/>
            <a:headEnd len="sm" w="sm" type="none"/>
            <a:tailEnd len="med" w="med" type="oval"/>
          </a:ln>
        </p:spPr>
      </p:cxnSp>
      <p:sp>
        <p:nvSpPr>
          <p:cNvPr id="634" name="Google Shape;634;p47"/>
          <p:cNvSpPr txBox="1"/>
          <p:nvPr/>
        </p:nvSpPr>
        <p:spPr>
          <a:xfrm>
            <a:off x="3578825" y="792307"/>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
        <p:nvSpPr>
          <p:cNvPr id="635" name="Google Shape;635;p47"/>
          <p:cNvSpPr txBox="1"/>
          <p:nvPr/>
        </p:nvSpPr>
        <p:spPr>
          <a:xfrm>
            <a:off x="3578825" y="187292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636" name="Google Shape;636;p47"/>
          <p:cNvCxnSpPr/>
          <p:nvPr/>
        </p:nvCxnSpPr>
        <p:spPr>
          <a:xfrm flipH="1" rot="10800000">
            <a:off x="2541425" y="3110413"/>
            <a:ext cx="961200" cy="3300"/>
          </a:xfrm>
          <a:prstGeom prst="straightConnector1">
            <a:avLst/>
          </a:prstGeom>
          <a:noFill/>
          <a:ln cap="flat" cmpd="sng" w="28575">
            <a:solidFill>
              <a:srgbClr val="037971"/>
            </a:solidFill>
            <a:prstDash val="solid"/>
            <a:round/>
            <a:headEnd len="sm" w="sm" type="none"/>
            <a:tailEnd len="med" w="med" type="oval"/>
          </a:ln>
        </p:spPr>
      </p:cxnSp>
      <p:sp>
        <p:nvSpPr>
          <p:cNvPr id="637" name="Google Shape;637;p47"/>
          <p:cNvSpPr txBox="1"/>
          <p:nvPr/>
        </p:nvSpPr>
        <p:spPr>
          <a:xfrm>
            <a:off x="3578825" y="2945298"/>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cxnSp>
        <p:nvCxnSpPr>
          <p:cNvPr id="638" name="Google Shape;638;p47"/>
          <p:cNvCxnSpPr/>
          <p:nvPr/>
        </p:nvCxnSpPr>
        <p:spPr>
          <a:xfrm flipH="1" rot="10800000">
            <a:off x="2541425" y="4182800"/>
            <a:ext cx="961200" cy="3300"/>
          </a:xfrm>
          <a:prstGeom prst="straightConnector1">
            <a:avLst/>
          </a:prstGeom>
          <a:noFill/>
          <a:ln cap="flat" cmpd="sng" w="28575">
            <a:solidFill>
              <a:srgbClr val="037971"/>
            </a:solidFill>
            <a:prstDash val="solid"/>
            <a:round/>
            <a:headEnd len="sm" w="sm" type="none"/>
            <a:tailEnd len="med" w="med" type="oval"/>
          </a:ln>
        </p:spPr>
      </p:cxnSp>
      <p:sp>
        <p:nvSpPr>
          <p:cNvPr id="639" name="Google Shape;639;p47"/>
          <p:cNvSpPr txBox="1"/>
          <p:nvPr/>
        </p:nvSpPr>
        <p:spPr>
          <a:xfrm>
            <a:off x="3578825" y="4017682"/>
            <a:ext cx="3501600" cy="523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sz="1100">
              <a:solidFill>
                <a:srgbClr val="037971"/>
              </a:solidFill>
              <a:latin typeface="Lato Light"/>
              <a:ea typeface="Lato Light"/>
              <a:cs typeface="Lato Light"/>
              <a:sym typeface="Lato Light"/>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640" name="Shape 640"/>
        <p:cNvGrpSpPr/>
        <p:nvPr/>
      </p:nvGrpSpPr>
      <p:grpSpPr>
        <a:xfrm>
          <a:off x="0" y="0"/>
          <a:ext cx="0" cy="0"/>
          <a:chOff x="0" y="0"/>
          <a:chExt cx="0" cy="0"/>
        </a:xfrm>
      </p:grpSpPr>
      <p:sp>
        <p:nvSpPr>
          <p:cNvPr id="641" name="Google Shape;641;p48"/>
          <p:cNvSpPr/>
          <p:nvPr/>
        </p:nvSpPr>
        <p:spPr>
          <a:xfrm>
            <a:off x="-2581200" y="3619488"/>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8"/>
          <p:cNvSpPr/>
          <p:nvPr/>
        </p:nvSpPr>
        <p:spPr>
          <a:xfrm>
            <a:off x="7391400" y="-2352600"/>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8"/>
          <p:cNvSpPr txBox="1"/>
          <p:nvPr/>
        </p:nvSpPr>
        <p:spPr>
          <a:xfrm>
            <a:off x="3190050" y="14671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644" name="Google Shape;644;p48"/>
          <p:cNvSpPr txBox="1"/>
          <p:nvPr>
            <p:ph idx="1" type="subTitle"/>
          </p:nvPr>
        </p:nvSpPr>
        <p:spPr>
          <a:xfrm>
            <a:off x="2122950" y="1766250"/>
            <a:ext cx="4898100" cy="1306200"/>
          </a:xfrm>
          <a:prstGeom prst="rect">
            <a:avLst/>
          </a:prstGeom>
        </p:spPr>
        <p:txBody>
          <a:bodyPr anchorCtr="0" anchor="t" bIns="34250" lIns="34250" spcFirstLastPara="1" rIns="34250" wrap="square" tIns="34250">
            <a:noAutofit/>
          </a:bodyPr>
          <a:lstStyle>
            <a:lvl1pPr lvl="0" rtl="0" algn="ctr">
              <a:spcBef>
                <a:spcPts val="80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pic>
        <p:nvPicPr>
          <p:cNvPr id="645" name="Google Shape;645;p48"/>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646" name="Google Shape;646;p48"/>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647" name="Google Shape;647;p48"/>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648" name="Google Shape;648;p48"/>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2">
  <p:cSld name="TITLE_1">
    <p:spTree>
      <p:nvGrpSpPr>
        <p:cNvPr id="649" name="Shape 649"/>
        <p:cNvGrpSpPr/>
        <p:nvPr/>
      </p:nvGrpSpPr>
      <p:grpSpPr>
        <a:xfrm>
          <a:off x="0" y="0"/>
          <a:ext cx="0" cy="0"/>
          <a:chOff x="0" y="0"/>
          <a:chExt cx="0" cy="0"/>
        </a:xfrm>
      </p:grpSpPr>
      <p:sp>
        <p:nvSpPr>
          <p:cNvPr id="650" name="Google Shape;650;p49"/>
          <p:cNvSpPr/>
          <p:nvPr>
            <p:ph idx="2" type="pic"/>
          </p:nvPr>
        </p:nvSpPr>
        <p:spPr>
          <a:xfrm>
            <a:off x="457200" y="457200"/>
            <a:ext cx="4230000" cy="4229100"/>
          </a:xfrm>
          <a:prstGeom prst="roundRect">
            <a:avLst>
              <a:gd fmla="val 7694" name="adj"/>
            </a:avLst>
          </a:prstGeom>
          <a:noFill/>
          <a:ln>
            <a:noFill/>
          </a:ln>
        </p:spPr>
      </p:sp>
      <p:pic>
        <p:nvPicPr>
          <p:cNvPr id="651" name="Google Shape;651;p49"/>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652" name="Google Shape;652;p49"/>
          <p:cNvSpPr txBox="1"/>
          <p:nvPr>
            <p:ph type="title"/>
          </p:nvPr>
        </p:nvSpPr>
        <p:spPr>
          <a:xfrm>
            <a:off x="4992100" y="1278000"/>
            <a:ext cx="3816900" cy="755100"/>
          </a:xfrm>
          <a:prstGeom prst="rect">
            <a:avLst/>
          </a:prstGeom>
        </p:spPr>
        <p:txBody>
          <a:bodyPr anchorCtr="0" anchor="t" bIns="34250" lIns="34250" spcFirstLastPara="1" rIns="34250" wrap="square" tIns="34250">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53" name="Google Shape;653;p49"/>
          <p:cNvSpPr txBox="1"/>
          <p:nvPr>
            <p:ph idx="1" type="subTitle"/>
          </p:nvPr>
        </p:nvSpPr>
        <p:spPr>
          <a:xfrm>
            <a:off x="5019559" y="1023295"/>
            <a:ext cx="3816900" cy="276900"/>
          </a:xfrm>
          <a:prstGeom prst="rect">
            <a:avLst/>
          </a:prstGeom>
        </p:spPr>
        <p:txBody>
          <a:bodyPr anchorCtr="0" anchor="t" bIns="34250" lIns="34250" spcFirstLastPara="1" rIns="34250" wrap="square" tIns="34250">
            <a:noAutofit/>
          </a:bodyPr>
          <a:lstStyle>
            <a:lvl1pPr lvl="0" rtl="0">
              <a:spcBef>
                <a:spcPts val="80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sp>
        <p:nvSpPr>
          <p:cNvPr id="654" name="Google Shape;654;p49"/>
          <p:cNvSpPr txBox="1"/>
          <p:nvPr>
            <p:ph idx="3" type="body"/>
          </p:nvPr>
        </p:nvSpPr>
        <p:spPr>
          <a:xfrm>
            <a:off x="4965400" y="2156700"/>
            <a:ext cx="3407100" cy="1963500"/>
          </a:xfrm>
          <a:prstGeom prst="rect">
            <a:avLst/>
          </a:prstGeom>
        </p:spPr>
        <p:txBody>
          <a:bodyPr anchorCtr="0" anchor="t" bIns="34250" lIns="34250" spcFirstLastPara="1" rIns="34250" wrap="square" tIns="34250">
            <a:noAutofit/>
          </a:bodyPr>
          <a:lstStyle>
            <a:lvl1pPr indent="-298450" lvl="0" marL="4572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1pPr>
            <a:lvl2pPr indent="-298450" lvl="1" marL="9144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2pPr>
            <a:lvl3pPr indent="-298450" lvl="2" marL="13716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3pPr>
            <a:lvl4pPr indent="-298450" lvl="3" marL="18288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4pPr>
            <a:lvl5pPr indent="-298450" lvl="4" marL="22860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5pPr>
            <a:lvl6pPr indent="-298450" lvl="5" marL="27432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6pPr>
            <a:lvl7pPr indent="-298450" lvl="6" marL="32004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7pPr>
            <a:lvl8pPr indent="-298450" lvl="7" marL="36576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8pPr>
            <a:lvl9pPr indent="-298450" lvl="8" marL="4114800" rtl="0">
              <a:spcBef>
                <a:spcPts val="800"/>
              </a:spcBef>
              <a:spcAft>
                <a:spcPts val="0"/>
              </a:spcAft>
              <a:buClr>
                <a:srgbClr val="037971"/>
              </a:buClr>
              <a:buSzPts val="1100"/>
              <a:buFont typeface="Lato Light"/>
              <a:buChar char="●"/>
              <a:defRPr sz="11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655" name="Shape 655"/>
        <p:cNvGrpSpPr/>
        <p:nvPr/>
      </p:nvGrpSpPr>
      <p:grpSpPr>
        <a:xfrm>
          <a:off x="0" y="0"/>
          <a:ext cx="0" cy="0"/>
          <a:chOff x="0" y="0"/>
          <a:chExt cx="0" cy="0"/>
        </a:xfrm>
      </p:grpSpPr>
      <p:sp>
        <p:nvSpPr>
          <p:cNvPr id="656" name="Google Shape;656;p50"/>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0"/>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658" name="Google Shape;658;p50"/>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659" name="Google Shape;659;p50"/>
          <p:cNvSpPr txBox="1"/>
          <p:nvPr>
            <p:ph idx="1" type="subTitle"/>
          </p:nvPr>
        </p:nvSpPr>
        <p:spPr>
          <a:xfrm>
            <a:off x="3137025" y="2309175"/>
            <a:ext cx="4898100" cy="1306200"/>
          </a:xfrm>
          <a:prstGeom prst="rect">
            <a:avLst/>
          </a:prstGeom>
        </p:spPr>
        <p:txBody>
          <a:bodyPr anchorCtr="0" anchor="t" bIns="34250" lIns="34250" spcFirstLastPara="1" rIns="34250" wrap="square" tIns="34250">
            <a:noAutofit/>
          </a:bodyPr>
          <a:lstStyle>
            <a:lvl1pPr lvl="0" rtl="0">
              <a:spcBef>
                <a:spcPts val="80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sp>
        <p:nvSpPr>
          <p:cNvPr id="660" name="Google Shape;660;p50"/>
          <p:cNvSpPr txBox="1"/>
          <p:nvPr>
            <p:ph idx="2" type="subTitle"/>
          </p:nvPr>
        </p:nvSpPr>
        <p:spPr>
          <a:xfrm>
            <a:off x="3137025" y="1339275"/>
            <a:ext cx="3516000" cy="665100"/>
          </a:xfrm>
          <a:prstGeom prst="rect">
            <a:avLst/>
          </a:prstGeom>
        </p:spPr>
        <p:txBody>
          <a:bodyPr anchorCtr="0" anchor="t" bIns="34250" lIns="34250" spcFirstLastPara="1" rIns="34250" wrap="square" tIns="34250">
            <a:noAutofit/>
          </a:bodyPr>
          <a:lstStyle>
            <a:lvl1pPr lvl="0" rtl="0">
              <a:lnSpc>
                <a:spcPct val="115000"/>
              </a:lnSpc>
              <a:spcBef>
                <a:spcPts val="80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pic>
        <p:nvPicPr>
          <p:cNvPr id="661" name="Google Shape;661;p50"/>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662" name="Shape 662"/>
        <p:cNvGrpSpPr/>
        <p:nvPr/>
      </p:nvGrpSpPr>
      <p:grpSpPr>
        <a:xfrm>
          <a:off x="0" y="0"/>
          <a:ext cx="0" cy="0"/>
          <a:chOff x="0" y="0"/>
          <a:chExt cx="0" cy="0"/>
        </a:xfrm>
      </p:grpSpPr>
      <p:sp>
        <p:nvSpPr>
          <p:cNvPr id="663" name="Google Shape;663;p51"/>
          <p:cNvSpPr/>
          <p:nvPr>
            <p:ph idx="2" type="pic"/>
          </p:nvPr>
        </p:nvSpPr>
        <p:spPr>
          <a:xfrm>
            <a:off x="2873655" y="295638"/>
            <a:ext cx="2200500" cy="2199900"/>
          </a:xfrm>
          <a:prstGeom prst="roundRect">
            <a:avLst>
              <a:gd fmla="val 7694" name="adj"/>
            </a:avLst>
          </a:prstGeom>
          <a:noFill/>
          <a:ln>
            <a:noFill/>
          </a:ln>
        </p:spPr>
      </p:sp>
      <p:sp>
        <p:nvSpPr>
          <p:cNvPr id="664" name="Google Shape;664;p51"/>
          <p:cNvSpPr/>
          <p:nvPr>
            <p:ph idx="3" type="pic"/>
          </p:nvPr>
        </p:nvSpPr>
        <p:spPr>
          <a:xfrm>
            <a:off x="4069825" y="2647956"/>
            <a:ext cx="2200500" cy="2199900"/>
          </a:xfrm>
          <a:prstGeom prst="roundRect">
            <a:avLst>
              <a:gd fmla="val 7694" name="adj"/>
            </a:avLst>
          </a:prstGeom>
          <a:noFill/>
          <a:ln>
            <a:noFill/>
          </a:ln>
        </p:spPr>
      </p:sp>
      <p:sp>
        <p:nvSpPr>
          <p:cNvPr id="665" name="Google Shape;665;p51"/>
          <p:cNvSpPr/>
          <p:nvPr>
            <p:ph idx="4" type="pic"/>
          </p:nvPr>
        </p:nvSpPr>
        <p:spPr>
          <a:xfrm>
            <a:off x="5226560" y="944971"/>
            <a:ext cx="1551000" cy="1550700"/>
          </a:xfrm>
          <a:prstGeom prst="roundRect">
            <a:avLst>
              <a:gd fmla="val 7694" name="adj"/>
            </a:avLst>
          </a:prstGeom>
          <a:noFill/>
          <a:ln>
            <a:noFill/>
          </a:ln>
        </p:spPr>
      </p:sp>
      <p:sp>
        <p:nvSpPr>
          <p:cNvPr id="666" name="Google Shape;666;p51"/>
          <p:cNvSpPr/>
          <p:nvPr>
            <p:ph idx="5" type="pic"/>
          </p:nvPr>
        </p:nvSpPr>
        <p:spPr>
          <a:xfrm>
            <a:off x="2366435" y="2647946"/>
            <a:ext cx="1551000" cy="1550700"/>
          </a:xfrm>
          <a:prstGeom prst="roundRect">
            <a:avLst>
              <a:gd fmla="val 7694" name="adj"/>
            </a:avLst>
          </a:prstGeom>
          <a:noFill/>
          <a:ln>
            <a:noFill/>
          </a:ln>
        </p:spPr>
      </p:sp>
      <p:pic>
        <p:nvPicPr>
          <p:cNvPr id="667" name="Google Shape;667;p51"/>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668" name="Google Shape;668;p51"/>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669" name="Google Shape;669;p51"/>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65" name="Shape 65"/>
        <p:cNvGrpSpPr/>
        <p:nvPr/>
      </p:nvGrpSpPr>
      <p:grpSpPr>
        <a:xfrm>
          <a:off x="0" y="0"/>
          <a:ext cx="0" cy="0"/>
          <a:chOff x="0" y="0"/>
          <a:chExt cx="0" cy="0"/>
        </a:xfrm>
      </p:grpSpPr>
      <p:pic>
        <p:nvPicPr>
          <p:cNvPr id="66" name="Google Shape;66;p6"/>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67" name="Google Shape;67;p6"/>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8" name="Google Shape;68;p6"/>
          <p:cNvSpPr/>
          <p:nvPr>
            <p:ph idx="2" type="pic"/>
          </p:nvPr>
        </p:nvSpPr>
        <p:spPr>
          <a:xfrm>
            <a:off x="1284900" y="380400"/>
            <a:ext cx="6574200" cy="4382700"/>
          </a:xfrm>
          <a:prstGeom prst="roundRect">
            <a:avLst>
              <a:gd fmla="val 7746" name="adj"/>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670" name="Shape 670"/>
        <p:cNvGrpSpPr/>
        <p:nvPr/>
      </p:nvGrpSpPr>
      <p:grpSpPr>
        <a:xfrm>
          <a:off x="0" y="0"/>
          <a:ext cx="0" cy="0"/>
          <a:chOff x="0" y="0"/>
          <a:chExt cx="0" cy="0"/>
        </a:xfrm>
      </p:grpSpPr>
      <p:sp>
        <p:nvSpPr>
          <p:cNvPr id="671" name="Google Shape;671;p52"/>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2"/>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673" name="Google Shape;673;p52"/>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674" name="Google Shape;674;p52"/>
          <p:cNvSpPr txBox="1"/>
          <p:nvPr>
            <p:ph idx="1" type="subTitle"/>
          </p:nvPr>
        </p:nvSpPr>
        <p:spPr>
          <a:xfrm>
            <a:off x="3137025" y="2309175"/>
            <a:ext cx="4898100" cy="1306200"/>
          </a:xfrm>
          <a:prstGeom prst="rect">
            <a:avLst/>
          </a:prstGeom>
        </p:spPr>
        <p:txBody>
          <a:bodyPr anchorCtr="0" anchor="t" bIns="34250" lIns="34250" spcFirstLastPara="1" rIns="34250" wrap="square" tIns="34250">
            <a:noAutofit/>
          </a:bodyPr>
          <a:lstStyle>
            <a:lvl1pPr lvl="0" rtl="0">
              <a:spcBef>
                <a:spcPts val="80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rtl="0">
              <a:spcBef>
                <a:spcPts val="800"/>
              </a:spcBef>
              <a:spcAft>
                <a:spcPts val="0"/>
              </a:spcAft>
              <a:buSzPts val="2100"/>
              <a:buNone/>
              <a:defRPr/>
            </a:lvl2pPr>
            <a:lvl3pPr lvl="2" rtl="0">
              <a:spcBef>
                <a:spcPts val="800"/>
              </a:spcBef>
              <a:spcAft>
                <a:spcPts val="0"/>
              </a:spcAft>
              <a:buSzPts val="2100"/>
              <a:buNone/>
              <a:defRPr/>
            </a:lvl3pPr>
            <a:lvl4pPr lvl="3" rtl="0">
              <a:spcBef>
                <a:spcPts val="800"/>
              </a:spcBef>
              <a:spcAft>
                <a:spcPts val="0"/>
              </a:spcAft>
              <a:buSzPts val="2100"/>
              <a:buNone/>
              <a:defRPr/>
            </a:lvl4pPr>
            <a:lvl5pPr lvl="4" rtl="0">
              <a:spcBef>
                <a:spcPts val="800"/>
              </a:spcBef>
              <a:spcAft>
                <a:spcPts val="0"/>
              </a:spcAft>
              <a:buSzPts val="2100"/>
              <a:buNone/>
              <a:defRPr/>
            </a:lvl5pPr>
            <a:lvl6pPr lvl="5" rtl="0">
              <a:spcBef>
                <a:spcPts val="800"/>
              </a:spcBef>
              <a:spcAft>
                <a:spcPts val="0"/>
              </a:spcAft>
              <a:buSzPts val="2100"/>
              <a:buNone/>
              <a:defRPr/>
            </a:lvl6pPr>
            <a:lvl7pPr lvl="6" rtl="0">
              <a:spcBef>
                <a:spcPts val="800"/>
              </a:spcBef>
              <a:spcAft>
                <a:spcPts val="0"/>
              </a:spcAft>
              <a:buSzPts val="2100"/>
              <a:buNone/>
              <a:defRPr/>
            </a:lvl7pPr>
            <a:lvl8pPr lvl="7" rtl="0">
              <a:spcBef>
                <a:spcPts val="800"/>
              </a:spcBef>
              <a:spcAft>
                <a:spcPts val="0"/>
              </a:spcAft>
              <a:buSzPts val="2100"/>
              <a:buNone/>
              <a:defRPr/>
            </a:lvl8pPr>
            <a:lvl9pPr lvl="8" rtl="0">
              <a:spcBef>
                <a:spcPts val="800"/>
              </a:spcBef>
              <a:spcAft>
                <a:spcPts val="0"/>
              </a:spcAft>
              <a:buSzPts val="2100"/>
              <a:buNone/>
              <a:defRPr/>
            </a:lvl9pPr>
          </a:lstStyle>
          <a:p/>
        </p:txBody>
      </p:sp>
      <p:pic>
        <p:nvPicPr>
          <p:cNvPr id="675" name="Google Shape;675;p52"/>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age" type="tx">
  <p:cSld name="TITLE_AND_BODY">
    <p:spTree>
      <p:nvGrpSpPr>
        <p:cNvPr id="681" name="Shape 681"/>
        <p:cNvGrpSpPr/>
        <p:nvPr/>
      </p:nvGrpSpPr>
      <p:grpSpPr>
        <a:xfrm>
          <a:off x="0" y="0"/>
          <a:ext cx="0" cy="0"/>
          <a:chOff x="0" y="0"/>
          <a:chExt cx="0" cy="0"/>
        </a:xfrm>
      </p:grpSpPr>
      <p:sp>
        <p:nvSpPr>
          <p:cNvPr id="682" name="Google Shape;682;p54"/>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4FB09E"/>
              </a:buClr>
              <a:buSzPts val="1500"/>
              <a:buFont typeface="Lato"/>
              <a:buNone/>
              <a:defRPr b="1" sz="1500">
                <a:solidFill>
                  <a:srgbClr val="4FB09E"/>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3" name="Google Shape;683;p54"/>
          <p:cNvSpPr/>
          <p:nvPr/>
        </p:nvSpPr>
        <p:spPr>
          <a:xfrm>
            <a:off x="3033300" y="-3325"/>
            <a:ext cx="61107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4" name="Google Shape;684;p54"/>
          <p:cNvPicPr preferRelativeResize="0"/>
          <p:nvPr/>
        </p:nvPicPr>
        <p:blipFill rotWithShape="1">
          <a:blip r:embed="rId2">
            <a:alphaModFix/>
          </a:blip>
          <a:srcRect b="0" l="0" r="75812" t="0"/>
          <a:stretch/>
        </p:blipFill>
        <p:spPr>
          <a:xfrm>
            <a:off x="1415120" y="-3323"/>
            <a:ext cx="1745792" cy="5150145"/>
          </a:xfrm>
          <a:prstGeom prst="rect">
            <a:avLst/>
          </a:prstGeom>
          <a:noFill/>
          <a:ln>
            <a:noFill/>
          </a:ln>
        </p:spPr>
      </p:pic>
      <p:pic>
        <p:nvPicPr>
          <p:cNvPr descr="Google Shape;91;p1" id="685" name="Google Shape;685;p54"/>
          <p:cNvPicPr preferRelativeResize="0"/>
          <p:nvPr/>
        </p:nvPicPr>
        <p:blipFill rotWithShape="1">
          <a:blip r:embed="rId3">
            <a:alphaModFix/>
          </a:blip>
          <a:srcRect b="0" l="0" r="0" t="0"/>
          <a:stretch/>
        </p:blipFill>
        <p:spPr>
          <a:xfrm>
            <a:off x="8200105" y="4680138"/>
            <a:ext cx="856350" cy="396883"/>
          </a:xfrm>
          <a:prstGeom prst="rect">
            <a:avLst/>
          </a:prstGeom>
          <a:noFill/>
          <a:ln>
            <a:noFill/>
          </a:ln>
        </p:spPr>
      </p:pic>
      <p:sp>
        <p:nvSpPr>
          <p:cNvPr id="686" name="Google Shape;686;p54"/>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chemeClr val="lt1"/>
              </a:buClr>
              <a:buSzPts val="4000"/>
              <a:buFont typeface="Century Gothic"/>
              <a:buNone/>
              <a:defRPr b="1" sz="40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687" name="Google Shape;687;p54"/>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Light"/>
              <a:buNone/>
              <a:defRPr sz="1500">
                <a:solidFill>
                  <a:schemeClr val="lt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p:cSld name="CUSTOM_9">
    <p:spTree>
      <p:nvGrpSpPr>
        <p:cNvPr id="688" name="Shape 688"/>
        <p:cNvGrpSpPr/>
        <p:nvPr/>
      </p:nvGrpSpPr>
      <p:grpSpPr>
        <a:xfrm>
          <a:off x="0" y="0"/>
          <a:ext cx="0" cy="0"/>
          <a:chOff x="0" y="0"/>
          <a:chExt cx="0" cy="0"/>
        </a:xfrm>
      </p:grpSpPr>
      <p:sp>
        <p:nvSpPr>
          <p:cNvPr id="689" name="Google Shape;689;p55"/>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5"/>
          <p:cNvSpPr/>
          <p:nvPr/>
        </p:nvSpPr>
        <p:spPr>
          <a:xfrm>
            <a:off x="30195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1" name="Google Shape;691;p55"/>
          <p:cNvSpPr/>
          <p:nvPr>
            <p:ph idx="2" type="pic"/>
          </p:nvPr>
        </p:nvSpPr>
        <p:spPr>
          <a:xfrm>
            <a:off x="301950" y="726313"/>
            <a:ext cx="2694300" cy="2694300"/>
          </a:xfrm>
          <a:prstGeom prst="ellipse">
            <a:avLst/>
          </a:prstGeom>
          <a:noFill/>
          <a:ln>
            <a:noFill/>
          </a:ln>
        </p:spPr>
      </p:sp>
      <p:sp>
        <p:nvSpPr>
          <p:cNvPr id="692" name="Google Shape;692;p55"/>
          <p:cNvSpPr txBox="1"/>
          <p:nvPr>
            <p:ph type="title"/>
          </p:nvPr>
        </p:nvSpPr>
        <p:spPr>
          <a:xfrm>
            <a:off x="472625" y="3573013"/>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3" name="Google Shape;693;p55"/>
          <p:cNvSpPr txBox="1"/>
          <p:nvPr>
            <p:ph idx="1" type="subTitle"/>
          </p:nvPr>
        </p:nvSpPr>
        <p:spPr>
          <a:xfrm>
            <a:off x="472625" y="3829538"/>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4" name="Google Shape;694;p55"/>
          <p:cNvSpPr/>
          <p:nvPr/>
        </p:nvSpPr>
        <p:spPr>
          <a:xfrm>
            <a:off x="32248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5" name="Google Shape;695;p55"/>
          <p:cNvSpPr/>
          <p:nvPr>
            <p:ph idx="3" type="pic"/>
          </p:nvPr>
        </p:nvSpPr>
        <p:spPr>
          <a:xfrm>
            <a:off x="3224850" y="726300"/>
            <a:ext cx="2694300" cy="2694300"/>
          </a:xfrm>
          <a:prstGeom prst="ellipse">
            <a:avLst/>
          </a:prstGeom>
          <a:noFill/>
          <a:ln>
            <a:noFill/>
          </a:ln>
        </p:spPr>
      </p:sp>
      <p:sp>
        <p:nvSpPr>
          <p:cNvPr id="696" name="Google Shape;696;p55"/>
          <p:cNvSpPr txBox="1"/>
          <p:nvPr>
            <p:ph idx="4" type="title"/>
          </p:nvPr>
        </p:nvSpPr>
        <p:spPr>
          <a:xfrm>
            <a:off x="3395525" y="3573000"/>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7" name="Google Shape;697;p55"/>
          <p:cNvSpPr txBox="1"/>
          <p:nvPr>
            <p:ph idx="5" type="subTitle"/>
          </p:nvPr>
        </p:nvSpPr>
        <p:spPr>
          <a:xfrm>
            <a:off x="3395525" y="3829525"/>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8" name="Google Shape;698;p55"/>
          <p:cNvSpPr/>
          <p:nvPr/>
        </p:nvSpPr>
        <p:spPr>
          <a:xfrm>
            <a:off x="6147750" y="1509225"/>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99" name="Google Shape;699;p55"/>
          <p:cNvSpPr/>
          <p:nvPr>
            <p:ph idx="6" type="pic"/>
          </p:nvPr>
        </p:nvSpPr>
        <p:spPr>
          <a:xfrm>
            <a:off x="6147750" y="726300"/>
            <a:ext cx="2694300" cy="2694300"/>
          </a:xfrm>
          <a:prstGeom prst="ellipse">
            <a:avLst/>
          </a:prstGeom>
          <a:noFill/>
          <a:ln>
            <a:noFill/>
          </a:ln>
        </p:spPr>
      </p:sp>
      <p:sp>
        <p:nvSpPr>
          <p:cNvPr id="700" name="Google Shape;700;p55"/>
          <p:cNvSpPr txBox="1"/>
          <p:nvPr>
            <p:ph idx="7" type="title"/>
          </p:nvPr>
        </p:nvSpPr>
        <p:spPr>
          <a:xfrm>
            <a:off x="6318425" y="3573000"/>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1" name="Google Shape;701;p55"/>
          <p:cNvSpPr txBox="1"/>
          <p:nvPr>
            <p:ph idx="8" type="subTitle"/>
          </p:nvPr>
        </p:nvSpPr>
        <p:spPr>
          <a:xfrm>
            <a:off x="6318425" y="3829525"/>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oogle Shape;91;p1" id="702" name="Google Shape;702;p55"/>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703" name="Google Shape;703;p55"/>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CUSTOM_9_2">
    <p:spTree>
      <p:nvGrpSpPr>
        <p:cNvPr id="704" name="Shape 704"/>
        <p:cNvGrpSpPr/>
        <p:nvPr/>
      </p:nvGrpSpPr>
      <p:grpSpPr>
        <a:xfrm>
          <a:off x="0" y="0"/>
          <a:ext cx="0" cy="0"/>
          <a:chOff x="0" y="0"/>
          <a:chExt cx="0" cy="0"/>
        </a:xfrm>
      </p:grpSpPr>
      <p:sp>
        <p:nvSpPr>
          <p:cNvPr id="705" name="Google Shape;705;p56"/>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6"/>
          <p:cNvSpPr/>
          <p:nvPr/>
        </p:nvSpPr>
        <p:spPr>
          <a:xfrm>
            <a:off x="16491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07" name="Google Shape;707;p56"/>
          <p:cNvSpPr/>
          <p:nvPr>
            <p:ph idx="2" type="pic"/>
          </p:nvPr>
        </p:nvSpPr>
        <p:spPr>
          <a:xfrm>
            <a:off x="1649100" y="726313"/>
            <a:ext cx="2694300" cy="2694300"/>
          </a:xfrm>
          <a:prstGeom prst="ellipse">
            <a:avLst/>
          </a:prstGeom>
          <a:noFill/>
          <a:ln>
            <a:noFill/>
          </a:ln>
        </p:spPr>
      </p:sp>
      <p:sp>
        <p:nvSpPr>
          <p:cNvPr id="708" name="Google Shape;708;p56"/>
          <p:cNvSpPr txBox="1"/>
          <p:nvPr>
            <p:ph type="title"/>
          </p:nvPr>
        </p:nvSpPr>
        <p:spPr>
          <a:xfrm>
            <a:off x="1819775" y="3573013"/>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09" name="Google Shape;709;p56"/>
          <p:cNvSpPr txBox="1"/>
          <p:nvPr>
            <p:ph idx="1" type="subTitle"/>
          </p:nvPr>
        </p:nvSpPr>
        <p:spPr>
          <a:xfrm>
            <a:off x="1819775" y="3829538"/>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0" name="Google Shape;710;p56"/>
          <p:cNvSpPr/>
          <p:nvPr/>
        </p:nvSpPr>
        <p:spPr>
          <a:xfrm>
            <a:off x="4800600" y="1509238"/>
            <a:ext cx="2694300" cy="2907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1" name="Google Shape;711;p56"/>
          <p:cNvSpPr/>
          <p:nvPr>
            <p:ph idx="3" type="pic"/>
          </p:nvPr>
        </p:nvSpPr>
        <p:spPr>
          <a:xfrm>
            <a:off x="4800600" y="726313"/>
            <a:ext cx="2694300" cy="2694300"/>
          </a:xfrm>
          <a:prstGeom prst="ellipse">
            <a:avLst/>
          </a:prstGeom>
          <a:noFill/>
          <a:ln>
            <a:noFill/>
          </a:ln>
        </p:spPr>
      </p:sp>
      <p:sp>
        <p:nvSpPr>
          <p:cNvPr id="712" name="Google Shape;712;p56"/>
          <p:cNvSpPr txBox="1"/>
          <p:nvPr>
            <p:ph idx="4" type="title"/>
          </p:nvPr>
        </p:nvSpPr>
        <p:spPr>
          <a:xfrm>
            <a:off x="4971275" y="3573013"/>
            <a:ext cx="23712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800"/>
              <a:buFont typeface="Century Gothic"/>
              <a:buNone/>
              <a:defRPr b="1" sz="18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13" name="Google Shape;713;p56"/>
          <p:cNvSpPr txBox="1"/>
          <p:nvPr>
            <p:ph idx="5" type="subTitle"/>
          </p:nvPr>
        </p:nvSpPr>
        <p:spPr>
          <a:xfrm>
            <a:off x="4971275" y="3829538"/>
            <a:ext cx="23712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200"/>
              <a:buFont typeface="Lato"/>
              <a:buNone/>
              <a:defRPr sz="12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oogle Shape;91;p1" id="714" name="Google Shape;714;p56"/>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715" name="Google Shape;715;p56"/>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4">
  <p:cSld name="CUSTOM_9_1">
    <p:spTree>
      <p:nvGrpSpPr>
        <p:cNvPr id="716" name="Shape 716"/>
        <p:cNvGrpSpPr/>
        <p:nvPr/>
      </p:nvGrpSpPr>
      <p:grpSpPr>
        <a:xfrm>
          <a:off x="0" y="0"/>
          <a:ext cx="0" cy="0"/>
          <a:chOff x="0" y="0"/>
          <a:chExt cx="0" cy="0"/>
        </a:xfrm>
      </p:grpSpPr>
      <p:sp>
        <p:nvSpPr>
          <p:cNvPr id="717" name="Google Shape;717;p57"/>
          <p:cNvSpPr/>
          <p:nvPr/>
        </p:nvSpPr>
        <p:spPr>
          <a:xfrm>
            <a:off x="0" y="-3325"/>
            <a:ext cx="9144000" cy="5150100"/>
          </a:xfrm>
          <a:prstGeom prst="rect">
            <a:avLst/>
          </a:prstGeom>
          <a:solidFill>
            <a:srgbClr val="B5EB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7"/>
          <p:cNvSpPr/>
          <p:nvPr/>
        </p:nvSpPr>
        <p:spPr>
          <a:xfrm>
            <a:off x="288188"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19" name="Google Shape;719;p57"/>
          <p:cNvSpPr/>
          <p:nvPr>
            <p:ph idx="2" type="pic"/>
          </p:nvPr>
        </p:nvSpPr>
        <p:spPr>
          <a:xfrm>
            <a:off x="288188" y="1139412"/>
            <a:ext cx="2035500" cy="2035500"/>
          </a:xfrm>
          <a:prstGeom prst="ellipse">
            <a:avLst/>
          </a:prstGeom>
          <a:noFill/>
          <a:ln>
            <a:noFill/>
          </a:ln>
        </p:spPr>
      </p:sp>
      <p:sp>
        <p:nvSpPr>
          <p:cNvPr id="720" name="Google Shape;720;p57"/>
          <p:cNvSpPr txBox="1"/>
          <p:nvPr>
            <p:ph type="title"/>
          </p:nvPr>
        </p:nvSpPr>
        <p:spPr>
          <a:xfrm>
            <a:off x="440600"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1" name="Google Shape;721;p57"/>
          <p:cNvSpPr txBox="1"/>
          <p:nvPr>
            <p:ph idx="1" type="subTitle"/>
          </p:nvPr>
        </p:nvSpPr>
        <p:spPr>
          <a:xfrm>
            <a:off x="440600"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descr="Google Shape;91;p1" id="722" name="Google Shape;722;p57"/>
          <p:cNvPicPr preferRelativeResize="0"/>
          <p:nvPr/>
        </p:nvPicPr>
        <p:blipFill rotWithShape="1">
          <a:blip r:embed="rId2">
            <a:alphaModFix/>
          </a:blip>
          <a:srcRect b="0" l="0" r="0" t="0"/>
          <a:stretch/>
        </p:blipFill>
        <p:spPr>
          <a:xfrm>
            <a:off x="8200105" y="4680138"/>
            <a:ext cx="856350" cy="396883"/>
          </a:xfrm>
          <a:prstGeom prst="rect">
            <a:avLst/>
          </a:prstGeom>
          <a:noFill/>
          <a:ln>
            <a:noFill/>
          </a:ln>
        </p:spPr>
      </p:pic>
      <p:sp>
        <p:nvSpPr>
          <p:cNvPr id="723" name="Google Shape;723;p57"/>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chemeClr val="lt1"/>
                </a:solidFill>
                <a:latin typeface="Lato"/>
                <a:ea typeface="Lato"/>
                <a:cs typeface="Lato"/>
                <a:sym typeface="Lato"/>
              </a:rPr>
              <a:t>‹#›</a:t>
            </a:fld>
            <a:endParaRPr sz="800">
              <a:solidFill>
                <a:schemeClr val="lt1"/>
              </a:solidFill>
              <a:latin typeface="Lato"/>
              <a:ea typeface="Lato"/>
              <a:cs typeface="Lato"/>
              <a:sym typeface="Lato"/>
            </a:endParaRPr>
          </a:p>
        </p:txBody>
      </p:sp>
      <p:sp>
        <p:nvSpPr>
          <p:cNvPr id="724" name="Google Shape;724;p57"/>
          <p:cNvSpPr/>
          <p:nvPr/>
        </p:nvSpPr>
        <p:spPr>
          <a:xfrm>
            <a:off x="2465564"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5" name="Google Shape;725;p57"/>
          <p:cNvSpPr/>
          <p:nvPr>
            <p:ph idx="3" type="pic"/>
          </p:nvPr>
        </p:nvSpPr>
        <p:spPr>
          <a:xfrm>
            <a:off x="2465564" y="1139412"/>
            <a:ext cx="2035500" cy="2035500"/>
          </a:xfrm>
          <a:prstGeom prst="ellipse">
            <a:avLst/>
          </a:prstGeom>
          <a:noFill/>
          <a:ln>
            <a:noFill/>
          </a:ln>
        </p:spPr>
      </p:sp>
      <p:sp>
        <p:nvSpPr>
          <p:cNvPr id="726" name="Google Shape;726;p57"/>
          <p:cNvSpPr/>
          <p:nvPr/>
        </p:nvSpPr>
        <p:spPr>
          <a:xfrm>
            <a:off x="4642940"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7" name="Google Shape;727;p57"/>
          <p:cNvSpPr/>
          <p:nvPr>
            <p:ph idx="4" type="pic"/>
          </p:nvPr>
        </p:nvSpPr>
        <p:spPr>
          <a:xfrm>
            <a:off x="4642940" y="1139412"/>
            <a:ext cx="2035500" cy="2035500"/>
          </a:xfrm>
          <a:prstGeom prst="ellipse">
            <a:avLst/>
          </a:prstGeom>
          <a:noFill/>
          <a:ln>
            <a:noFill/>
          </a:ln>
        </p:spPr>
      </p:sp>
      <p:sp>
        <p:nvSpPr>
          <p:cNvPr id="728" name="Google Shape;728;p57"/>
          <p:cNvSpPr/>
          <p:nvPr/>
        </p:nvSpPr>
        <p:spPr>
          <a:xfrm>
            <a:off x="6820316" y="1807129"/>
            <a:ext cx="2035500" cy="2196900"/>
          </a:xfrm>
          <a:prstGeom prst="roundRect">
            <a:avLst>
              <a:gd fmla="val 16667" name="adj"/>
            </a:avLst>
          </a:prstGeom>
          <a:solidFill>
            <a:srgbClr val="93D8CA"/>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29" name="Google Shape;729;p57"/>
          <p:cNvSpPr/>
          <p:nvPr>
            <p:ph idx="5" type="pic"/>
          </p:nvPr>
        </p:nvSpPr>
        <p:spPr>
          <a:xfrm>
            <a:off x="6820316" y="1139412"/>
            <a:ext cx="2035500" cy="2035500"/>
          </a:xfrm>
          <a:prstGeom prst="ellipse">
            <a:avLst/>
          </a:prstGeom>
          <a:noFill/>
          <a:ln>
            <a:noFill/>
          </a:ln>
        </p:spPr>
      </p:sp>
      <p:sp>
        <p:nvSpPr>
          <p:cNvPr id="730" name="Google Shape;730;p57"/>
          <p:cNvSpPr txBox="1"/>
          <p:nvPr>
            <p:ph idx="6" type="title"/>
          </p:nvPr>
        </p:nvSpPr>
        <p:spPr>
          <a:xfrm>
            <a:off x="2617975"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1" name="Google Shape;731;p57"/>
          <p:cNvSpPr txBox="1"/>
          <p:nvPr>
            <p:ph idx="7" type="subTitle"/>
          </p:nvPr>
        </p:nvSpPr>
        <p:spPr>
          <a:xfrm>
            <a:off x="2617975"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2" name="Google Shape;732;p57"/>
          <p:cNvSpPr txBox="1"/>
          <p:nvPr>
            <p:ph idx="8" type="title"/>
          </p:nvPr>
        </p:nvSpPr>
        <p:spPr>
          <a:xfrm>
            <a:off x="4795350"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3" name="Google Shape;733;p57"/>
          <p:cNvSpPr txBox="1"/>
          <p:nvPr>
            <p:ph idx="9" type="subTitle"/>
          </p:nvPr>
        </p:nvSpPr>
        <p:spPr>
          <a:xfrm>
            <a:off x="4795350"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4" name="Google Shape;734;p57"/>
          <p:cNvSpPr txBox="1"/>
          <p:nvPr>
            <p:ph idx="13" type="title"/>
          </p:nvPr>
        </p:nvSpPr>
        <p:spPr>
          <a:xfrm>
            <a:off x="6972725" y="3261413"/>
            <a:ext cx="1730700" cy="322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lt1"/>
              </a:buClr>
              <a:buSzPts val="1400"/>
              <a:buFont typeface="Century Gothic"/>
              <a:buNone/>
              <a:defRPr b="1" sz="1400">
                <a:solidFill>
                  <a:schemeClr val="lt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5" name="Google Shape;735;p57"/>
          <p:cNvSpPr txBox="1"/>
          <p:nvPr>
            <p:ph idx="14" type="subTitle"/>
          </p:nvPr>
        </p:nvSpPr>
        <p:spPr>
          <a:xfrm>
            <a:off x="6972725" y="3498542"/>
            <a:ext cx="1730700" cy="2769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000"/>
              <a:buFont typeface="Lato"/>
              <a:buNone/>
              <a:defRPr sz="10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big image">
  <p:cSld name="CUSTOM_1">
    <p:spTree>
      <p:nvGrpSpPr>
        <p:cNvPr id="736" name="Shape 736"/>
        <p:cNvGrpSpPr/>
        <p:nvPr/>
      </p:nvGrpSpPr>
      <p:grpSpPr>
        <a:xfrm>
          <a:off x="0" y="0"/>
          <a:ext cx="0" cy="0"/>
          <a:chOff x="0" y="0"/>
          <a:chExt cx="0" cy="0"/>
        </a:xfrm>
      </p:grpSpPr>
      <p:pic>
        <p:nvPicPr>
          <p:cNvPr id="737" name="Google Shape;737;p58"/>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738" name="Google Shape;738;p58"/>
          <p:cNvSpPr txBox="1"/>
          <p:nvPr>
            <p:ph idx="1" type="subTitle"/>
          </p:nvPr>
        </p:nvSpPr>
        <p:spPr>
          <a:xfrm>
            <a:off x="1853525" y="4735641"/>
            <a:ext cx="5574300" cy="2610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9" name="Google Shape;739;p58"/>
          <p:cNvSpPr/>
          <p:nvPr>
            <p:ph idx="2" type="pic"/>
          </p:nvPr>
        </p:nvSpPr>
        <p:spPr>
          <a:xfrm>
            <a:off x="1284900" y="380400"/>
            <a:ext cx="6574200" cy="4382700"/>
          </a:xfrm>
          <a:prstGeom prst="roundRect">
            <a:avLst>
              <a:gd fmla="val 7746" name="adj"/>
            </a:avLst>
          </a:prstGeom>
          <a:no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740" name="Shape 740"/>
        <p:cNvGrpSpPr/>
        <p:nvPr/>
      </p:nvGrpSpPr>
      <p:grpSpPr>
        <a:xfrm>
          <a:off x="0" y="0"/>
          <a:ext cx="0" cy="0"/>
          <a:chOff x="0" y="0"/>
          <a:chExt cx="0" cy="0"/>
        </a:xfrm>
      </p:grpSpPr>
      <p:pic>
        <p:nvPicPr>
          <p:cNvPr id="741" name="Google Shape;741;p59"/>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742" name="Google Shape;742;p59"/>
          <p:cNvSpPr/>
          <p:nvPr>
            <p:ph idx="2" type="pic"/>
          </p:nvPr>
        </p:nvSpPr>
        <p:spPr>
          <a:xfrm>
            <a:off x="1732950" y="1517100"/>
            <a:ext cx="5678100" cy="3321600"/>
          </a:xfrm>
          <a:prstGeom prst="roundRect">
            <a:avLst>
              <a:gd fmla="val 7746" name="adj"/>
            </a:avLst>
          </a:prstGeom>
          <a:noFill/>
          <a:ln>
            <a:noFill/>
          </a:ln>
        </p:spPr>
      </p:sp>
      <p:sp>
        <p:nvSpPr>
          <p:cNvPr id="743" name="Google Shape;743;p59"/>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4" name="Google Shape;744;p59"/>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745" name="Shape 745"/>
        <p:cNvGrpSpPr/>
        <p:nvPr/>
      </p:nvGrpSpPr>
      <p:grpSpPr>
        <a:xfrm>
          <a:off x="0" y="0"/>
          <a:ext cx="0" cy="0"/>
          <a:chOff x="0" y="0"/>
          <a:chExt cx="0" cy="0"/>
        </a:xfrm>
      </p:grpSpPr>
      <p:sp>
        <p:nvSpPr>
          <p:cNvPr id="746" name="Google Shape;746;p60"/>
          <p:cNvSpPr/>
          <p:nvPr>
            <p:ph idx="2" type="pic"/>
          </p:nvPr>
        </p:nvSpPr>
        <p:spPr>
          <a:xfrm>
            <a:off x="457200" y="457200"/>
            <a:ext cx="4230000" cy="4229100"/>
          </a:xfrm>
          <a:prstGeom prst="roundRect">
            <a:avLst>
              <a:gd fmla="val 7694" name="adj"/>
            </a:avLst>
          </a:prstGeom>
          <a:noFill/>
          <a:ln>
            <a:noFill/>
          </a:ln>
        </p:spPr>
      </p:sp>
      <p:pic>
        <p:nvPicPr>
          <p:cNvPr id="747" name="Google Shape;747;p60"/>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748" name="Google Shape;748;p60"/>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49" name="Google Shape;749;p60"/>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lvl1pPr lv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0" name="Google Shape;750;p60"/>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751" name="Shape 751"/>
        <p:cNvGrpSpPr/>
        <p:nvPr/>
      </p:nvGrpSpPr>
      <p:grpSpPr>
        <a:xfrm>
          <a:off x="0" y="0"/>
          <a:ext cx="0" cy="0"/>
          <a:chOff x="0" y="0"/>
          <a:chExt cx="0" cy="0"/>
        </a:xfrm>
      </p:grpSpPr>
      <p:sp>
        <p:nvSpPr>
          <p:cNvPr id="752" name="Google Shape;752;p61"/>
          <p:cNvSpPr/>
          <p:nvPr/>
        </p:nvSpPr>
        <p:spPr>
          <a:xfrm>
            <a:off x="0" y="-3300"/>
            <a:ext cx="30063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61"/>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754" name="Google Shape;754;p61"/>
          <p:cNvSpPr/>
          <p:nvPr>
            <p:ph idx="2" type="pic"/>
          </p:nvPr>
        </p:nvSpPr>
        <p:spPr>
          <a:xfrm>
            <a:off x="1421124" y="312024"/>
            <a:ext cx="6301500" cy="2279700"/>
          </a:xfrm>
          <a:prstGeom prst="rect">
            <a:avLst/>
          </a:prstGeom>
          <a:noFill/>
          <a:ln cap="flat" cmpd="sng" w="28575">
            <a:solidFill>
              <a:srgbClr val="4FB09E"/>
            </a:solidFill>
            <a:prstDash val="solid"/>
            <a:round/>
            <a:headEnd len="sm" w="sm" type="none"/>
            <a:tailEnd len="sm" w="sm" type="none"/>
          </a:ln>
        </p:spPr>
      </p:sp>
      <p:sp>
        <p:nvSpPr>
          <p:cNvPr id="755" name="Google Shape;755;p61"/>
          <p:cNvSpPr/>
          <p:nvPr>
            <p:ph idx="3" type="pic"/>
          </p:nvPr>
        </p:nvSpPr>
        <p:spPr>
          <a:xfrm>
            <a:off x="1421124" y="2872731"/>
            <a:ext cx="3006300" cy="1958700"/>
          </a:xfrm>
          <a:prstGeom prst="rect">
            <a:avLst/>
          </a:prstGeom>
          <a:noFill/>
          <a:ln cap="flat" cmpd="sng" w="28575">
            <a:solidFill>
              <a:srgbClr val="4FB09E"/>
            </a:solidFill>
            <a:prstDash val="solid"/>
            <a:round/>
            <a:headEnd len="sm" w="sm" type="none"/>
            <a:tailEnd len="sm" w="sm" type="none"/>
          </a:ln>
        </p:spPr>
      </p:sp>
      <p:sp>
        <p:nvSpPr>
          <p:cNvPr id="756" name="Google Shape;756;p61"/>
          <p:cNvSpPr/>
          <p:nvPr>
            <p:ph idx="4" type="pic"/>
          </p:nvPr>
        </p:nvSpPr>
        <p:spPr>
          <a:xfrm>
            <a:off x="4716588" y="2872731"/>
            <a:ext cx="3006300" cy="19587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4">
  <p:cSld name="CUSTOM_8">
    <p:spTree>
      <p:nvGrpSpPr>
        <p:cNvPr id="757" name="Shape 757"/>
        <p:cNvGrpSpPr/>
        <p:nvPr/>
      </p:nvGrpSpPr>
      <p:grpSpPr>
        <a:xfrm>
          <a:off x="0" y="0"/>
          <a:ext cx="0" cy="0"/>
          <a:chOff x="0" y="0"/>
          <a:chExt cx="0" cy="0"/>
        </a:xfrm>
      </p:grpSpPr>
      <p:sp>
        <p:nvSpPr>
          <p:cNvPr id="758" name="Google Shape;758;p62"/>
          <p:cNvSpPr/>
          <p:nvPr>
            <p:ph idx="2" type="pic"/>
          </p:nvPr>
        </p:nvSpPr>
        <p:spPr>
          <a:xfrm>
            <a:off x="2873655" y="295638"/>
            <a:ext cx="2200500" cy="2199900"/>
          </a:xfrm>
          <a:prstGeom prst="roundRect">
            <a:avLst>
              <a:gd fmla="val 7694" name="adj"/>
            </a:avLst>
          </a:prstGeom>
          <a:noFill/>
          <a:ln>
            <a:noFill/>
          </a:ln>
        </p:spPr>
      </p:sp>
      <p:sp>
        <p:nvSpPr>
          <p:cNvPr id="759" name="Google Shape;759;p62"/>
          <p:cNvSpPr/>
          <p:nvPr>
            <p:ph idx="3" type="pic"/>
          </p:nvPr>
        </p:nvSpPr>
        <p:spPr>
          <a:xfrm>
            <a:off x="4069825" y="2647956"/>
            <a:ext cx="2200500" cy="2199900"/>
          </a:xfrm>
          <a:prstGeom prst="roundRect">
            <a:avLst>
              <a:gd fmla="val 7694" name="adj"/>
            </a:avLst>
          </a:prstGeom>
          <a:noFill/>
          <a:ln>
            <a:noFill/>
          </a:ln>
        </p:spPr>
      </p:sp>
      <p:sp>
        <p:nvSpPr>
          <p:cNvPr id="760" name="Google Shape;760;p62"/>
          <p:cNvSpPr/>
          <p:nvPr>
            <p:ph idx="4" type="pic"/>
          </p:nvPr>
        </p:nvSpPr>
        <p:spPr>
          <a:xfrm>
            <a:off x="5226560" y="944971"/>
            <a:ext cx="1551000" cy="1550700"/>
          </a:xfrm>
          <a:prstGeom prst="roundRect">
            <a:avLst>
              <a:gd fmla="val 7694" name="adj"/>
            </a:avLst>
          </a:prstGeom>
          <a:noFill/>
          <a:ln>
            <a:noFill/>
          </a:ln>
        </p:spPr>
      </p:sp>
      <p:sp>
        <p:nvSpPr>
          <p:cNvPr id="761" name="Google Shape;761;p62"/>
          <p:cNvSpPr/>
          <p:nvPr>
            <p:ph idx="5" type="pic"/>
          </p:nvPr>
        </p:nvSpPr>
        <p:spPr>
          <a:xfrm>
            <a:off x="2366435" y="2647946"/>
            <a:ext cx="1551000" cy="1550700"/>
          </a:xfrm>
          <a:prstGeom prst="roundRect">
            <a:avLst>
              <a:gd fmla="val 7694" name="adj"/>
            </a:avLst>
          </a:prstGeom>
          <a:noFill/>
          <a:ln>
            <a:noFill/>
          </a:ln>
        </p:spPr>
      </p:sp>
      <p:pic>
        <p:nvPicPr>
          <p:cNvPr id="762" name="Google Shape;762;p62"/>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763" name="Google Shape;763;p62"/>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764" name="Google Shape;764;p62"/>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itle">
  <p:cSld name="CUSTOM_1_1">
    <p:spTree>
      <p:nvGrpSpPr>
        <p:cNvPr id="69" name="Shape 69"/>
        <p:cNvGrpSpPr/>
        <p:nvPr/>
      </p:nvGrpSpPr>
      <p:grpSpPr>
        <a:xfrm>
          <a:off x="0" y="0"/>
          <a:ext cx="0" cy="0"/>
          <a:chOff x="0" y="0"/>
          <a:chExt cx="0" cy="0"/>
        </a:xfrm>
      </p:grpSpPr>
      <p:pic>
        <p:nvPicPr>
          <p:cNvPr id="70" name="Google Shape;70;p7"/>
          <p:cNvPicPr preferRelativeResize="0"/>
          <p:nvPr/>
        </p:nvPicPr>
        <p:blipFill rotWithShape="1">
          <a:blip r:embed="rId2">
            <a:alphaModFix/>
          </a:blip>
          <a:srcRect b="30109" l="40147" r="32461" t="25157"/>
          <a:stretch/>
        </p:blipFill>
        <p:spPr>
          <a:xfrm flipH="1" rot="10799942">
            <a:off x="-227989" y="-477968"/>
            <a:ext cx="2430629" cy="2886980"/>
          </a:xfrm>
          <a:prstGeom prst="rect">
            <a:avLst/>
          </a:prstGeom>
          <a:noFill/>
          <a:ln>
            <a:noFill/>
          </a:ln>
        </p:spPr>
      </p:pic>
      <p:sp>
        <p:nvSpPr>
          <p:cNvPr id="71" name="Google Shape;71;p7"/>
          <p:cNvSpPr/>
          <p:nvPr>
            <p:ph idx="2" type="pic"/>
          </p:nvPr>
        </p:nvSpPr>
        <p:spPr>
          <a:xfrm>
            <a:off x="1732950" y="1517100"/>
            <a:ext cx="5678100" cy="3321600"/>
          </a:xfrm>
          <a:prstGeom prst="roundRect">
            <a:avLst>
              <a:gd fmla="val 7746" name="adj"/>
            </a:avLst>
          </a:prstGeom>
          <a:noFill/>
          <a:ln>
            <a:noFill/>
          </a:ln>
        </p:spPr>
      </p:sp>
      <p:sp>
        <p:nvSpPr>
          <p:cNvPr id="72" name="Google Shape;72;p7"/>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lvl1pPr lvl="0" rtl="0" algn="ctr">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 name="Google Shape;73;p7"/>
          <p:cNvSpPr txBox="1"/>
          <p:nvPr>
            <p:ph idx="1" type="subTitle"/>
          </p:nvPr>
        </p:nvSpPr>
        <p:spPr>
          <a:xfrm>
            <a:off x="1513344" y="1058929"/>
            <a:ext cx="6117300" cy="2769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images 6">
  <p:cSld name="CUSTOM_8_1">
    <p:spTree>
      <p:nvGrpSpPr>
        <p:cNvPr id="765" name="Shape 765"/>
        <p:cNvGrpSpPr/>
        <p:nvPr/>
      </p:nvGrpSpPr>
      <p:grpSpPr>
        <a:xfrm>
          <a:off x="0" y="0"/>
          <a:ext cx="0" cy="0"/>
          <a:chOff x="0" y="0"/>
          <a:chExt cx="0" cy="0"/>
        </a:xfrm>
      </p:grpSpPr>
      <p:sp>
        <p:nvSpPr>
          <p:cNvPr id="766" name="Google Shape;766;p63"/>
          <p:cNvSpPr/>
          <p:nvPr>
            <p:ph idx="2" type="pic"/>
          </p:nvPr>
        </p:nvSpPr>
        <p:spPr>
          <a:xfrm>
            <a:off x="2983295" y="442475"/>
            <a:ext cx="2058600" cy="2058000"/>
          </a:xfrm>
          <a:prstGeom prst="roundRect">
            <a:avLst>
              <a:gd fmla="val 7694" name="adj"/>
            </a:avLst>
          </a:prstGeom>
          <a:noFill/>
          <a:ln>
            <a:noFill/>
          </a:ln>
        </p:spPr>
      </p:sp>
      <p:sp>
        <p:nvSpPr>
          <p:cNvPr id="767" name="Google Shape;767;p63"/>
          <p:cNvSpPr/>
          <p:nvPr>
            <p:ph idx="3" type="pic"/>
          </p:nvPr>
        </p:nvSpPr>
        <p:spPr>
          <a:xfrm>
            <a:off x="4102290" y="2643030"/>
            <a:ext cx="2058600" cy="2058000"/>
          </a:xfrm>
          <a:prstGeom prst="roundRect">
            <a:avLst>
              <a:gd fmla="val 7694" name="adj"/>
            </a:avLst>
          </a:prstGeom>
          <a:noFill/>
          <a:ln>
            <a:noFill/>
          </a:ln>
        </p:spPr>
      </p:sp>
      <p:sp>
        <p:nvSpPr>
          <p:cNvPr id="768" name="Google Shape;768;p63"/>
          <p:cNvSpPr/>
          <p:nvPr>
            <p:ph idx="4" type="pic"/>
          </p:nvPr>
        </p:nvSpPr>
        <p:spPr>
          <a:xfrm>
            <a:off x="5184394" y="1049916"/>
            <a:ext cx="1450800" cy="1450800"/>
          </a:xfrm>
          <a:prstGeom prst="roundRect">
            <a:avLst>
              <a:gd fmla="val 7694" name="adj"/>
            </a:avLst>
          </a:prstGeom>
          <a:noFill/>
          <a:ln>
            <a:noFill/>
          </a:ln>
        </p:spPr>
      </p:sp>
      <p:sp>
        <p:nvSpPr>
          <p:cNvPr id="769" name="Google Shape;769;p63"/>
          <p:cNvSpPr/>
          <p:nvPr>
            <p:ph idx="5" type="pic"/>
          </p:nvPr>
        </p:nvSpPr>
        <p:spPr>
          <a:xfrm>
            <a:off x="2508800" y="2643021"/>
            <a:ext cx="1450800" cy="1450800"/>
          </a:xfrm>
          <a:prstGeom prst="roundRect">
            <a:avLst>
              <a:gd fmla="val 7694" name="adj"/>
            </a:avLst>
          </a:prstGeom>
          <a:noFill/>
          <a:ln>
            <a:noFill/>
          </a:ln>
        </p:spPr>
      </p:sp>
      <p:pic>
        <p:nvPicPr>
          <p:cNvPr id="770" name="Google Shape;770;p6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pic>
        <p:nvPicPr>
          <p:cNvPr id="771" name="Google Shape;771;p6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772" name="Google Shape;772;p6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773" name="Google Shape;773;p63"/>
          <p:cNvSpPr/>
          <p:nvPr>
            <p:ph idx="6" type="pic"/>
          </p:nvPr>
        </p:nvSpPr>
        <p:spPr>
          <a:xfrm>
            <a:off x="1389801" y="1049916"/>
            <a:ext cx="1450800" cy="1450800"/>
          </a:xfrm>
          <a:prstGeom prst="roundRect">
            <a:avLst>
              <a:gd fmla="val 7694" name="adj"/>
            </a:avLst>
          </a:prstGeom>
          <a:noFill/>
          <a:ln>
            <a:noFill/>
          </a:ln>
        </p:spPr>
      </p:sp>
      <p:sp>
        <p:nvSpPr>
          <p:cNvPr id="774" name="Google Shape;774;p63"/>
          <p:cNvSpPr/>
          <p:nvPr>
            <p:ph idx="7" type="pic"/>
          </p:nvPr>
        </p:nvSpPr>
        <p:spPr>
          <a:xfrm>
            <a:off x="6303394" y="2643021"/>
            <a:ext cx="1450800" cy="1450800"/>
          </a:xfrm>
          <a:prstGeom prst="roundRect">
            <a:avLst>
              <a:gd fmla="val 7694" name="adj"/>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p:cSld name="CUSTOM_2">
    <p:spTree>
      <p:nvGrpSpPr>
        <p:cNvPr id="775" name="Shape 775"/>
        <p:cNvGrpSpPr/>
        <p:nvPr/>
      </p:nvGrpSpPr>
      <p:grpSpPr>
        <a:xfrm>
          <a:off x="0" y="0"/>
          <a:ext cx="0" cy="0"/>
          <a:chOff x="0" y="0"/>
          <a:chExt cx="0" cy="0"/>
        </a:xfrm>
      </p:grpSpPr>
      <p:sp>
        <p:nvSpPr>
          <p:cNvPr id="776" name="Google Shape;776;p64"/>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64"/>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64"/>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64"/>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0" name="Google Shape;780;p64"/>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64"/>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2" name="Google Shape;782;p64"/>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64"/>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4" name="Google Shape;784;p64"/>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64"/>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6" name="Google Shape;786;p64"/>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7" name="Google Shape;787;p64"/>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788" name="Google Shape;788;p64"/>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64"/>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790" name="Google Shape;790;p64"/>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64"/>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792" name="Google Shape;792;p64"/>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64"/>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794" name="Google Shape;794;p64"/>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64"/>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d</a:t>
            </a:r>
            <a:endParaRPr b="1" i="0" sz="300" u="none" cap="none" strike="noStrike">
              <a:solidFill>
                <a:srgbClr val="93D8CB"/>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1">
  <p:cSld name="CUSTOM_2_1">
    <p:spTree>
      <p:nvGrpSpPr>
        <p:cNvPr id="796" name="Shape 796"/>
        <p:cNvGrpSpPr/>
        <p:nvPr/>
      </p:nvGrpSpPr>
      <p:grpSpPr>
        <a:xfrm>
          <a:off x="0" y="0"/>
          <a:ext cx="0" cy="0"/>
          <a:chOff x="0" y="0"/>
          <a:chExt cx="0" cy="0"/>
        </a:xfrm>
      </p:grpSpPr>
      <p:sp>
        <p:nvSpPr>
          <p:cNvPr id="797" name="Google Shape;797;p65"/>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65"/>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65"/>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65"/>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1" name="Google Shape;801;p65"/>
          <p:cNvSpPr/>
          <p:nvPr/>
        </p:nvSpPr>
        <p:spPr>
          <a:xfrm>
            <a:off x="457200"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65"/>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3" name="Google Shape;803;p65"/>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65"/>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5" name="Google Shape;805;p65"/>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65"/>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7" name="Google Shape;807;p65"/>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8" name="Google Shape;808;p65"/>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09" name="Google Shape;809;p65"/>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65"/>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a</a:t>
            </a:r>
            <a:endParaRPr b="1" i="0" sz="300" u="none" cap="none" strike="noStrike">
              <a:solidFill>
                <a:srgbClr val="EB7D1F"/>
              </a:solidFill>
            </a:endParaRPr>
          </a:p>
        </p:txBody>
      </p:sp>
      <p:sp>
        <p:nvSpPr>
          <p:cNvPr id="811" name="Google Shape;811;p65"/>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65"/>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813" name="Google Shape;813;p65"/>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65"/>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815" name="Google Shape;815;p65"/>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65"/>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2">
  <p:cSld name="CUSTOM_2_1_1">
    <p:spTree>
      <p:nvGrpSpPr>
        <p:cNvPr id="817" name="Shape 817"/>
        <p:cNvGrpSpPr/>
        <p:nvPr/>
      </p:nvGrpSpPr>
      <p:grpSpPr>
        <a:xfrm>
          <a:off x="0" y="0"/>
          <a:ext cx="0" cy="0"/>
          <a:chOff x="0" y="0"/>
          <a:chExt cx="0" cy="0"/>
        </a:xfrm>
      </p:grpSpPr>
      <p:sp>
        <p:nvSpPr>
          <p:cNvPr id="818" name="Google Shape;818;p66"/>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66"/>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66"/>
          <p:cNvSpPr/>
          <p:nvPr/>
        </p:nvSpPr>
        <p:spPr>
          <a:xfrm>
            <a:off x="4672774" y="28059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6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2" name="Google Shape;822;p66"/>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6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4" name="Google Shape;824;p66"/>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6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6" name="Google Shape;826;p66"/>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6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8" name="Google Shape;828;p6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9" name="Google Shape;829;p6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30" name="Google Shape;830;p66"/>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66"/>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832" name="Google Shape;832;p66"/>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66"/>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834" name="Google Shape;834;p66"/>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66"/>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b</a:t>
            </a:r>
            <a:endParaRPr b="1" i="0" sz="300" u="none" cap="none" strike="noStrike">
              <a:solidFill>
                <a:srgbClr val="EB7D1F"/>
              </a:solidFill>
            </a:endParaRPr>
          </a:p>
        </p:txBody>
      </p:sp>
      <p:sp>
        <p:nvSpPr>
          <p:cNvPr id="836" name="Google Shape;836;p66"/>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66"/>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3">
  <p:cSld name="CUSTOM_2_1_1_1">
    <p:spTree>
      <p:nvGrpSpPr>
        <p:cNvPr id="838" name="Shape 838"/>
        <p:cNvGrpSpPr/>
        <p:nvPr/>
      </p:nvGrpSpPr>
      <p:grpSpPr>
        <a:xfrm>
          <a:off x="0" y="0"/>
          <a:ext cx="0" cy="0"/>
          <a:chOff x="0" y="0"/>
          <a:chExt cx="0" cy="0"/>
        </a:xfrm>
      </p:grpSpPr>
      <p:sp>
        <p:nvSpPr>
          <p:cNvPr id="839" name="Google Shape;839;p67"/>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67"/>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67"/>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67"/>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3" name="Google Shape;843;p67"/>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67"/>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5" name="Google Shape;845;p67"/>
          <p:cNvSpPr/>
          <p:nvPr/>
        </p:nvSpPr>
        <p:spPr>
          <a:xfrm>
            <a:off x="4672786"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67"/>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7" name="Google Shape;847;p67"/>
          <p:cNvSpPr/>
          <p:nvPr/>
        </p:nvSpPr>
        <p:spPr>
          <a:xfrm>
            <a:off x="457213"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67"/>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9" name="Google Shape;849;p67"/>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0" name="Google Shape;850;p67"/>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51" name="Google Shape;851;p67"/>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67"/>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853" name="Google Shape;853;p67"/>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67"/>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c</a:t>
            </a:r>
            <a:endParaRPr b="1" i="0" sz="300" u="none" cap="none" strike="noStrike">
              <a:solidFill>
                <a:srgbClr val="EB7D1F"/>
              </a:solidFill>
            </a:endParaRPr>
          </a:p>
        </p:txBody>
      </p:sp>
      <p:sp>
        <p:nvSpPr>
          <p:cNvPr id="855" name="Google Shape;855;p67"/>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67"/>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857" name="Google Shape;857;p67"/>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67"/>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A"/>
                </a:solidFill>
              </a:rPr>
              <a:t>d</a:t>
            </a:r>
            <a:endParaRPr b="1" i="0" sz="300" u="none" cap="none" strike="noStrike">
              <a:solidFill>
                <a:srgbClr val="93D8CA"/>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slide answer 4">
  <p:cSld name="CUSTOM_2_1_1_1_1">
    <p:spTree>
      <p:nvGrpSpPr>
        <p:cNvPr id="859" name="Shape 859"/>
        <p:cNvGrpSpPr/>
        <p:nvPr/>
      </p:nvGrpSpPr>
      <p:grpSpPr>
        <a:xfrm>
          <a:off x="0" y="0"/>
          <a:ext cx="0" cy="0"/>
          <a:chOff x="0" y="0"/>
          <a:chExt cx="0" cy="0"/>
        </a:xfrm>
      </p:grpSpPr>
      <p:sp>
        <p:nvSpPr>
          <p:cNvPr id="860" name="Google Shape;860;p68"/>
          <p:cNvSpPr/>
          <p:nvPr/>
        </p:nvSpPr>
        <p:spPr>
          <a:xfrm>
            <a:off x="4118850" y="457200"/>
            <a:ext cx="906300" cy="906300"/>
          </a:xfrm>
          <a:prstGeom prst="ellipse">
            <a:avLst/>
          </a:prstGeom>
          <a:solidFill>
            <a:srgbClr val="0379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68"/>
          <p:cNvSpPr/>
          <p:nvPr/>
        </p:nvSpPr>
        <p:spPr>
          <a:xfrm>
            <a:off x="457200" y="1592100"/>
            <a:ext cx="8229600" cy="604200"/>
          </a:xfrm>
          <a:prstGeom prst="roundRect">
            <a:avLst>
              <a:gd fmla="val 50000" name="adj"/>
            </a:avLst>
          </a:prstGeom>
          <a:solidFill>
            <a:srgbClr val="4FB0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68"/>
          <p:cNvSpPr/>
          <p:nvPr/>
        </p:nvSpPr>
        <p:spPr>
          <a:xfrm>
            <a:off x="4672774"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68"/>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4" name="Google Shape;864;p68"/>
          <p:cNvSpPr/>
          <p:nvPr/>
        </p:nvSpPr>
        <p:spPr>
          <a:xfrm>
            <a:off x="457200" y="28059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68"/>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6" name="Google Shape;866;p68"/>
          <p:cNvSpPr/>
          <p:nvPr/>
        </p:nvSpPr>
        <p:spPr>
          <a:xfrm>
            <a:off x="4672786" y="3638700"/>
            <a:ext cx="4014000" cy="604200"/>
          </a:xfrm>
          <a:prstGeom prst="roundRect">
            <a:avLst>
              <a:gd fmla="val 50000" name="adj"/>
            </a:avLst>
          </a:prstGeom>
          <a:solidFill>
            <a:srgbClr val="EB7D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68"/>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8" name="Google Shape;868;p68"/>
          <p:cNvSpPr/>
          <p:nvPr/>
        </p:nvSpPr>
        <p:spPr>
          <a:xfrm>
            <a:off x="457213" y="3638700"/>
            <a:ext cx="4014000" cy="604200"/>
          </a:xfrm>
          <a:prstGeom prst="roundRect">
            <a:avLst>
              <a:gd fmla="val 50000" name="adj"/>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68"/>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500"/>
              <a:buFont typeface="Lato"/>
              <a:buNone/>
              <a:defRPr sz="1500">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0" name="Google Shape;870;p68"/>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1800"/>
              <a:buFont typeface="Lato"/>
              <a:buNone/>
              <a:defRPr b="1">
                <a:solidFill>
                  <a:schemeClr val="lt1"/>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1" name="Google Shape;871;p68"/>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lt1"/>
              </a:buClr>
              <a:buSzPts val="2700"/>
              <a:buFont typeface="Century Gothic"/>
              <a:buNone/>
              <a:defRPr b="1" sz="2700">
                <a:solidFill>
                  <a:schemeClr val="lt1"/>
                </a:solidFill>
                <a:latin typeface="Century Gothic"/>
                <a:ea typeface="Century Gothic"/>
                <a:cs typeface="Century Gothic"/>
                <a:sym typeface="Century Gothic"/>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872" name="Google Shape;872;p68"/>
          <p:cNvSpPr/>
          <p:nvPr/>
        </p:nvSpPr>
        <p:spPr>
          <a:xfrm>
            <a:off x="53340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8"/>
          <p:cNvSpPr txBox="1"/>
          <p:nvPr/>
        </p:nvSpPr>
        <p:spPr>
          <a:xfrm>
            <a:off x="528788" y="2750675"/>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a</a:t>
            </a:r>
            <a:endParaRPr b="1" i="0" sz="300" u="none" cap="none" strike="noStrike">
              <a:solidFill>
                <a:srgbClr val="93D8CB"/>
              </a:solidFill>
            </a:endParaRPr>
          </a:p>
        </p:txBody>
      </p:sp>
      <p:sp>
        <p:nvSpPr>
          <p:cNvPr id="874" name="Google Shape;874;p68"/>
          <p:cNvSpPr/>
          <p:nvPr/>
        </p:nvSpPr>
        <p:spPr>
          <a:xfrm>
            <a:off x="53340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8"/>
          <p:cNvSpPr txBox="1"/>
          <p:nvPr/>
        </p:nvSpPr>
        <p:spPr>
          <a:xfrm>
            <a:off x="528625" y="35926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c</a:t>
            </a:r>
            <a:endParaRPr b="1" i="0" sz="300" u="none" cap="none" strike="noStrike">
              <a:solidFill>
                <a:srgbClr val="93D8CB"/>
              </a:solidFill>
            </a:endParaRPr>
          </a:p>
        </p:txBody>
      </p:sp>
      <p:sp>
        <p:nvSpPr>
          <p:cNvPr id="876" name="Google Shape;876;p68"/>
          <p:cNvSpPr/>
          <p:nvPr/>
        </p:nvSpPr>
        <p:spPr>
          <a:xfrm>
            <a:off x="4753750" y="28821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8"/>
          <p:cNvSpPr txBox="1"/>
          <p:nvPr/>
        </p:nvSpPr>
        <p:spPr>
          <a:xfrm>
            <a:off x="4758663" y="277925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93D8CB"/>
                </a:solidFill>
              </a:rPr>
              <a:t>b</a:t>
            </a:r>
            <a:endParaRPr b="1" i="0" sz="300" u="none" cap="none" strike="noStrike">
              <a:solidFill>
                <a:srgbClr val="93D8CB"/>
              </a:solidFill>
            </a:endParaRPr>
          </a:p>
        </p:txBody>
      </p:sp>
      <p:sp>
        <p:nvSpPr>
          <p:cNvPr id="878" name="Google Shape;878;p68"/>
          <p:cNvSpPr/>
          <p:nvPr/>
        </p:nvSpPr>
        <p:spPr>
          <a:xfrm>
            <a:off x="4753750" y="3714900"/>
            <a:ext cx="451800" cy="451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8"/>
          <p:cNvSpPr txBox="1"/>
          <p:nvPr/>
        </p:nvSpPr>
        <p:spPr>
          <a:xfrm>
            <a:off x="4739450" y="3611700"/>
            <a:ext cx="451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lang="en-GB" sz="2900">
                <a:solidFill>
                  <a:srgbClr val="EB7D1F"/>
                </a:solidFill>
              </a:rPr>
              <a:t>d</a:t>
            </a:r>
            <a:endParaRPr b="1" i="0" sz="300" u="none" cap="none" strike="noStrike">
              <a:solidFill>
                <a:srgbClr val="EB7D1F"/>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ap">
  <p:cSld name="CUSTOM_3">
    <p:spTree>
      <p:nvGrpSpPr>
        <p:cNvPr id="880" name="Shape 880"/>
        <p:cNvGrpSpPr/>
        <p:nvPr/>
      </p:nvGrpSpPr>
      <p:grpSpPr>
        <a:xfrm>
          <a:off x="0" y="0"/>
          <a:ext cx="0" cy="0"/>
          <a:chOff x="0" y="0"/>
          <a:chExt cx="0" cy="0"/>
        </a:xfrm>
      </p:grpSpPr>
      <p:sp>
        <p:nvSpPr>
          <p:cNvPr id="881" name="Google Shape;881;p69"/>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882" name="Google Shape;882;p69"/>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883" name="Google Shape;883;p69"/>
          <p:cNvSpPr txBox="1"/>
          <p:nvPr/>
        </p:nvSpPr>
        <p:spPr>
          <a:xfrm rot="-5400000">
            <a:off x="-114300" y="225435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Recap</a:t>
            </a:r>
            <a:endParaRPr b="1" i="0" sz="3000" u="none" cap="none" strike="noStrike">
              <a:solidFill>
                <a:srgbClr val="037971"/>
              </a:solidFill>
              <a:latin typeface="Century Gothic"/>
              <a:ea typeface="Century Gothic"/>
              <a:cs typeface="Century Gothic"/>
              <a:sym typeface="Century Gothic"/>
            </a:endParaRPr>
          </a:p>
        </p:txBody>
      </p:sp>
      <p:sp>
        <p:nvSpPr>
          <p:cNvPr id="884" name="Google Shape;884;p69"/>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885" name="Google Shape;885;p69"/>
          <p:cNvPicPr preferRelativeResize="0"/>
          <p:nvPr/>
        </p:nvPicPr>
        <p:blipFill rotWithShape="1">
          <a:blip r:embed="rId3">
            <a:alphaModFix/>
          </a:blip>
          <a:srcRect b="0" l="28771" r="31140" t="0"/>
          <a:stretch/>
        </p:blipFill>
        <p:spPr>
          <a:xfrm rot="575583">
            <a:off x="7168303" y="407720"/>
            <a:ext cx="1861477" cy="3377249"/>
          </a:xfrm>
          <a:prstGeom prst="rect">
            <a:avLst/>
          </a:prstGeom>
          <a:noFill/>
          <a:ln>
            <a:noFill/>
          </a:ln>
        </p:spPr>
      </p:pic>
      <p:pic>
        <p:nvPicPr>
          <p:cNvPr id="886" name="Google Shape;886;p69"/>
          <p:cNvPicPr preferRelativeResize="0"/>
          <p:nvPr/>
        </p:nvPicPr>
        <p:blipFill rotWithShape="1">
          <a:blip r:embed="rId4">
            <a:alphaModFix/>
          </a:blip>
          <a:srcRect b="17566" l="32414" r="33402" t="26436"/>
          <a:stretch/>
        </p:blipFill>
        <p:spPr>
          <a:xfrm rot="-175503">
            <a:off x="6436995" y="3329492"/>
            <a:ext cx="2878559" cy="342947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slide">
  <p:cSld name="CUSTOM_3_2">
    <p:spTree>
      <p:nvGrpSpPr>
        <p:cNvPr id="887" name="Shape 887"/>
        <p:cNvGrpSpPr/>
        <p:nvPr/>
      </p:nvGrpSpPr>
      <p:grpSpPr>
        <a:xfrm>
          <a:off x="0" y="0"/>
          <a:ext cx="0" cy="0"/>
          <a:chOff x="0" y="0"/>
          <a:chExt cx="0" cy="0"/>
        </a:xfrm>
      </p:grpSpPr>
      <p:sp>
        <p:nvSpPr>
          <p:cNvPr id="888" name="Google Shape;888;p70"/>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889" name="Google Shape;889;p70"/>
          <p:cNvPicPr preferRelativeResize="0"/>
          <p:nvPr/>
        </p:nvPicPr>
        <p:blipFill>
          <a:blip r:embed="rId2">
            <a:alphaModFix/>
          </a:blip>
          <a:stretch>
            <a:fillRect/>
          </a:stretch>
        </p:blipFill>
        <p:spPr>
          <a:xfrm rot="10800000">
            <a:off x="-1384147" y="788072"/>
            <a:ext cx="5285023" cy="3842476"/>
          </a:xfrm>
          <a:prstGeom prst="rect">
            <a:avLst/>
          </a:prstGeom>
          <a:noFill/>
          <a:ln>
            <a:noFill/>
          </a:ln>
        </p:spPr>
      </p:pic>
      <p:sp>
        <p:nvSpPr>
          <p:cNvPr id="890" name="Google Shape;890;p70"/>
          <p:cNvSpPr txBox="1"/>
          <p:nvPr/>
        </p:nvSpPr>
        <p:spPr>
          <a:xfrm rot="-5400000">
            <a:off x="-114300" y="2254350"/>
            <a:ext cx="2862600" cy="5541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Wrap up</a:t>
            </a:r>
            <a:endParaRPr b="1" i="0" sz="3000" u="none" cap="none" strike="noStrike">
              <a:solidFill>
                <a:srgbClr val="037971"/>
              </a:solidFill>
              <a:latin typeface="Century Gothic"/>
              <a:ea typeface="Century Gothic"/>
              <a:cs typeface="Century Gothic"/>
              <a:sym typeface="Century Gothic"/>
            </a:endParaRPr>
          </a:p>
        </p:txBody>
      </p:sp>
      <p:sp>
        <p:nvSpPr>
          <p:cNvPr id="891" name="Google Shape;891;p70"/>
          <p:cNvSpPr txBox="1"/>
          <p:nvPr>
            <p:ph idx="1" type="body"/>
          </p:nvPr>
        </p:nvSpPr>
        <p:spPr>
          <a:xfrm>
            <a:off x="3325650" y="1180800"/>
            <a:ext cx="3894300" cy="2781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892" name="Google Shape;892;p70"/>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pic>
        <p:nvPicPr>
          <p:cNvPr id="893" name="Google Shape;893;p70"/>
          <p:cNvPicPr preferRelativeResize="0"/>
          <p:nvPr/>
        </p:nvPicPr>
        <p:blipFill>
          <a:blip r:embed="rId4">
            <a:alphaModFix/>
          </a:blip>
          <a:stretch>
            <a:fillRect/>
          </a:stretch>
        </p:blipFill>
        <p:spPr>
          <a:xfrm rot="2092706">
            <a:off x="6484101" y="1188125"/>
            <a:ext cx="3485502" cy="2534151"/>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1">
  <p:cSld name="CUSTOM_3_1">
    <p:spTree>
      <p:nvGrpSpPr>
        <p:cNvPr id="894" name="Shape 894"/>
        <p:cNvGrpSpPr/>
        <p:nvPr/>
      </p:nvGrpSpPr>
      <p:grpSpPr>
        <a:xfrm>
          <a:off x="0" y="0"/>
          <a:ext cx="0" cy="0"/>
          <a:chOff x="0" y="0"/>
          <a:chExt cx="0" cy="0"/>
        </a:xfrm>
      </p:grpSpPr>
      <p:sp>
        <p:nvSpPr>
          <p:cNvPr id="895" name="Google Shape;895;p71"/>
          <p:cNvSpPr/>
          <p:nvPr/>
        </p:nvSpPr>
        <p:spPr>
          <a:xfrm>
            <a:off x="0" y="0"/>
            <a:ext cx="2634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896" name="Google Shape;896;p71"/>
          <p:cNvSpPr txBox="1"/>
          <p:nvPr/>
        </p:nvSpPr>
        <p:spPr>
          <a:xfrm rot="-5400000">
            <a:off x="-1143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897" name="Google Shape;897;p71"/>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898" name="Google Shape;898;p71"/>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899" name="Google Shape;899;p71"/>
          <p:cNvSpPr/>
          <p:nvPr/>
        </p:nvSpPr>
        <p:spPr>
          <a:xfrm>
            <a:off x="2254900" y="218739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71"/>
          <p:cNvSpPr/>
          <p:nvPr/>
        </p:nvSpPr>
        <p:spPr>
          <a:xfrm>
            <a:off x="2254900" y="3099129"/>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71"/>
          <p:cNvSpPr/>
          <p:nvPr/>
        </p:nvSpPr>
        <p:spPr>
          <a:xfrm>
            <a:off x="2254900" y="4010868"/>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71"/>
          <p:cNvSpPr/>
          <p:nvPr/>
        </p:nvSpPr>
        <p:spPr>
          <a:xfrm>
            <a:off x="2254900" y="1259161"/>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71"/>
          <p:cNvSpPr/>
          <p:nvPr/>
        </p:nvSpPr>
        <p:spPr>
          <a:xfrm>
            <a:off x="2254900" y="330925"/>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71"/>
          <p:cNvSpPr txBox="1"/>
          <p:nvPr/>
        </p:nvSpPr>
        <p:spPr>
          <a:xfrm>
            <a:off x="2254900" y="4444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905" name="Google Shape;905;p71"/>
          <p:cNvSpPr txBox="1"/>
          <p:nvPr/>
        </p:nvSpPr>
        <p:spPr>
          <a:xfrm>
            <a:off x="2254900" y="13727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906" name="Google Shape;906;p71"/>
          <p:cNvSpPr txBox="1"/>
          <p:nvPr/>
        </p:nvSpPr>
        <p:spPr>
          <a:xfrm>
            <a:off x="2254900" y="2292700"/>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907" name="Google Shape;907;p71"/>
          <p:cNvSpPr txBox="1"/>
          <p:nvPr/>
        </p:nvSpPr>
        <p:spPr>
          <a:xfrm>
            <a:off x="2254900" y="321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sp>
        <p:nvSpPr>
          <p:cNvPr id="908" name="Google Shape;908;p71"/>
          <p:cNvSpPr txBox="1"/>
          <p:nvPr/>
        </p:nvSpPr>
        <p:spPr>
          <a:xfrm>
            <a:off x="2254900" y="41326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5</a:t>
            </a:r>
            <a:endParaRPr b="1" i="0" sz="2000" u="none" cap="none" strike="noStrike">
              <a:solidFill>
                <a:srgbClr val="000000"/>
              </a:solidFill>
              <a:latin typeface="Century Gothic"/>
              <a:ea typeface="Century Gothic"/>
              <a:cs typeface="Century Gothic"/>
              <a:sym typeface="Century Gothic"/>
            </a:endParaRPr>
          </a:p>
        </p:txBody>
      </p:sp>
      <p:cxnSp>
        <p:nvCxnSpPr>
          <p:cNvPr id="909" name="Google Shape;909;p71"/>
          <p:cNvCxnSpPr/>
          <p:nvPr/>
        </p:nvCxnSpPr>
        <p:spPr>
          <a:xfrm flipH="1" rot="10800000">
            <a:off x="2903500" y="689138"/>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910" name="Google Shape;910;p71"/>
          <p:cNvCxnSpPr/>
          <p:nvPr/>
        </p:nvCxnSpPr>
        <p:spPr>
          <a:xfrm flipH="1" rot="10800000">
            <a:off x="2903500" y="1617363"/>
            <a:ext cx="961200" cy="3300"/>
          </a:xfrm>
          <a:prstGeom prst="straightConnector1">
            <a:avLst/>
          </a:prstGeom>
          <a:noFill/>
          <a:ln cap="flat" cmpd="sng" w="28575">
            <a:solidFill>
              <a:srgbClr val="037971"/>
            </a:solidFill>
            <a:prstDash val="solid"/>
            <a:round/>
            <a:headEnd len="sm" w="sm" type="none"/>
            <a:tailEnd len="med" w="med" type="oval"/>
          </a:ln>
        </p:spPr>
      </p:cxnSp>
      <p:sp>
        <p:nvSpPr>
          <p:cNvPr id="911" name="Google Shape;911;p71"/>
          <p:cNvSpPr txBox="1"/>
          <p:nvPr>
            <p:ph idx="1" type="subTitle"/>
          </p:nvPr>
        </p:nvSpPr>
        <p:spPr>
          <a:xfrm>
            <a:off x="3940900" y="50508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2" name="Google Shape;912;p71"/>
          <p:cNvSpPr txBox="1"/>
          <p:nvPr>
            <p:ph idx="2" type="subTitle"/>
          </p:nvPr>
        </p:nvSpPr>
        <p:spPr>
          <a:xfrm>
            <a:off x="3940900" y="143331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13" name="Google Shape;913;p71"/>
          <p:cNvCxnSpPr/>
          <p:nvPr/>
        </p:nvCxnSpPr>
        <p:spPr>
          <a:xfrm flipH="1" rot="10800000">
            <a:off x="2903500" y="2537338"/>
            <a:ext cx="961200" cy="3300"/>
          </a:xfrm>
          <a:prstGeom prst="straightConnector1">
            <a:avLst/>
          </a:prstGeom>
          <a:noFill/>
          <a:ln cap="flat" cmpd="sng" w="28575">
            <a:solidFill>
              <a:srgbClr val="037971"/>
            </a:solidFill>
            <a:prstDash val="solid"/>
            <a:round/>
            <a:headEnd len="sm" w="sm" type="none"/>
            <a:tailEnd len="med" w="med" type="oval"/>
          </a:ln>
        </p:spPr>
      </p:cxnSp>
      <p:sp>
        <p:nvSpPr>
          <p:cNvPr id="914" name="Google Shape;914;p71"/>
          <p:cNvSpPr txBox="1"/>
          <p:nvPr>
            <p:ph idx="3" type="subTitle"/>
          </p:nvPr>
        </p:nvSpPr>
        <p:spPr>
          <a:xfrm>
            <a:off x="3940900" y="235328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15" name="Google Shape;915;p71"/>
          <p:cNvCxnSpPr/>
          <p:nvPr/>
        </p:nvCxnSpPr>
        <p:spPr>
          <a:xfrm flipH="1" rot="10800000">
            <a:off x="2903500" y="3457325"/>
            <a:ext cx="961200" cy="3300"/>
          </a:xfrm>
          <a:prstGeom prst="straightConnector1">
            <a:avLst/>
          </a:prstGeom>
          <a:noFill/>
          <a:ln cap="flat" cmpd="sng" w="28575">
            <a:solidFill>
              <a:srgbClr val="037971"/>
            </a:solidFill>
            <a:prstDash val="solid"/>
            <a:round/>
            <a:headEnd len="sm" w="sm" type="none"/>
            <a:tailEnd len="med" w="med" type="oval"/>
          </a:ln>
        </p:spPr>
      </p:cxnSp>
      <p:sp>
        <p:nvSpPr>
          <p:cNvPr id="916" name="Google Shape;916;p71"/>
          <p:cNvSpPr txBox="1"/>
          <p:nvPr>
            <p:ph idx="4" type="subTitle"/>
          </p:nvPr>
        </p:nvSpPr>
        <p:spPr>
          <a:xfrm>
            <a:off x="3940900" y="3273275"/>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917" name="Google Shape;917;p71"/>
          <p:cNvCxnSpPr/>
          <p:nvPr/>
        </p:nvCxnSpPr>
        <p:spPr>
          <a:xfrm flipH="1" rot="10800000">
            <a:off x="2903500" y="4329563"/>
            <a:ext cx="961200" cy="3300"/>
          </a:xfrm>
          <a:prstGeom prst="straightConnector1">
            <a:avLst/>
          </a:prstGeom>
          <a:noFill/>
          <a:ln cap="flat" cmpd="sng" w="28575">
            <a:solidFill>
              <a:srgbClr val="037971"/>
            </a:solidFill>
            <a:prstDash val="solid"/>
            <a:round/>
            <a:headEnd len="sm" w="sm" type="none"/>
            <a:tailEnd len="med" w="med" type="oval"/>
          </a:ln>
        </p:spPr>
      </p:cxnSp>
      <p:sp>
        <p:nvSpPr>
          <p:cNvPr id="918" name="Google Shape;918;p71"/>
          <p:cNvSpPr txBox="1"/>
          <p:nvPr>
            <p:ph idx="5" type="subTitle"/>
          </p:nvPr>
        </p:nvSpPr>
        <p:spPr>
          <a:xfrm>
            <a:off x="3940900" y="414551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p:cSld name="CUSTOM_3_1_1">
    <p:spTree>
      <p:nvGrpSpPr>
        <p:cNvPr id="919" name="Shape 919"/>
        <p:cNvGrpSpPr/>
        <p:nvPr/>
      </p:nvGrpSpPr>
      <p:grpSpPr>
        <a:xfrm>
          <a:off x="0" y="0"/>
          <a:ext cx="0" cy="0"/>
          <a:chOff x="0" y="0"/>
          <a:chExt cx="0" cy="0"/>
        </a:xfrm>
      </p:grpSpPr>
      <p:sp>
        <p:nvSpPr>
          <p:cNvPr id="920" name="Google Shape;920;p72"/>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921" name="Google Shape;921;p72"/>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922" name="Google Shape;922;p72"/>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923" name="Google Shape;923;p72"/>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924" name="Google Shape;924;p72"/>
          <p:cNvSpPr/>
          <p:nvPr/>
        </p:nvSpPr>
        <p:spPr>
          <a:xfrm>
            <a:off x="1892825" y="276047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72"/>
          <p:cNvSpPr/>
          <p:nvPr/>
        </p:nvSpPr>
        <p:spPr>
          <a:xfrm>
            <a:off x="1892825" y="3824604"/>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72"/>
          <p:cNvSpPr/>
          <p:nvPr/>
        </p:nvSpPr>
        <p:spPr>
          <a:xfrm>
            <a:off x="1892825" y="167983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72"/>
          <p:cNvSpPr/>
          <p:nvPr/>
        </p:nvSpPr>
        <p:spPr>
          <a:xfrm>
            <a:off x="1892825" y="59920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72"/>
          <p:cNvSpPr txBox="1"/>
          <p:nvPr/>
        </p:nvSpPr>
        <p:spPr>
          <a:xfrm>
            <a:off x="1892825" y="71276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929" name="Google Shape;929;p72"/>
          <p:cNvSpPr txBox="1"/>
          <p:nvPr/>
        </p:nvSpPr>
        <p:spPr>
          <a:xfrm>
            <a:off x="1892825" y="179338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930" name="Google Shape;930;p72"/>
          <p:cNvSpPr txBox="1"/>
          <p:nvPr/>
        </p:nvSpPr>
        <p:spPr>
          <a:xfrm>
            <a:off x="1892825" y="286577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sp>
        <p:nvSpPr>
          <p:cNvPr id="931" name="Google Shape;931;p72"/>
          <p:cNvSpPr txBox="1"/>
          <p:nvPr/>
        </p:nvSpPr>
        <p:spPr>
          <a:xfrm>
            <a:off x="1892825" y="39381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4</a:t>
            </a:r>
            <a:endParaRPr b="1" i="0" sz="2000" u="none" cap="none" strike="noStrike">
              <a:solidFill>
                <a:srgbClr val="000000"/>
              </a:solidFill>
              <a:latin typeface="Century Gothic"/>
              <a:ea typeface="Century Gothic"/>
              <a:cs typeface="Century Gothic"/>
              <a:sym typeface="Century Gothic"/>
            </a:endParaRPr>
          </a:p>
        </p:txBody>
      </p:sp>
      <p:cxnSp>
        <p:nvCxnSpPr>
          <p:cNvPr id="932" name="Google Shape;932;p72"/>
          <p:cNvCxnSpPr/>
          <p:nvPr/>
        </p:nvCxnSpPr>
        <p:spPr>
          <a:xfrm flipH="1" rot="10800000">
            <a:off x="2541425" y="95741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933" name="Google Shape;933;p72"/>
          <p:cNvCxnSpPr/>
          <p:nvPr/>
        </p:nvCxnSpPr>
        <p:spPr>
          <a:xfrm flipH="1" rot="10800000">
            <a:off x="2541425" y="2038038"/>
            <a:ext cx="961200" cy="3300"/>
          </a:xfrm>
          <a:prstGeom prst="straightConnector1">
            <a:avLst/>
          </a:prstGeom>
          <a:noFill/>
          <a:ln cap="flat" cmpd="sng" w="28575">
            <a:solidFill>
              <a:srgbClr val="037971"/>
            </a:solidFill>
            <a:prstDash val="solid"/>
            <a:round/>
            <a:headEnd len="sm" w="sm" type="none"/>
            <a:tailEnd len="med" w="med" type="oval"/>
          </a:ln>
        </p:spPr>
      </p:cxnSp>
      <p:sp>
        <p:nvSpPr>
          <p:cNvPr id="934" name="Google Shape;934;p72"/>
          <p:cNvSpPr txBox="1"/>
          <p:nvPr>
            <p:ph idx="1" type="subTitle"/>
          </p:nvPr>
        </p:nvSpPr>
        <p:spPr>
          <a:xfrm>
            <a:off x="3578825" y="792307"/>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35" name="Google Shape;935;p72"/>
          <p:cNvSpPr txBox="1"/>
          <p:nvPr>
            <p:ph idx="2" type="subTitle"/>
          </p:nvPr>
        </p:nvSpPr>
        <p:spPr>
          <a:xfrm>
            <a:off x="3578825" y="1872928"/>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cxnSp>
        <p:nvCxnSpPr>
          <p:cNvPr id="936" name="Google Shape;936;p72"/>
          <p:cNvCxnSpPr/>
          <p:nvPr/>
        </p:nvCxnSpPr>
        <p:spPr>
          <a:xfrm flipH="1" rot="10800000">
            <a:off x="2541425" y="3110413"/>
            <a:ext cx="961200" cy="3300"/>
          </a:xfrm>
          <a:prstGeom prst="straightConnector1">
            <a:avLst/>
          </a:prstGeom>
          <a:noFill/>
          <a:ln cap="flat" cmpd="sng" w="28575">
            <a:solidFill>
              <a:srgbClr val="037971"/>
            </a:solidFill>
            <a:prstDash val="solid"/>
            <a:round/>
            <a:headEnd len="sm" w="sm" type="none"/>
            <a:tailEnd len="med" w="med" type="oval"/>
          </a:ln>
        </p:spPr>
      </p:cxnSp>
      <p:sp>
        <p:nvSpPr>
          <p:cNvPr id="937" name="Google Shape;937;p72"/>
          <p:cNvSpPr txBox="1"/>
          <p:nvPr>
            <p:ph idx="3" type="subTitle"/>
          </p:nvPr>
        </p:nvSpPr>
        <p:spPr>
          <a:xfrm>
            <a:off x="3578825" y="2945298"/>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cxnSp>
        <p:nvCxnSpPr>
          <p:cNvPr id="938" name="Google Shape;938;p72"/>
          <p:cNvCxnSpPr/>
          <p:nvPr/>
        </p:nvCxnSpPr>
        <p:spPr>
          <a:xfrm flipH="1" rot="10800000">
            <a:off x="2541425" y="4182800"/>
            <a:ext cx="961200" cy="3300"/>
          </a:xfrm>
          <a:prstGeom prst="straightConnector1">
            <a:avLst/>
          </a:prstGeom>
          <a:noFill/>
          <a:ln cap="flat" cmpd="sng" w="28575">
            <a:solidFill>
              <a:srgbClr val="037971"/>
            </a:solidFill>
            <a:prstDash val="solid"/>
            <a:round/>
            <a:headEnd len="sm" w="sm" type="none"/>
            <a:tailEnd len="med" w="med" type="oval"/>
          </a:ln>
        </p:spPr>
      </p:cxnSp>
      <p:sp>
        <p:nvSpPr>
          <p:cNvPr id="939" name="Google Shape;939;p72"/>
          <p:cNvSpPr txBox="1"/>
          <p:nvPr>
            <p:ph idx="4" type="subTitle"/>
          </p:nvPr>
        </p:nvSpPr>
        <p:spPr>
          <a:xfrm>
            <a:off x="3578825" y="4017682"/>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image with text">
  <p:cSld name="TITLE_1">
    <p:spTree>
      <p:nvGrpSpPr>
        <p:cNvPr id="74" name="Shape 74"/>
        <p:cNvGrpSpPr/>
        <p:nvPr/>
      </p:nvGrpSpPr>
      <p:grpSpPr>
        <a:xfrm>
          <a:off x="0" y="0"/>
          <a:ext cx="0" cy="0"/>
          <a:chOff x="0" y="0"/>
          <a:chExt cx="0" cy="0"/>
        </a:xfrm>
      </p:grpSpPr>
      <p:sp>
        <p:nvSpPr>
          <p:cNvPr id="75" name="Google Shape;75;p8"/>
          <p:cNvSpPr/>
          <p:nvPr>
            <p:ph idx="2" type="pic"/>
          </p:nvPr>
        </p:nvSpPr>
        <p:spPr>
          <a:xfrm>
            <a:off x="457200" y="457200"/>
            <a:ext cx="4230000" cy="4229100"/>
          </a:xfrm>
          <a:prstGeom prst="roundRect">
            <a:avLst>
              <a:gd fmla="val 7694" name="adj"/>
            </a:avLst>
          </a:prstGeom>
          <a:noFill/>
          <a:ln>
            <a:noFill/>
          </a:ln>
        </p:spPr>
      </p:sp>
      <p:pic>
        <p:nvPicPr>
          <p:cNvPr id="76" name="Google Shape;76;p8"/>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77" name="Google Shape;77;p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 name="Google Shape;78;p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9" name="Google Shape;79;p8"/>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 2 1">
  <p:cSld name="CUSTOM_3_1_1_1">
    <p:spTree>
      <p:nvGrpSpPr>
        <p:cNvPr id="940" name="Shape 940"/>
        <p:cNvGrpSpPr/>
        <p:nvPr/>
      </p:nvGrpSpPr>
      <p:grpSpPr>
        <a:xfrm>
          <a:off x="0" y="0"/>
          <a:ext cx="0" cy="0"/>
          <a:chOff x="0" y="0"/>
          <a:chExt cx="0" cy="0"/>
        </a:xfrm>
      </p:grpSpPr>
      <p:sp>
        <p:nvSpPr>
          <p:cNvPr id="941" name="Google Shape;941;p73"/>
          <p:cNvSpPr/>
          <p:nvPr/>
        </p:nvSpPr>
        <p:spPr>
          <a:xfrm>
            <a:off x="0" y="0"/>
            <a:ext cx="2253000" cy="5143500"/>
          </a:xfrm>
          <a:prstGeom prst="rect">
            <a:avLst/>
          </a:prstGeom>
          <a:solidFill>
            <a:srgbClr val="ACE1D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4FB09E"/>
              </a:solidFill>
              <a:latin typeface="Calibri"/>
              <a:ea typeface="Calibri"/>
              <a:cs typeface="Calibri"/>
              <a:sym typeface="Calibri"/>
            </a:endParaRPr>
          </a:p>
        </p:txBody>
      </p:sp>
      <p:sp>
        <p:nvSpPr>
          <p:cNvPr id="942" name="Google Shape;942;p73"/>
          <p:cNvSpPr txBox="1"/>
          <p:nvPr/>
        </p:nvSpPr>
        <p:spPr>
          <a:xfrm rot="-5400000">
            <a:off x="-304800" y="2253700"/>
            <a:ext cx="2862600" cy="5541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FFFFFF"/>
              </a:buClr>
              <a:buSzPts val="4400"/>
              <a:buFont typeface="Sofia"/>
              <a:buNone/>
            </a:pPr>
            <a:r>
              <a:rPr b="1" lang="en-GB" sz="3000">
                <a:solidFill>
                  <a:srgbClr val="037971"/>
                </a:solidFill>
                <a:latin typeface="Century Gothic"/>
                <a:ea typeface="Century Gothic"/>
                <a:cs typeface="Century Gothic"/>
                <a:sym typeface="Century Gothic"/>
              </a:rPr>
              <a:t>Overview</a:t>
            </a:r>
            <a:endParaRPr b="1" i="0" sz="3000" u="none" cap="none" strike="noStrike">
              <a:solidFill>
                <a:srgbClr val="037971"/>
              </a:solidFill>
              <a:latin typeface="Century Gothic"/>
              <a:ea typeface="Century Gothic"/>
              <a:cs typeface="Century Gothic"/>
              <a:sym typeface="Century Gothic"/>
            </a:endParaRPr>
          </a:p>
        </p:txBody>
      </p:sp>
      <p:pic>
        <p:nvPicPr>
          <p:cNvPr id="943" name="Google Shape;943;p73"/>
          <p:cNvPicPr preferRelativeResize="0"/>
          <p:nvPr/>
        </p:nvPicPr>
        <p:blipFill rotWithShape="1">
          <a:blip r:embed="rId2">
            <a:alphaModFix/>
          </a:blip>
          <a:srcRect b="0" l="28771" r="31140" t="0"/>
          <a:stretch/>
        </p:blipFill>
        <p:spPr>
          <a:xfrm rot="575583">
            <a:off x="7168303" y="407720"/>
            <a:ext cx="1861477" cy="3377249"/>
          </a:xfrm>
          <a:prstGeom prst="rect">
            <a:avLst/>
          </a:prstGeom>
          <a:noFill/>
          <a:ln>
            <a:noFill/>
          </a:ln>
        </p:spPr>
      </p:pic>
      <p:pic>
        <p:nvPicPr>
          <p:cNvPr id="944" name="Google Shape;944;p73"/>
          <p:cNvPicPr preferRelativeResize="0"/>
          <p:nvPr/>
        </p:nvPicPr>
        <p:blipFill rotWithShape="1">
          <a:blip r:embed="rId3">
            <a:alphaModFix/>
          </a:blip>
          <a:srcRect b="17566" l="32414" r="33402" t="26436"/>
          <a:stretch/>
        </p:blipFill>
        <p:spPr>
          <a:xfrm rot="-175503">
            <a:off x="6436995" y="3329492"/>
            <a:ext cx="2878559" cy="3429477"/>
          </a:xfrm>
          <a:prstGeom prst="rect">
            <a:avLst/>
          </a:prstGeom>
          <a:noFill/>
          <a:ln>
            <a:noFill/>
          </a:ln>
        </p:spPr>
      </p:pic>
      <p:sp>
        <p:nvSpPr>
          <p:cNvPr id="945" name="Google Shape;945;p73"/>
          <p:cNvSpPr/>
          <p:nvPr/>
        </p:nvSpPr>
        <p:spPr>
          <a:xfrm>
            <a:off x="1903750" y="3132323"/>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73"/>
          <p:cNvSpPr/>
          <p:nvPr/>
        </p:nvSpPr>
        <p:spPr>
          <a:xfrm>
            <a:off x="1903750" y="2051686"/>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73"/>
          <p:cNvSpPr/>
          <p:nvPr/>
        </p:nvSpPr>
        <p:spPr>
          <a:xfrm>
            <a:off x="1903750" y="971050"/>
            <a:ext cx="724800" cy="719700"/>
          </a:xfrm>
          <a:prstGeom prst="ellipse">
            <a:avLst/>
          </a:prstGeom>
          <a:solidFill>
            <a:srgbClr val="03797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8" name="Google Shape;948;p73"/>
          <p:cNvSpPr txBox="1"/>
          <p:nvPr/>
        </p:nvSpPr>
        <p:spPr>
          <a:xfrm>
            <a:off x="1903750" y="1084613"/>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1</a:t>
            </a:r>
            <a:endParaRPr b="1" i="0" sz="2000" u="none" cap="none" strike="noStrike">
              <a:solidFill>
                <a:srgbClr val="000000"/>
              </a:solidFill>
              <a:latin typeface="Century Gothic"/>
              <a:ea typeface="Century Gothic"/>
              <a:cs typeface="Century Gothic"/>
              <a:sym typeface="Century Gothic"/>
            </a:endParaRPr>
          </a:p>
        </p:txBody>
      </p:sp>
      <p:sp>
        <p:nvSpPr>
          <p:cNvPr id="949" name="Google Shape;949;p73"/>
          <p:cNvSpPr txBox="1"/>
          <p:nvPr/>
        </p:nvSpPr>
        <p:spPr>
          <a:xfrm>
            <a:off x="1903750" y="2165238"/>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2</a:t>
            </a:r>
            <a:endParaRPr b="1" i="0" sz="2000" u="none" cap="none" strike="noStrike">
              <a:solidFill>
                <a:srgbClr val="000000"/>
              </a:solidFill>
              <a:latin typeface="Century Gothic"/>
              <a:ea typeface="Century Gothic"/>
              <a:cs typeface="Century Gothic"/>
              <a:sym typeface="Century Gothic"/>
            </a:endParaRPr>
          </a:p>
        </p:txBody>
      </p:sp>
      <p:sp>
        <p:nvSpPr>
          <p:cNvPr id="950" name="Google Shape;950;p73"/>
          <p:cNvSpPr txBox="1"/>
          <p:nvPr/>
        </p:nvSpPr>
        <p:spPr>
          <a:xfrm>
            <a:off x="1903750" y="3237625"/>
            <a:ext cx="7248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700"/>
              <a:buFont typeface="Arial"/>
              <a:buNone/>
            </a:pPr>
            <a:r>
              <a:rPr b="1" i="0" lang="en-GB" sz="2000" u="none" cap="none" strike="noStrike">
                <a:solidFill>
                  <a:srgbClr val="FFFFFF"/>
                </a:solidFill>
                <a:latin typeface="Century Gothic"/>
                <a:ea typeface="Century Gothic"/>
                <a:cs typeface="Century Gothic"/>
                <a:sym typeface="Century Gothic"/>
              </a:rPr>
              <a:t>3</a:t>
            </a:r>
            <a:endParaRPr b="1" i="0" sz="2000" u="none" cap="none" strike="noStrike">
              <a:solidFill>
                <a:srgbClr val="000000"/>
              </a:solidFill>
              <a:latin typeface="Century Gothic"/>
              <a:ea typeface="Century Gothic"/>
              <a:cs typeface="Century Gothic"/>
              <a:sym typeface="Century Gothic"/>
            </a:endParaRPr>
          </a:p>
        </p:txBody>
      </p:sp>
      <p:cxnSp>
        <p:nvCxnSpPr>
          <p:cNvPr id="951" name="Google Shape;951;p73"/>
          <p:cNvCxnSpPr/>
          <p:nvPr/>
        </p:nvCxnSpPr>
        <p:spPr>
          <a:xfrm flipH="1" rot="10800000">
            <a:off x="2552350" y="1329263"/>
            <a:ext cx="961200" cy="3300"/>
          </a:xfrm>
          <a:prstGeom prst="straightConnector1">
            <a:avLst/>
          </a:prstGeom>
          <a:noFill/>
          <a:ln cap="flat" cmpd="sng" w="28575">
            <a:solidFill>
              <a:srgbClr val="037971"/>
            </a:solidFill>
            <a:prstDash val="solid"/>
            <a:round/>
            <a:headEnd len="sm" w="sm" type="none"/>
            <a:tailEnd len="med" w="med" type="oval"/>
          </a:ln>
        </p:spPr>
      </p:cxnSp>
      <p:cxnSp>
        <p:nvCxnSpPr>
          <p:cNvPr id="952" name="Google Shape;952;p73"/>
          <p:cNvCxnSpPr/>
          <p:nvPr/>
        </p:nvCxnSpPr>
        <p:spPr>
          <a:xfrm flipH="1" rot="10800000">
            <a:off x="2552350" y="2409888"/>
            <a:ext cx="961200" cy="3300"/>
          </a:xfrm>
          <a:prstGeom prst="straightConnector1">
            <a:avLst/>
          </a:prstGeom>
          <a:noFill/>
          <a:ln cap="flat" cmpd="sng" w="28575">
            <a:solidFill>
              <a:srgbClr val="037971"/>
            </a:solidFill>
            <a:prstDash val="solid"/>
            <a:round/>
            <a:headEnd len="sm" w="sm" type="none"/>
            <a:tailEnd len="med" w="med" type="oval"/>
          </a:ln>
        </p:spPr>
      </p:cxnSp>
      <p:sp>
        <p:nvSpPr>
          <p:cNvPr id="953" name="Google Shape;953;p73"/>
          <p:cNvSpPr txBox="1"/>
          <p:nvPr>
            <p:ph idx="1" type="subTitle"/>
          </p:nvPr>
        </p:nvSpPr>
        <p:spPr>
          <a:xfrm>
            <a:off x="3589750" y="1164157"/>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
        <p:nvSpPr>
          <p:cNvPr id="954" name="Google Shape;954;p73"/>
          <p:cNvSpPr txBox="1"/>
          <p:nvPr>
            <p:ph idx="2" type="subTitle"/>
          </p:nvPr>
        </p:nvSpPr>
        <p:spPr>
          <a:xfrm>
            <a:off x="3589750" y="2244778"/>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cxnSp>
        <p:nvCxnSpPr>
          <p:cNvPr id="955" name="Google Shape;955;p73"/>
          <p:cNvCxnSpPr/>
          <p:nvPr/>
        </p:nvCxnSpPr>
        <p:spPr>
          <a:xfrm flipH="1" rot="10800000">
            <a:off x="2552350" y="3482263"/>
            <a:ext cx="961200" cy="3300"/>
          </a:xfrm>
          <a:prstGeom prst="straightConnector1">
            <a:avLst/>
          </a:prstGeom>
          <a:noFill/>
          <a:ln cap="flat" cmpd="sng" w="28575">
            <a:solidFill>
              <a:srgbClr val="037971"/>
            </a:solidFill>
            <a:prstDash val="solid"/>
            <a:round/>
            <a:headEnd len="sm" w="sm" type="none"/>
            <a:tailEnd len="med" w="med" type="oval"/>
          </a:ln>
        </p:spPr>
      </p:cxnSp>
      <p:sp>
        <p:nvSpPr>
          <p:cNvPr id="956" name="Google Shape;956;p73"/>
          <p:cNvSpPr txBox="1"/>
          <p:nvPr>
            <p:ph idx="3" type="subTitle"/>
          </p:nvPr>
        </p:nvSpPr>
        <p:spPr>
          <a:xfrm>
            <a:off x="3589750" y="3317148"/>
            <a:ext cx="35016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100"/>
              <a:buFont typeface="Lato Light"/>
              <a:buNone/>
              <a:defRPr sz="1100">
                <a:solidFill>
                  <a:srgbClr val="037971"/>
                </a:solidFill>
                <a:latin typeface="Lato Light"/>
                <a:ea typeface="Lato Light"/>
                <a:cs typeface="Lato Light"/>
                <a:sym typeface="Lato Light"/>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estion slide">
  <p:cSld name="CUSTOM_4">
    <p:spTree>
      <p:nvGrpSpPr>
        <p:cNvPr id="957" name="Shape 957"/>
        <p:cNvGrpSpPr/>
        <p:nvPr/>
      </p:nvGrpSpPr>
      <p:grpSpPr>
        <a:xfrm>
          <a:off x="0" y="0"/>
          <a:ext cx="0" cy="0"/>
          <a:chOff x="0" y="0"/>
          <a:chExt cx="0" cy="0"/>
        </a:xfrm>
      </p:grpSpPr>
      <p:sp>
        <p:nvSpPr>
          <p:cNvPr id="958" name="Google Shape;958;p74"/>
          <p:cNvSpPr/>
          <p:nvPr/>
        </p:nvSpPr>
        <p:spPr>
          <a:xfrm>
            <a:off x="-2581200" y="3619488"/>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74"/>
          <p:cNvSpPr/>
          <p:nvPr/>
        </p:nvSpPr>
        <p:spPr>
          <a:xfrm>
            <a:off x="7391400" y="-2352600"/>
            <a:ext cx="4105200" cy="41052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74"/>
          <p:cNvSpPr txBox="1"/>
          <p:nvPr/>
        </p:nvSpPr>
        <p:spPr>
          <a:xfrm>
            <a:off x="3190050" y="14671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QUESTION</a:t>
            </a:r>
            <a:endParaRPr b="1" sz="1200">
              <a:solidFill>
                <a:srgbClr val="4FB09E"/>
              </a:solidFill>
              <a:latin typeface="Lato"/>
              <a:ea typeface="Lato"/>
              <a:cs typeface="Lato"/>
              <a:sym typeface="Lato"/>
            </a:endParaRPr>
          </a:p>
        </p:txBody>
      </p:sp>
      <p:sp>
        <p:nvSpPr>
          <p:cNvPr id="961" name="Google Shape;961;p74"/>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62" name="Google Shape;962;p74"/>
          <p:cNvPicPr preferRelativeResize="0"/>
          <p:nvPr/>
        </p:nvPicPr>
        <p:blipFill rotWithShape="1">
          <a:blip r:embed="rId2">
            <a:alphaModFix/>
          </a:blip>
          <a:srcRect b="17566" l="32414" r="33402" t="26436"/>
          <a:stretch/>
        </p:blipFill>
        <p:spPr>
          <a:xfrm rot="-9448745">
            <a:off x="6737974" y="-880522"/>
            <a:ext cx="3187996" cy="3721026"/>
          </a:xfrm>
          <a:prstGeom prst="rect">
            <a:avLst/>
          </a:prstGeom>
          <a:noFill/>
          <a:ln>
            <a:noFill/>
          </a:ln>
        </p:spPr>
      </p:pic>
      <p:pic>
        <p:nvPicPr>
          <p:cNvPr id="963" name="Google Shape;963;p74"/>
          <p:cNvPicPr preferRelativeResize="0"/>
          <p:nvPr/>
        </p:nvPicPr>
        <p:blipFill rotWithShape="1">
          <a:blip r:embed="rId3">
            <a:alphaModFix/>
          </a:blip>
          <a:srcRect b="30109" l="40147" r="32461" t="25157"/>
          <a:stretch/>
        </p:blipFill>
        <p:spPr>
          <a:xfrm flipH="1" rot="8030039">
            <a:off x="-222817" y="1524920"/>
            <a:ext cx="2471132" cy="2941234"/>
          </a:xfrm>
          <a:prstGeom prst="rect">
            <a:avLst/>
          </a:prstGeom>
          <a:noFill/>
          <a:ln>
            <a:noFill/>
          </a:ln>
        </p:spPr>
      </p:pic>
      <p:pic>
        <p:nvPicPr>
          <p:cNvPr id="964" name="Google Shape;964;p74"/>
          <p:cNvPicPr preferRelativeResize="0"/>
          <p:nvPr/>
        </p:nvPicPr>
        <p:blipFill rotWithShape="1">
          <a:blip r:embed="rId2">
            <a:alphaModFix/>
          </a:blip>
          <a:srcRect b="60885" l="47388" r="33403" t="26436"/>
          <a:stretch/>
        </p:blipFill>
        <p:spPr>
          <a:xfrm rot="8828553">
            <a:off x="-299130" y="4973316"/>
            <a:ext cx="1783506" cy="846315"/>
          </a:xfrm>
          <a:prstGeom prst="rect">
            <a:avLst/>
          </a:prstGeom>
          <a:noFill/>
          <a:ln>
            <a:noFill/>
          </a:ln>
        </p:spPr>
      </p:pic>
      <p:sp>
        <p:nvSpPr>
          <p:cNvPr id="965" name="Google Shape;965;p74"/>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p:cSld name="CUSTOM_4_1">
    <p:spTree>
      <p:nvGrpSpPr>
        <p:cNvPr id="966" name="Shape 966"/>
        <p:cNvGrpSpPr/>
        <p:nvPr/>
      </p:nvGrpSpPr>
      <p:grpSpPr>
        <a:xfrm>
          <a:off x="0" y="0"/>
          <a:ext cx="0" cy="0"/>
          <a:chOff x="0" y="0"/>
          <a:chExt cx="0" cy="0"/>
        </a:xfrm>
      </p:grpSpPr>
      <p:sp>
        <p:nvSpPr>
          <p:cNvPr id="967" name="Google Shape;967;p75"/>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75"/>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969" name="Google Shape;969;p75"/>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970" name="Google Shape;970;p75"/>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71" name="Google Shape;971;p75"/>
          <p:cNvPicPr preferRelativeResize="0"/>
          <p:nvPr/>
        </p:nvPicPr>
        <p:blipFill rotWithShape="1">
          <a:blip r:embed="rId2">
            <a:alphaModFix/>
          </a:blip>
          <a:srcRect b="30109" l="40147" r="32461" t="25157"/>
          <a:stretch/>
        </p:blipFill>
        <p:spPr>
          <a:xfrm rot="-8030039">
            <a:off x="6749533" y="847520"/>
            <a:ext cx="2471132" cy="294123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class activity ">
  <p:cSld name="CUSTOM_10">
    <p:spTree>
      <p:nvGrpSpPr>
        <p:cNvPr id="972" name="Shape 972"/>
        <p:cNvGrpSpPr/>
        <p:nvPr/>
      </p:nvGrpSpPr>
      <p:grpSpPr>
        <a:xfrm>
          <a:off x="0" y="0"/>
          <a:ext cx="0" cy="0"/>
          <a:chOff x="0" y="0"/>
          <a:chExt cx="0" cy="0"/>
        </a:xfrm>
      </p:grpSpPr>
      <p:sp>
        <p:nvSpPr>
          <p:cNvPr id="973" name="Google Shape;973;p76"/>
          <p:cNvSpPr/>
          <p:nvPr/>
        </p:nvSpPr>
        <p:spPr>
          <a:xfrm>
            <a:off x="6605425"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76"/>
          <p:cNvSpPr txBox="1"/>
          <p:nvPr/>
        </p:nvSpPr>
        <p:spPr>
          <a:xfrm>
            <a:off x="7062625" y="2393625"/>
            <a:ext cx="2213100" cy="2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IN-CLASS ACTIVITY</a:t>
            </a:r>
            <a:endParaRPr b="1" sz="1200">
              <a:solidFill>
                <a:schemeClr val="lt1"/>
              </a:solidFill>
              <a:latin typeface="Lato"/>
              <a:ea typeface="Lato"/>
              <a:cs typeface="Lato"/>
              <a:sym typeface="Lato"/>
            </a:endParaRPr>
          </a:p>
        </p:txBody>
      </p:sp>
      <p:cxnSp>
        <p:nvCxnSpPr>
          <p:cNvPr id="975" name="Google Shape;975;p76"/>
          <p:cNvCxnSpPr/>
          <p:nvPr/>
        </p:nvCxnSpPr>
        <p:spPr>
          <a:xfrm rot="10800000">
            <a:off x="6228673" y="2573250"/>
            <a:ext cx="679500" cy="0"/>
          </a:xfrm>
          <a:prstGeom prst="straightConnector1">
            <a:avLst/>
          </a:prstGeom>
          <a:noFill/>
          <a:ln cap="flat" cmpd="sng" w="28575">
            <a:solidFill>
              <a:srgbClr val="037971"/>
            </a:solidFill>
            <a:prstDash val="solid"/>
            <a:round/>
            <a:headEnd len="sm" w="sm" type="none"/>
            <a:tailEnd len="med" w="med" type="oval"/>
          </a:ln>
        </p:spPr>
      </p:cxnSp>
      <p:sp>
        <p:nvSpPr>
          <p:cNvPr id="976" name="Google Shape;976;p76"/>
          <p:cNvSpPr txBox="1"/>
          <p:nvPr>
            <p:ph idx="1" type="subTitle"/>
          </p:nvPr>
        </p:nvSpPr>
        <p:spPr>
          <a:xfrm>
            <a:off x="1103275" y="2309175"/>
            <a:ext cx="4898100" cy="1306200"/>
          </a:xfrm>
          <a:prstGeom prst="rect">
            <a:avLst/>
          </a:prstGeom>
        </p:spPr>
        <p:txBody>
          <a:bodyPr anchorCtr="0" anchor="t" bIns="91425" lIns="91425" spcFirstLastPara="1" rIns="91425" wrap="square" tIns="91425">
            <a:noAutofit/>
          </a:bodyPr>
          <a:lstStyle>
            <a:lvl1pPr lvl="0" algn="r">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77" name="Google Shape;977;p76"/>
          <p:cNvPicPr preferRelativeResize="0"/>
          <p:nvPr/>
        </p:nvPicPr>
        <p:blipFill rotWithShape="1">
          <a:blip r:embed="rId2">
            <a:alphaModFix/>
          </a:blip>
          <a:srcRect b="17566" l="32414" r="33402" t="26436"/>
          <a:stretch/>
        </p:blipFill>
        <p:spPr>
          <a:xfrm flipH="1" rot="73682">
            <a:off x="-328826" y="-311267"/>
            <a:ext cx="3187996" cy="372103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ussion slide with title">
  <p:cSld name="CUSTOM_10_1">
    <p:spTree>
      <p:nvGrpSpPr>
        <p:cNvPr id="978" name="Shape 978"/>
        <p:cNvGrpSpPr/>
        <p:nvPr/>
      </p:nvGrpSpPr>
      <p:grpSpPr>
        <a:xfrm>
          <a:off x="0" y="0"/>
          <a:ext cx="0" cy="0"/>
          <a:chOff x="0" y="0"/>
          <a:chExt cx="0" cy="0"/>
        </a:xfrm>
      </p:grpSpPr>
      <p:sp>
        <p:nvSpPr>
          <p:cNvPr id="979" name="Google Shape;979;p77"/>
          <p:cNvSpPr/>
          <p:nvPr/>
        </p:nvSpPr>
        <p:spPr>
          <a:xfrm>
            <a:off x="-1033500" y="792900"/>
            <a:ext cx="3557700" cy="3557700"/>
          </a:xfrm>
          <a:prstGeom prst="ellipse">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0" name="Google Shape;980;p77"/>
          <p:cNvPicPr preferRelativeResize="0"/>
          <p:nvPr/>
        </p:nvPicPr>
        <p:blipFill rotWithShape="1">
          <a:blip r:embed="rId2">
            <a:alphaModFix/>
          </a:blip>
          <a:srcRect b="17566" l="32414" r="33402" t="26436"/>
          <a:stretch/>
        </p:blipFill>
        <p:spPr>
          <a:xfrm flipH="1" rot="1059691">
            <a:off x="-354853" y="-594769"/>
            <a:ext cx="3187997" cy="3721027"/>
          </a:xfrm>
          <a:prstGeom prst="rect">
            <a:avLst/>
          </a:prstGeom>
          <a:noFill/>
          <a:ln>
            <a:noFill/>
          </a:ln>
        </p:spPr>
      </p:pic>
      <p:sp>
        <p:nvSpPr>
          <p:cNvPr id="981" name="Google Shape;981;p77"/>
          <p:cNvSpPr txBox="1"/>
          <p:nvPr/>
        </p:nvSpPr>
        <p:spPr>
          <a:xfrm>
            <a:off x="-152400" y="2393625"/>
            <a:ext cx="2213100" cy="299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GB" sz="1200">
                <a:solidFill>
                  <a:schemeClr val="lt1"/>
                </a:solidFill>
                <a:latin typeface="Lato"/>
                <a:ea typeface="Lato"/>
                <a:cs typeface="Lato"/>
                <a:sym typeface="Lato"/>
              </a:rPr>
              <a:t>DISCUSSION</a:t>
            </a:r>
            <a:endParaRPr b="1" sz="1200">
              <a:solidFill>
                <a:schemeClr val="lt1"/>
              </a:solidFill>
              <a:latin typeface="Lato"/>
              <a:ea typeface="Lato"/>
              <a:cs typeface="Lato"/>
              <a:sym typeface="Lato"/>
            </a:endParaRPr>
          </a:p>
        </p:txBody>
      </p:sp>
      <p:cxnSp>
        <p:nvCxnSpPr>
          <p:cNvPr id="982" name="Google Shape;982;p77"/>
          <p:cNvCxnSpPr/>
          <p:nvPr/>
        </p:nvCxnSpPr>
        <p:spPr>
          <a:xfrm>
            <a:off x="2213172" y="2571748"/>
            <a:ext cx="714300" cy="0"/>
          </a:xfrm>
          <a:prstGeom prst="straightConnector1">
            <a:avLst/>
          </a:prstGeom>
          <a:noFill/>
          <a:ln cap="flat" cmpd="sng" w="28575">
            <a:solidFill>
              <a:srgbClr val="037971"/>
            </a:solidFill>
            <a:prstDash val="solid"/>
            <a:round/>
            <a:headEnd len="sm" w="sm" type="none"/>
            <a:tailEnd len="med" w="med" type="oval"/>
          </a:ln>
        </p:spPr>
      </p:cxnSp>
      <p:sp>
        <p:nvSpPr>
          <p:cNvPr id="983" name="Google Shape;983;p77"/>
          <p:cNvSpPr txBox="1"/>
          <p:nvPr>
            <p:ph idx="1" type="subTitle"/>
          </p:nvPr>
        </p:nvSpPr>
        <p:spPr>
          <a:xfrm>
            <a:off x="3137025" y="2309175"/>
            <a:ext cx="4898100" cy="1306200"/>
          </a:xfrm>
          <a:prstGeom prst="rect">
            <a:avLst/>
          </a:prstGeom>
        </p:spPr>
        <p:txBody>
          <a:bodyPr anchorCtr="0" anchor="t" bIns="91425" lIns="91425" spcFirstLastPara="1" rIns="91425" wrap="square" tIns="91425">
            <a:noAutofit/>
          </a:bodyPr>
          <a:lstStyle>
            <a:lvl1pPr lvl="0">
              <a:spcBef>
                <a:spcPts val="0"/>
              </a:spcBef>
              <a:spcAft>
                <a:spcPts val="0"/>
              </a:spcAft>
              <a:buClr>
                <a:srgbClr val="037971"/>
              </a:buClr>
              <a:buSzPts val="2000"/>
              <a:buFont typeface="Century Gothic"/>
              <a:buNone/>
              <a:defRPr b="1" sz="20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4" name="Google Shape;984;p77"/>
          <p:cNvSpPr txBox="1"/>
          <p:nvPr>
            <p:ph idx="2" type="subTitle"/>
          </p:nvPr>
        </p:nvSpPr>
        <p:spPr>
          <a:xfrm>
            <a:off x="3137025" y="1567875"/>
            <a:ext cx="3516000" cy="665100"/>
          </a:xfrm>
          <a:prstGeom prst="rect">
            <a:avLst/>
          </a:prstGeom>
        </p:spPr>
        <p:txBody>
          <a:bodyPr anchorCtr="0" anchor="t" bIns="91425" lIns="91425" spcFirstLastPara="1" rIns="91425" wrap="square" tIns="91425">
            <a:noAutofit/>
          </a:bodyPr>
          <a:lstStyle>
            <a:lvl1pPr lvl="0">
              <a:lnSpc>
                <a:spcPct val="115000"/>
              </a:lnSpc>
              <a:spcBef>
                <a:spcPts val="0"/>
              </a:spcBef>
              <a:spcAft>
                <a:spcPts val="0"/>
              </a:spcAft>
              <a:buClr>
                <a:srgbClr val="037971"/>
              </a:buClr>
              <a:buSzPts val="1400"/>
              <a:buFont typeface="Century Gothic"/>
              <a:buNone/>
              <a:defRPr sz="1400">
                <a:solidFill>
                  <a:srgbClr val="03797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85" name="Google Shape;985;p77"/>
          <p:cNvPicPr preferRelativeResize="0"/>
          <p:nvPr/>
        </p:nvPicPr>
        <p:blipFill rotWithShape="1">
          <a:blip r:embed="rId3">
            <a:alphaModFix/>
          </a:blip>
          <a:srcRect b="30109" l="40147" r="32461" t="25157"/>
          <a:stretch/>
        </p:blipFill>
        <p:spPr>
          <a:xfrm rot="-8030039">
            <a:off x="6606608" y="2191670"/>
            <a:ext cx="2471132" cy="294123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lection slide">
  <p:cSld name="CUSTOM_4_1_1">
    <p:spTree>
      <p:nvGrpSpPr>
        <p:cNvPr id="986" name="Shape 986"/>
        <p:cNvGrpSpPr/>
        <p:nvPr/>
      </p:nvGrpSpPr>
      <p:grpSpPr>
        <a:xfrm>
          <a:off x="0" y="0"/>
          <a:ext cx="0" cy="0"/>
          <a:chOff x="0" y="0"/>
          <a:chExt cx="0" cy="0"/>
        </a:xfrm>
      </p:grpSpPr>
      <p:sp>
        <p:nvSpPr>
          <p:cNvPr id="987" name="Google Shape;987;p78"/>
          <p:cNvSpPr txBox="1"/>
          <p:nvPr/>
        </p:nvSpPr>
        <p:spPr>
          <a:xfrm>
            <a:off x="3190050" y="997650"/>
            <a:ext cx="2763900" cy="29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4FB09E"/>
                </a:solidFill>
                <a:latin typeface="Lato"/>
                <a:ea typeface="Lato"/>
                <a:cs typeface="Lato"/>
                <a:sym typeface="Lato"/>
              </a:rPr>
              <a:t>REFLECTION</a:t>
            </a:r>
            <a:endParaRPr b="1" sz="1200">
              <a:solidFill>
                <a:srgbClr val="4FB09E"/>
              </a:solidFill>
              <a:latin typeface="Lato"/>
              <a:ea typeface="Lato"/>
              <a:cs typeface="Lato"/>
              <a:sym typeface="Lato"/>
            </a:endParaRPr>
          </a:p>
        </p:txBody>
      </p:sp>
      <p:sp>
        <p:nvSpPr>
          <p:cNvPr id="988" name="Google Shape;988;p78"/>
          <p:cNvSpPr txBox="1"/>
          <p:nvPr>
            <p:ph idx="1" type="subTitle"/>
          </p:nvPr>
        </p:nvSpPr>
        <p:spPr>
          <a:xfrm>
            <a:off x="1913400" y="1296750"/>
            <a:ext cx="5317200" cy="7803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989" name="Google Shape;989;p78"/>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990" name="Google Shape;990;p78"/>
          <p:cNvSpPr txBox="1"/>
          <p:nvPr>
            <p:ph idx="2" type="subTitle"/>
          </p:nvPr>
        </p:nvSpPr>
        <p:spPr>
          <a:xfrm>
            <a:off x="1913400" y="2331150"/>
            <a:ext cx="5317200" cy="7803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
        <p:nvSpPr>
          <p:cNvPr id="991" name="Google Shape;991;p78"/>
          <p:cNvSpPr txBox="1"/>
          <p:nvPr>
            <p:ph idx="3" type="subTitle"/>
          </p:nvPr>
        </p:nvSpPr>
        <p:spPr>
          <a:xfrm>
            <a:off x="1913400" y="3365550"/>
            <a:ext cx="5317200" cy="780300"/>
          </a:xfrm>
          <a:prstGeom prst="rect">
            <a:avLst/>
          </a:prstGeom>
        </p:spPr>
        <p:txBody>
          <a:bodyPr anchorCtr="0" anchor="t" bIns="91425" lIns="91425" spcFirstLastPara="1" rIns="91425" wrap="square" tIns="91425">
            <a:noAutofit/>
          </a:bodyPr>
          <a:lstStyle>
            <a:lvl1pPr lvl="0" algn="ctr">
              <a:spcBef>
                <a:spcPts val="0"/>
              </a:spcBef>
              <a:spcAft>
                <a:spcPts val="0"/>
              </a:spcAft>
              <a:buClr>
                <a:srgbClr val="037971"/>
              </a:buClr>
              <a:buSzPts val="1600"/>
              <a:buFont typeface="Century Gothic"/>
              <a:buNone/>
              <a:defRPr b="1" sz="1600">
                <a:solidFill>
                  <a:srgbClr val="037971"/>
                </a:solidFill>
                <a:latin typeface="Century Gothic"/>
                <a:ea typeface="Century Gothic"/>
                <a:cs typeface="Century Gothic"/>
                <a:sym typeface="Century Gothic"/>
              </a:defRPr>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pic>
        <p:nvPicPr>
          <p:cNvPr id="992" name="Google Shape;992;p78"/>
          <p:cNvPicPr preferRelativeResize="0"/>
          <p:nvPr/>
        </p:nvPicPr>
        <p:blipFill rotWithShape="1">
          <a:blip r:embed="rId2">
            <a:alphaModFix/>
          </a:blip>
          <a:srcRect b="17566" l="32414" r="33402" t="26436"/>
          <a:stretch/>
        </p:blipFill>
        <p:spPr>
          <a:xfrm flipH="1" rot="-1351255">
            <a:off x="-872501" y="-566197"/>
            <a:ext cx="3187996" cy="3721026"/>
          </a:xfrm>
          <a:prstGeom prst="rect">
            <a:avLst/>
          </a:prstGeom>
          <a:noFill/>
          <a:ln>
            <a:noFill/>
          </a:ln>
        </p:spPr>
      </p:pic>
      <p:pic>
        <p:nvPicPr>
          <p:cNvPr id="993" name="Google Shape;993;p78"/>
          <p:cNvPicPr preferRelativeResize="0"/>
          <p:nvPr/>
        </p:nvPicPr>
        <p:blipFill rotWithShape="1">
          <a:blip r:embed="rId3">
            <a:alphaModFix/>
          </a:blip>
          <a:srcRect b="30109" l="40147" r="32461" t="25157"/>
          <a:stretch/>
        </p:blipFill>
        <p:spPr>
          <a:xfrm rot="-8030039">
            <a:off x="6558983" y="1524920"/>
            <a:ext cx="2471132" cy="2941234"/>
          </a:xfrm>
          <a:prstGeom prst="rect">
            <a:avLst/>
          </a:prstGeom>
          <a:noFill/>
          <a:ln>
            <a:noFill/>
          </a:ln>
        </p:spPr>
      </p:pic>
      <p:pic>
        <p:nvPicPr>
          <p:cNvPr id="994" name="Google Shape;994;p78"/>
          <p:cNvPicPr preferRelativeResize="0"/>
          <p:nvPr/>
        </p:nvPicPr>
        <p:blipFill rotWithShape="1">
          <a:blip r:embed="rId2">
            <a:alphaModFix/>
          </a:blip>
          <a:srcRect b="60885" l="47388" r="33403" t="26436"/>
          <a:stretch/>
        </p:blipFill>
        <p:spPr>
          <a:xfrm flipH="1" rot="-8828553">
            <a:off x="7322923" y="4973316"/>
            <a:ext cx="1783506" cy="846315"/>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4">
  <p:cSld name="CUSTOM_6">
    <p:spTree>
      <p:nvGrpSpPr>
        <p:cNvPr id="995" name="Shape 995"/>
        <p:cNvGrpSpPr/>
        <p:nvPr/>
      </p:nvGrpSpPr>
      <p:grpSpPr>
        <a:xfrm>
          <a:off x="0" y="0"/>
          <a:ext cx="0" cy="0"/>
          <a:chOff x="0" y="0"/>
          <a:chExt cx="0" cy="0"/>
        </a:xfrm>
      </p:grpSpPr>
      <p:graphicFrame>
        <p:nvGraphicFramePr>
          <p:cNvPr id="996" name="Google Shape;996;p79"/>
          <p:cNvGraphicFramePr/>
          <p:nvPr/>
        </p:nvGraphicFramePr>
        <p:xfrm>
          <a:off x="1584425" y="2191886"/>
          <a:ext cx="3000000" cy="3000000"/>
        </p:xfrm>
        <a:graphic>
          <a:graphicData uri="http://schemas.openxmlformats.org/drawingml/2006/table">
            <a:tbl>
              <a:tblPr>
                <a:noFill/>
                <a:tableStyleId>{D931EA43-0ED7-49A5-B3F3-02A76FB7CECB}</a:tableStyleId>
              </a:tblPr>
              <a:tblGrid>
                <a:gridCol w="2017125"/>
                <a:gridCol w="2017125"/>
                <a:gridCol w="20171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997" name="Google Shape;997;p79"/>
          <p:cNvSpPr txBox="1"/>
          <p:nvPr>
            <p:ph type="title"/>
          </p:nvPr>
        </p:nvSpPr>
        <p:spPr>
          <a:xfrm>
            <a:off x="1508213" y="1284386"/>
            <a:ext cx="40344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98" name="Google Shape;998;p79"/>
          <p:cNvSpPr txBox="1"/>
          <p:nvPr>
            <p:ph idx="1" type="body"/>
          </p:nvPr>
        </p:nvSpPr>
        <p:spPr>
          <a:xfrm>
            <a:off x="1578275" y="21918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999" name="Google Shape;999;p79"/>
          <p:cNvSpPr txBox="1"/>
          <p:nvPr>
            <p:ph idx="2" type="body"/>
          </p:nvPr>
        </p:nvSpPr>
        <p:spPr>
          <a:xfrm>
            <a:off x="3598513" y="21918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00" name="Google Shape;1000;p79"/>
          <p:cNvSpPr txBox="1"/>
          <p:nvPr>
            <p:ph idx="3" type="body"/>
          </p:nvPr>
        </p:nvSpPr>
        <p:spPr>
          <a:xfrm>
            <a:off x="5621713" y="21918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01" name="Google Shape;1001;p79"/>
          <p:cNvSpPr txBox="1"/>
          <p:nvPr>
            <p:ph idx="4" type="body"/>
          </p:nvPr>
        </p:nvSpPr>
        <p:spPr>
          <a:xfrm>
            <a:off x="1578275" y="25881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2" name="Google Shape;1002;p79"/>
          <p:cNvSpPr txBox="1"/>
          <p:nvPr>
            <p:ph idx="5" type="body"/>
          </p:nvPr>
        </p:nvSpPr>
        <p:spPr>
          <a:xfrm>
            <a:off x="3598513" y="25881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3" name="Google Shape;1003;p79"/>
          <p:cNvSpPr txBox="1"/>
          <p:nvPr>
            <p:ph idx="6" type="body"/>
          </p:nvPr>
        </p:nvSpPr>
        <p:spPr>
          <a:xfrm>
            <a:off x="5621713" y="25881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4" name="Google Shape;1004;p79"/>
          <p:cNvSpPr txBox="1"/>
          <p:nvPr>
            <p:ph idx="7" type="body"/>
          </p:nvPr>
        </p:nvSpPr>
        <p:spPr>
          <a:xfrm>
            <a:off x="1578275" y="29844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5" name="Google Shape;1005;p79"/>
          <p:cNvSpPr txBox="1"/>
          <p:nvPr>
            <p:ph idx="8" type="body"/>
          </p:nvPr>
        </p:nvSpPr>
        <p:spPr>
          <a:xfrm>
            <a:off x="3598513" y="29844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6" name="Google Shape;1006;p79"/>
          <p:cNvSpPr txBox="1"/>
          <p:nvPr>
            <p:ph idx="9" type="body"/>
          </p:nvPr>
        </p:nvSpPr>
        <p:spPr>
          <a:xfrm>
            <a:off x="5621713" y="298447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7" name="Google Shape;1007;p79"/>
          <p:cNvSpPr txBox="1"/>
          <p:nvPr>
            <p:ph idx="13" type="body"/>
          </p:nvPr>
        </p:nvSpPr>
        <p:spPr>
          <a:xfrm>
            <a:off x="1578275" y="338052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8" name="Google Shape;1008;p79"/>
          <p:cNvSpPr txBox="1"/>
          <p:nvPr>
            <p:ph idx="14" type="body"/>
          </p:nvPr>
        </p:nvSpPr>
        <p:spPr>
          <a:xfrm>
            <a:off x="3598513" y="338052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09" name="Google Shape;1009;p79"/>
          <p:cNvSpPr txBox="1"/>
          <p:nvPr>
            <p:ph idx="15" type="body"/>
          </p:nvPr>
        </p:nvSpPr>
        <p:spPr>
          <a:xfrm>
            <a:off x="5621713" y="3380525"/>
            <a:ext cx="20232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pic>
        <p:nvPicPr>
          <p:cNvPr id="1010" name="Google Shape;1010;p79"/>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1011" name="Google Shape;1011;p79"/>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3x3">
  <p:cSld name="CUSTOM_6_2">
    <p:spTree>
      <p:nvGrpSpPr>
        <p:cNvPr id="1012" name="Shape 1012"/>
        <p:cNvGrpSpPr/>
        <p:nvPr/>
      </p:nvGrpSpPr>
      <p:grpSpPr>
        <a:xfrm>
          <a:off x="0" y="0"/>
          <a:ext cx="0" cy="0"/>
          <a:chOff x="0" y="0"/>
          <a:chExt cx="0" cy="0"/>
        </a:xfrm>
      </p:grpSpPr>
      <p:graphicFrame>
        <p:nvGraphicFramePr>
          <p:cNvPr id="1013" name="Google Shape;1013;p80"/>
          <p:cNvGraphicFramePr/>
          <p:nvPr/>
        </p:nvGraphicFramePr>
        <p:xfrm>
          <a:off x="2185850" y="2311011"/>
          <a:ext cx="3000000" cy="3000000"/>
        </p:xfrm>
        <a:graphic>
          <a:graphicData uri="http://schemas.openxmlformats.org/drawingml/2006/table">
            <a:tbl>
              <a:tblPr>
                <a:noFill/>
                <a:tableStyleId>{D931EA43-0ED7-49A5-B3F3-02A76FB7CECB}</a:tableStyleId>
              </a:tblPr>
              <a:tblGrid>
                <a:gridCol w="2424250"/>
                <a:gridCol w="2424250"/>
              </a:tblGrid>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4763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1014" name="Google Shape;1014;p80"/>
          <p:cNvSpPr txBox="1"/>
          <p:nvPr>
            <p:ph type="title"/>
          </p:nvPr>
        </p:nvSpPr>
        <p:spPr>
          <a:xfrm>
            <a:off x="2109638" y="1403511"/>
            <a:ext cx="40344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015" name="Google Shape;1015;p80"/>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1016" name="Google Shape;1016;p80"/>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1017" name="Google Shape;1017;p80"/>
          <p:cNvSpPr txBox="1"/>
          <p:nvPr>
            <p:ph idx="1" type="body"/>
          </p:nvPr>
        </p:nvSpPr>
        <p:spPr>
          <a:xfrm>
            <a:off x="2202652" y="2373600"/>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18" name="Google Shape;1018;p80"/>
          <p:cNvSpPr txBox="1"/>
          <p:nvPr>
            <p:ph idx="2" type="body"/>
          </p:nvPr>
        </p:nvSpPr>
        <p:spPr>
          <a:xfrm>
            <a:off x="4610152" y="2373600"/>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19" name="Google Shape;1019;p80"/>
          <p:cNvSpPr txBox="1"/>
          <p:nvPr>
            <p:ph idx="3" type="body"/>
          </p:nvPr>
        </p:nvSpPr>
        <p:spPr>
          <a:xfrm>
            <a:off x="2202652" y="282733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20" name="Google Shape;1020;p80"/>
          <p:cNvSpPr txBox="1"/>
          <p:nvPr>
            <p:ph idx="4" type="body"/>
          </p:nvPr>
        </p:nvSpPr>
        <p:spPr>
          <a:xfrm>
            <a:off x="4610152" y="282733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21" name="Google Shape;1021;p80"/>
          <p:cNvSpPr txBox="1"/>
          <p:nvPr>
            <p:ph idx="5" type="body"/>
          </p:nvPr>
        </p:nvSpPr>
        <p:spPr>
          <a:xfrm>
            <a:off x="2202652" y="328108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22" name="Google Shape;1022;p80"/>
          <p:cNvSpPr txBox="1"/>
          <p:nvPr>
            <p:ph idx="6" type="body"/>
          </p:nvPr>
        </p:nvSpPr>
        <p:spPr>
          <a:xfrm>
            <a:off x="4610152" y="3281088"/>
            <a:ext cx="24075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CUSTOM_6_1">
    <p:spTree>
      <p:nvGrpSpPr>
        <p:cNvPr id="1023" name="Shape 1023"/>
        <p:cNvGrpSpPr/>
        <p:nvPr/>
      </p:nvGrpSpPr>
      <p:grpSpPr>
        <a:xfrm>
          <a:off x="0" y="0"/>
          <a:ext cx="0" cy="0"/>
          <a:chOff x="0" y="0"/>
          <a:chExt cx="0" cy="0"/>
        </a:xfrm>
      </p:grpSpPr>
      <p:graphicFrame>
        <p:nvGraphicFramePr>
          <p:cNvPr id="1024" name="Google Shape;1024;p81"/>
          <p:cNvGraphicFramePr/>
          <p:nvPr/>
        </p:nvGraphicFramePr>
        <p:xfrm>
          <a:off x="1287325" y="2178161"/>
          <a:ext cx="3000000" cy="3000000"/>
        </p:xfrm>
        <a:graphic>
          <a:graphicData uri="http://schemas.openxmlformats.org/drawingml/2006/table">
            <a:tbl>
              <a:tblPr>
                <a:noFill/>
                <a:tableStyleId>{D931EA43-0ED7-49A5-B3F3-02A76FB7CECB}</a:tableStyleId>
              </a:tblPr>
              <a:tblGrid>
                <a:gridCol w="1658725"/>
                <a:gridCol w="1658725"/>
                <a:gridCol w="1658725"/>
                <a:gridCol w="1658725"/>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ACE1D7"/>
                    </a:solidFill>
                  </a:tcPr>
                </a:tc>
              </a:tr>
            </a:tbl>
          </a:graphicData>
        </a:graphic>
      </p:graphicFrame>
      <p:sp>
        <p:nvSpPr>
          <p:cNvPr id="1025" name="Google Shape;1025;p81"/>
          <p:cNvSpPr txBox="1"/>
          <p:nvPr>
            <p:ph type="title"/>
          </p:nvPr>
        </p:nvSpPr>
        <p:spPr>
          <a:xfrm>
            <a:off x="1221778" y="1270661"/>
            <a:ext cx="4034400" cy="7551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id="1026" name="Google Shape;1026;p81"/>
          <p:cNvPicPr preferRelativeResize="0"/>
          <p:nvPr/>
        </p:nvPicPr>
        <p:blipFill rotWithShape="1">
          <a:blip r:embed="rId2">
            <a:alphaModFix/>
          </a:blip>
          <a:srcRect b="17566" l="32414" r="33402" t="26436"/>
          <a:stretch/>
        </p:blipFill>
        <p:spPr>
          <a:xfrm rot="-9448745">
            <a:off x="6687849" y="1377353"/>
            <a:ext cx="3187996" cy="3721026"/>
          </a:xfrm>
          <a:prstGeom prst="rect">
            <a:avLst/>
          </a:prstGeom>
          <a:noFill/>
          <a:ln>
            <a:noFill/>
          </a:ln>
        </p:spPr>
      </p:pic>
      <p:pic>
        <p:nvPicPr>
          <p:cNvPr id="1027" name="Google Shape;1027;p81"/>
          <p:cNvPicPr preferRelativeResize="0"/>
          <p:nvPr/>
        </p:nvPicPr>
        <p:blipFill rotWithShape="1">
          <a:blip r:embed="rId3">
            <a:alphaModFix/>
          </a:blip>
          <a:srcRect b="30109" l="40147" r="32461" t="25157"/>
          <a:stretch/>
        </p:blipFill>
        <p:spPr>
          <a:xfrm flipH="1" rot="10799942">
            <a:off x="-227989" y="-477968"/>
            <a:ext cx="2430629" cy="2886980"/>
          </a:xfrm>
          <a:prstGeom prst="rect">
            <a:avLst/>
          </a:prstGeom>
          <a:noFill/>
          <a:ln>
            <a:noFill/>
          </a:ln>
        </p:spPr>
      </p:pic>
      <p:sp>
        <p:nvSpPr>
          <p:cNvPr id="1028" name="Google Shape;1028;p81"/>
          <p:cNvSpPr txBox="1"/>
          <p:nvPr>
            <p:ph idx="1" type="body"/>
          </p:nvPr>
        </p:nvSpPr>
        <p:spPr>
          <a:xfrm>
            <a:off x="1287326"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29" name="Google Shape;1029;p81"/>
          <p:cNvSpPr txBox="1"/>
          <p:nvPr>
            <p:ph idx="2" type="body"/>
          </p:nvPr>
        </p:nvSpPr>
        <p:spPr>
          <a:xfrm>
            <a:off x="2946051"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30" name="Google Shape;1030;p81"/>
          <p:cNvSpPr txBox="1"/>
          <p:nvPr>
            <p:ph idx="3" type="body"/>
          </p:nvPr>
        </p:nvSpPr>
        <p:spPr>
          <a:xfrm>
            <a:off x="4604751"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31" name="Google Shape;1031;p81"/>
          <p:cNvSpPr txBox="1"/>
          <p:nvPr>
            <p:ph idx="4" type="body"/>
          </p:nvPr>
        </p:nvSpPr>
        <p:spPr>
          <a:xfrm>
            <a:off x="6263451" y="21781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1pPr>
            <a:lvl2pPr indent="-311150" lvl="1" marL="914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2pPr>
            <a:lvl3pPr indent="-311150" lvl="2" marL="1371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3pPr>
            <a:lvl4pPr indent="-311150" lvl="3" marL="1828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4pPr>
            <a:lvl5pPr indent="-311150" lvl="4" marL="22860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5pPr>
            <a:lvl6pPr indent="-311150" lvl="5" marL="27432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6pPr>
            <a:lvl7pPr indent="-311150" lvl="6" marL="32004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7pPr>
            <a:lvl8pPr indent="-311150" lvl="7" marL="36576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8pPr>
            <a:lvl9pPr indent="-311150" lvl="8" marL="4114800">
              <a:spcBef>
                <a:spcPts val="0"/>
              </a:spcBef>
              <a:spcAft>
                <a:spcPts val="0"/>
              </a:spcAft>
              <a:buClr>
                <a:srgbClr val="037971"/>
              </a:buClr>
              <a:buSzPts val="1300"/>
              <a:buFont typeface="Lato"/>
              <a:buChar char="■"/>
              <a:defRPr b="1" sz="1300">
                <a:solidFill>
                  <a:srgbClr val="037971"/>
                </a:solidFill>
                <a:latin typeface="Lato"/>
                <a:ea typeface="Lato"/>
                <a:cs typeface="Lato"/>
                <a:sym typeface="Lato"/>
              </a:defRPr>
            </a:lvl9pPr>
          </a:lstStyle>
          <a:p/>
        </p:txBody>
      </p:sp>
      <p:sp>
        <p:nvSpPr>
          <p:cNvPr id="1032" name="Google Shape;1032;p81"/>
          <p:cNvSpPr txBox="1"/>
          <p:nvPr>
            <p:ph idx="5" type="body"/>
          </p:nvPr>
        </p:nvSpPr>
        <p:spPr>
          <a:xfrm>
            <a:off x="1287326"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3" name="Google Shape;1033;p81"/>
          <p:cNvSpPr txBox="1"/>
          <p:nvPr>
            <p:ph idx="6" type="body"/>
          </p:nvPr>
        </p:nvSpPr>
        <p:spPr>
          <a:xfrm>
            <a:off x="2946051"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4" name="Google Shape;1034;p81"/>
          <p:cNvSpPr txBox="1"/>
          <p:nvPr>
            <p:ph idx="7" type="body"/>
          </p:nvPr>
        </p:nvSpPr>
        <p:spPr>
          <a:xfrm>
            <a:off x="4604751"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5" name="Google Shape;1035;p81"/>
          <p:cNvSpPr txBox="1"/>
          <p:nvPr>
            <p:ph idx="8" type="body"/>
          </p:nvPr>
        </p:nvSpPr>
        <p:spPr>
          <a:xfrm>
            <a:off x="6263451" y="25744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6" name="Google Shape;1036;p81"/>
          <p:cNvSpPr txBox="1"/>
          <p:nvPr>
            <p:ph idx="9" type="body"/>
          </p:nvPr>
        </p:nvSpPr>
        <p:spPr>
          <a:xfrm>
            <a:off x="1287363"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7" name="Google Shape;1037;p81"/>
          <p:cNvSpPr txBox="1"/>
          <p:nvPr>
            <p:ph idx="13" type="body"/>
          </p:nvPr>
        </p:nvSpPr>
        <p:spPr>
          <a:xfrm>
            <a:off x="2946088"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8" name="Google Shape;1038;p81"/>
          <p:cNvSpPr txBox="1"/>
          <p:nvPr>
            <p:ph idx="14" type="body"/>
          </p:nvPr>
        </p:nvSpPr>
        <p:spPr>
          <a:xfrm>
            <a:off x="4604788"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39" name="Google Shape;1039;p81"/>
          <p:cNvSpPr txBox="1"/>
          <p:nvPr>
            <p:ph idx="15" type="body"/>
          </p:nvPr>
        </p:nvSpPr>
        <p:spPr>
          <a:xfrm>
            <a:off x="6263488" y="297075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40" name="Google Shape;1040;p81"/>
          <p:cNvSpPr txBox="1"/>
          <p:nvPr>
            <p:ph idx="16" type="body"/>
          </p:nvPr>
        </p:nvSpPr>
        <p:spPr>
          <a:xfrm>
            <a:off x="1287363"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41" name="Google Shape;1041;p81"/>
          <p:cNvSpPr txBox="1"/>
          <p:nvPr>
            <p:ph idx="17" type="body"/>
          </p:nvPr>
        </p:nvSpPr>
        <p:spPr>
          <a:xfrm>
            <a:off x="2946088"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42" name="Google Shape;1042;p81"/>
          <p:cNvSpPr txBox="1"/>
          <p:nvPr>
            <p:ph idx="18" type="body"/>
          </p:nvPr>
        </p:nvSpPr>
        <p:spPr>
          <a:xfrm>
            <a:off x="4604788"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
        <p:nvSpPr>
          <p:cNvPr id="1043" name="Google Shape;1043;p81"/>
          <p:cNvSpPr txBox="1"/>
          <p:nvPr>
            <p:ph idx="19" type="body"/>
          </p:nvPr>
        </p:nvSpPr>
        <p:spPr>
          <a:xfrm>
            <a:off x="6263488" y="3366800"/>
            <a:ext cx="1658700" cy="3963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1pPr>
            <a:lvl2pPr indent="-311150" lvl="1" marL="914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2pPr>
            <a:lvl3pPr indent="-311150" lvl="2" marL="1371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3pPr>
            <a:lvl4pPr indent="-311150" lvl="3" marL="1828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4pPr>
            <a:lvl5pPr indent="-311150" lvl="4" marL="22860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5pPr>
            <a:lvl6pPr indent="-311150" lvl="5" marL="27432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6pPr>
            <a:lvl7pPr indent="-311150" lvl="6" marL="32004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7pPr>
            <a:lvl8pPr indent="-311150" lvl="7" marL="36576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8pPr>
            <a:lvl9pPr indent="-311150" lvl="8" marL="4114800">
              <a:spcBef>
                <a:spcPts val="0"/>
              </a:spcBef>
              <a:spcAft>
                <a:spcPts val="0"/>
              </a:spcAft>
              <a:buClr>
                <a:srgbClr val="037971"/>
              </a:buClr>
              <a:buSzPts val="1300"/>
              <a:buFont typeface="Lato Light"/>
              <a:buChar char="■"/>
              <a:defRPr sz="1300">
                <a:solidFill>
                  <a:srgbClr val="037971"/>
                </a:solidFill>
                <a:latin typeface="Lato Light"/>
                <a:ea typeface="Lato Light"/>
                <a:cs typeface="Lato Light"/>
                <a:sym typeface="Lato Light"/>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1">
  <p:cSld name="CUSTOM_7">
    <p:spTree>
      <p:nvGrpSpPr>
        <p:cNvPr id="1044" name="Shape 1044"/>
        <p:cNvGrpSpPr/>
        <p:nvPr/>
      </p:nvGrpSpPr>
      <p:grpSpPr>
        <a:xfrm>
          <a:off x="0" y="0"/>
          <a:ext cx="0" cy="0"/>
          <a:chOff x="0" y="0"/>
          <a:chExt cx="0" cy="0"/>
        </a:xfrm>
      </p:grpSpPr>
      <p:pic>
        <p:nvPicPr>
          <p:cNvPr id="1045" name="Google Shape;1045;p82"/>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46" name="Google Shape;1046;p82"/>
          <p:cNvSpPr/>
          <p:nvPr/>
        </p:nvSpPr>
        <p:spPr>
          <a:xfrm>
            <a:off x="1497619"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47" name="Google Shape;1047;p82"/>
          <p:cNvSpPr/>
          <p:nvPr/>
        </p:nvSpPr>
        <p:spPr>
          <a:xfrm>
            <a:off x="1497619"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48" name="Google Shape;1048;p82"/>
          <p:cNvSpPr/>
          <p:nvPr/>
        </p:nvSpPr>
        <p:spPr>
          <a:xfrm>
            <a:off x="1497619"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49" name="Google Shape;1049;p82"/>
          <p:cNvSpPr/>
          <p:nvPr/>
        </p:nvSpPr>
        <p:spPr>
          <a:xfrm>
            <a:off x="1497619"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0" name="Google Shape;1050;p82"/>
          <p:cNvSpPr/>
          <p:nvPr/>
        </p:nvSpPr>
        <p:spPr>
          <a:xfrm>
            <a:off x="1497619" y="3624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51" name="Google Shape;1051;p82"/>
          <p:cNvSpPr txBox="1"/>
          <p:nvPr/>
        </p:nvSpPr>
        <p:spPr>
          <a:xfrm>
            <a:off x="1737662"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52" name="Google Shape;1052;p82"/>
          <p:cNvSpPr txBox="1"/>
          <p:nvPr/>
        </p:nvSpPr>
        <p:spPr>
          <a:xfrm>
            <a:off x="1745906"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53" name="Google Shape;1053;p82"/>
          <p:cNvSpPr txBox="1"/>
          <p:nvPr/>
        </p:nvSpPr>
        <p:spPr>
          <a:xfrm>
            <a:off x="1728019"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54" name="Google Shape;1054;p82"/>
          <p:cNvSpPr txBox="1"/>
          <p:nvPr/>
        </p:nvSpPr>
        <p:spPr>
          <a:xfrm>
            <a:off x="1728047"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55" name="Google Shape;1055;p82"/>
          <p:cNvSpPr txBox="1"/>
          <p:nvPr/>
        </p:nvSpPr>
        <p:spPr>
          <a:xfrm>
            <a:off x="1728047"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56" name="Google Shape;1056;p82"/>
          <p:cNvCxnSpPr/>
          <p:nvPr/>
        </p:nvCxnSpPr>
        <p:spPr>
          <a:xfrm>
            <a:off x="2131547" y="16754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57" name="Google Shape;1057;p82"/>
          <p:cNvCxnSpPr/>
          <p:nvPr/>
        </p:nvCxnSpPr>
        <p:spPr>
          <a:xfrm>
            <a:off x="2131547"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58" name="Google Shape;1058;p82"/>
          <p:cNvCxnSpPr/>
          <p:nvPr/>
        </p:nvCxnSpPr>
        <p:spPr>
          <a:xfrm>
            <a:off x="2131547"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59" name="Google Shape;1059;p82"/>
          <p:cNvCxnSpPr/>
          <p:nvPr/>
        </p:nvCxnSpPr>
        <p:spPr>
          <a:xfrm>
            <a:off x="2131547"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1060" name="Google Shape;1060;p82"/>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061" name="Google Shape;1061;p82"/>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062" name="Google Shape;1062;p82"/>
          <p:cNvSpPr txBox="1"/>
          <p:nvPr>
            <p:ph idx="1" type="subTitle"/>
          </p:nvPr>
        </p:nvSpPr>
        <p:spPr>
          <a:xfrm>
            <a:off x="4500576" y="59788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3" name="Google Shape;1063;p82"/>
          <p:cNvSpPr txBox="1"/>
          <p:nvPr>
            <p:ph idx="2" type="subTitle"/>
          </p:nvPr>
        </p:nvSpPr>
        <p:spPr>
          <a:xfrm>
            <a:off x="3699296" y="152611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64" name="Google Shape;1064;p82"/>
          <p:cNvSpPr txBox="1"/>
          <p:nvPr>
            <p:ph idx="3" type="subTitle"/>
          </p:nvPr>
        </p:nvSpPr>
        <p:spPr>
          <a:xfrm>
            <a:off x="3699296" y="243662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65" name="Google Shape;1065;p82"/>
          <p:cNvSpPr txBox="1"/>
          <p:nvPr>
            <p:ph idx="4" type="subTitle"/>
          </p:nvPr>
        </p:nvSpPr>
        <p:spPr>
          <a:xfrm>
            <a:off x="3699296" y="336608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66" name="Google Shape;1066;p82"/>
          <p:cNvSpPr txBox="1"/>
          <p:nvPr>
            <p:ph idx="5" type="subTitle"/>
          </p:nvPr>
        </p:nvSpPr>
        <p:spPr>
          <a:xfrm>
            <a:off x="3699296"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067" name="Google Shape;1067;p82"/>
          <p:cNvCxnSpPr/>
          <p:nvPr/>
        </p:nvCxnSpPr>
        <p:spPr>
          <a:xfrm>
            <a:off x="2256013" y="75276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 2 images with text ">
  <p:cSld name="TITLE_1_1">
    <p:spTree>
      <p:nvGrpSpPr>
        <p:cNvPr id="80" name="Shape 80"/>
        <p:cNvGrpSpPr/>
        <p:nvPr/>
      </p:nvGrpSpPr>
      <p:grpSpPr>
        <a:xfrm>
          <a:off x="0" y="0"/>
          <a:ext cx="0" cy="0"/>
          <a:chOff x="0" y="0"/>
          <a:chExt cx="0" cy="0"/>
        </a:xfrm>
      </p:grpSpPr>
      <p:sp>
        <p:nvSpPr>
          <p:cNvPr id="81" name="Google Shape;81;p9"/>
          <p:cNvSpPr/>
          <p:nvPr>
            <p:ph idx="2" type="pic"/>
          </p:nvPr>
        </p:nvSpPr>
        <p:spPr>
          <a:xfrm>
            <a:off x="304800" y="304800"/>
            <a:ext cx="3215700" cy="2192700"/>
          </a:xfrm>
          <a:prstGeom prst="roundRect">
            <a:avLst>
              <a:gd fmla="val 7694" name="adj"/>
            </a:avLst>
          </a:prstGeom>
          <a:noFill/>
          <a:ln>
            <a:noFill/>
          </a:ln>
        </p:spPr>
      </p:sp>
      <p:pic>
        <p:nvPicPr>
          <p:cNvPr id="82" name="Google Shape;82;p9"/>
          <p:cNvPicPr preferRelativeResize="0"/>
          <p:nvPr/>
        </p:nvPicPr>
        <p:blipFill rotWithShape="1">
          <a:blip r:embed="rId2">
            <a:alphaModFix/>
          </a:blip>
          <a:srcRect b="30109" l="40147" r="32461" t="25157"/>
          <a:stretch/>
        </p:blipFill>
        <p:spPr>
          <a:xfrm flipH="1" rot="-2526096">
            <a:off x="6983173" y="-1007635"/>
            <a:ext cx="2430629" cy="2886988"/>
          </a:xfrm>
          <a:prstGeom prst="rect">
            <a:avLst/>
          </a:prstGeom>
          <a:noFill/>
          <a:ln>
            <a:noFill/>
          </a:ln>
        </p:spPr>
      </p:pic>
      <p:sp>
        <p:nvSpPr>
          <p:cNvPr id="83" name="Google Shape;83;p9"/>
          <p:cNvSpPr txBox="1"/>
          <p:nvPr>
            <p:ph type="title"/>
          </p:nvPr>
        </p:nvSpPr>
        <p:spPr>
          <a:xfrm>
            <a:off x="3852000" y="1278000"/>
            <a:ext cx="3816900" cy="755100"/>
          </a:xfrm>
          <a:prstGeom prst="rect">
            <a:avLst/>
          </a:prstGeom>
        </p:spPr>
        <p:txBody>
          <a:bodyPr anchorCtr="0" anchor="t" bIns="91425" lIns="91425" spcFirstLastPara="1" rIns="91425" wrap="square" tIns="91425">
            <a:noAutofit/>
          </a:bodyPr>
          <a:lstStyle>
            <a:lvl1pPr lvl="0" rtl="0">
              <a:lnSpc>
                <a:spcPct val="90000"/>
              </a:lnSpc>
              <a:spcBef>
                <a:spcPts val="0"/>
              </a:spcBef>
              <a:spcAft>
                <a:spcPts val="0"/>
              </a:spcAft>
              <a:buClr>
                <a:srgbClr val="037971"/>
              </a:buClr>
              <a:buSzPts val="2400"/>
              <a:buFont typeface="Century Gothic"/>
              <a:buNone/>
              <a:defRPr b="1" sz="2400">
                <a:solidFill>
                  <a:srgbClr val="03797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9"/>
          <p:cNvSpPr txBox="1"/>
          <p:nvPr>
            <p:ph idx="1" type="subTitle"/>
          </p:nvPr>
        </p:nvSpPr>
        <p:spPr>
          <a:xfrm>
            <a:off x="3879459" y="1023295"/>
            <a:ext cx="3816900" cy="2769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4FB09E"/>
              </a:buClr>
              <a:buSzPts val="1100"/>
              <a:buFont typeface="Lato"/>
              <a:buNone/>
              <a:defRPr b="1" sz="1100">
                <a:solidFill>
                  <a:srgbClr val="4FB09E"/>
                </a:solidFill>
                <a:latin typeface="Lato"/>
                <a:ea typeface="Lato"/>
                <a:cs typeface="Lato"/>
                <a:sym typeface="Lato"/>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9"/>
          <p:cNvSpPr txBox="1"/>
          <p:nvPr>
            <p:ph idx="3" type="body"/>
          </p:nvPr>
        </p:nvSpPr>
        <p:spPr>
          <a:xfrm>
            <a:off x="3825300" y="2156700"/>
            <a:ext cx="3407100" cy="19635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1pPr>
            <a:lvl2pPr indent="-304800" lvl="1" marL="914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2pPr>
            <a:lvl3pPr indent="-304800" lvl="2" marL="1371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3pPr>
            <a:lvl4pPr indent="-304800" lvl="3" marL="1828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4pPr>
            <a:lvl5pPr indent="-304800" lvl="4" marL="22860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5pPr>
            <a:lvl6pPr indent="-304800" lvl="5" marL="27432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6pPr>
            <a:lvl7pPr indent="-304800" lvl="6" marL="32004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7pPr>
            <a:lvl8pPr indent="-304800" lvl="7" marL="36576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8pPr>
            <a:lvl9pPr indent="-304800" lvl="8" marL="4114800" rtl="0">
              <a:spcBef>
                <a:spcPts val="0"/>
              </a:spcBef>
              <a:spcAft>
                <a:spcPts val="0"/>
              </a:spcAft>
              <a:buClr>
                <a:srgbClr val="037971"/>
              </a:buClr>
              <a:buSzPts val="1200"/>
              <a:buFont typeface="Lato Light"/>
              <a:buChar char="■"/>
              <a:defRPr sz="1200">
                <a:solidFill>
                  <a:srgbClr val="037971"/>
                </a:solidFill>
                <a:latin typeface="Lato Light"/>
                <a:ea typeface="Lato Light"/>
                <a:cs typeface="Lato Light"/>
                <a:sym typeface="Lato Light"/>
              </a:defRPr>
            </a:lvl9pPr>
          </a:lstStyle>
          <a:p/>
        </p:txBody>
      </p:sp>
      <p:sp>
        <p:nvSpPr>
          <p:cNvPr id="86" name="Google Shape;86;p9"/>
          <p:cNvSpPr/>
          <p:nvPr>
            <p:ph idx="4" type="pic"/>
          </p:nvPr>
        </p:nvSpPr>
        <p:spPr>
          <a:xfrm>
            <a:off x="304800" y="2646009"/>
            <a:ext cx="3215700" cy="2192700"/>
          </a:xfrm>
          <a:prstGeom prst="roundRect">
            <a:avLst>
              <a:gd fmla="val 7694" name="adj"/>
            </a:avLst>
          </a:prstGeom>
          <a:no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2">
  <p:cSld name="CUSTOM_7_1">
    <p:spTree>
      <p:nvGrpSpPr>
        <p:cNvPr id="1068" name="Shape 1068"/>
        <p:cNvGrpSpPr/>
        <p:nvPr/>
      </p:nvGrpSpPr>
      <p:grpSpPr>
        <a:xfrm>
          <a:off x="0" y="0"/>
          <a:ext cx="0" cy="0"/>
          <a:chOff x="0" y="0"/>
          <a:chExt cx="0" cy="0"/>
        </a:xfrm>
      </p:grpSpPr>
      <p:pic>
        <p:nvPicPr>
          <p:cNvPr id="1069" name="Google Shape;1069;p8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70" name="Google Shape;1070;p83"/>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1" name="Google Shape;1071;p83"/>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2" name="Google Shape;1072;p83"/>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3" name="Google Shape;1073;p83"/>
          <p:cNvSpPr/>
          <p:nvPr/>
        </p:nvSpPr>
        <p:spPr>
          <a:xfrm>
            <a:off x="1506231" y="12815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74" name="Google Shape;1074;p83"/>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75" name="Google Shape;1075;p83"/>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076" name="Google Shape;1076;p83"/>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077" name="Google Shape;1077;p83"/>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078" name="Google Shape;1078;p83"/>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079" name="Google Shape;1079;p83"/>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080" name="Google Shape;1080;p83"/>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81" name="Google Shape;1081;p83"/>
          <p:cNvCxnSpPr/>
          <p:nvPr/>
        </p:nvCxnSpPr>
        <p:spPr>
          <a:xfrm>
            <a:off x="2140160" y="258052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82" name="Google Shape;1082;p83"/>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083" name="Google Shape;1083;p83"/>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1084" name="Google Shape;1084;p8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085" name="Google Shape;1085;p8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086" name="Google Shape;1086;p83"/>
          <p:cNvSpPr txBox="1"/>
          <p:nvPr>
            <p:ph idx="1" type="subTitle"/>
          </p:nvPr>
        </p:nvSpPr>
        <p:spPr>
          <a:xfrm>
            <a:off x="4491964" y="1519755"/>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7" name="Google Shape;1087;p83"/>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88" name="Google Shape;1088;p83"/>
          <p:cNvSpPr txBox="1"/>
          <p:nvPr>
            <p:ph idx="3" type="subTitle"/>
          </p:nvPr>
        </p:nvSpPr>
        <p:spPr>
          <a:xfrm>
            <a:off x="3707909" y="243662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89" name="Google Shape;1089;p83"/>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090" name="Google Shape;1090;p83"/>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091" name="Google Shape;1091;p83"/>
          <p:cNvCxnSpPr/>
          <p:nvPr/>
        </p:nvCxnSpPr>
        <p:spPr>
          <a:xfrm>
            <a:off x="2247400" y="1674634"/>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3">
  <p:cSld name="CUSTOM_7_1_1">
    <p:spTree>
      <p:nvGrpSpPr>
        <p:cNvPr id="1092" name="Shape 1092"/>
        <p:cNvGrpSpPr/>
        <p:nvPr/>
      </p:nvGrpSpPr>
      <p:grpSpPr>
        <a:xfrm>
          <a:off x="0" y="0"/>
          <a:ext cx="0" cy="0"/>
          <a:chOff x="0" y="0"/>
          <a:chExt cx="0" cy="0"/>
        </a:xfrm>
      </p:grpSpPr>
      <p:pic>
        <p:nvPicPr>
          <p:cNvPr id="1093" name="Google Shape;1093;p84"/>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094" name="Google Shape;1094;p84"/>
          <p:cNvSpPr/>
          <p:nvPr/>
        </p:nvSpPr>
        <p:spPr>
          <a:xfrm>
            <a:off x="1506231" y="2202852"/>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5" name="Google Shape;1095;p84"/>
          <p:cNvSpPr/>
          <p:nvPr/>
        </p:nvSpPr>
        <p:spPr>
          <a:xfrm>
            <a:off x="1506231" y="31068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6" name="Google Shape;1096;p84"/>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7" name="Google Shape;1097;p84"/>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098" name="Google Shape;1098;p84"/>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099" name="Google Shape;1099;p84"/>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100" name="Google Shape;1100;p84"/>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01" name="Google Shape;1101;p84"/>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02" name="Google Shape;1102;p84"/>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103" name="Google Shape;1103;p84"/>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104" name="Google Shape;1104;p84"/>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05" name="Google Shape;1105;p84"/>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06" name="Google Shape;1106;p84"/>
          <p:cNvCxnSpPr/>
          <p:nvPr/>
        </p:nvCxnSpPr>
        <p:spPr>
          <a:xfrm>
            <a:off x="2140160" y="348335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07" name="Google Shape;1107;p84"/>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1108" name="Google Shape;1108;p84"/>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09" name="Google Shape;1109;p84"/>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10" name="Google Shape;1110;p84"/>
          <p:cNvSpPr txBox="1"/>
          <p:nvPr>
            <p:ph idx="1" type="subTitle"/>
          </p:nvPr>
        </p:nvSpPr>
        <p:spPr>
          <a:xfrm>
            <a:off x="4491964" y="242078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1" name="Google Shape;1111;p84"/>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12" name="Google Shape;1112;p84"/>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13" name="Google Shape;1113;p84"/>
          <p:cNvSpPr txBox="1"/>
          <p:nvPr>
            <p:ph idx="4" type="subTitle"/>
          </p:nvPr>
        </p:nvSpPr>
        <p:spPr>
          <a:xfrm>
            <a:off x="3707909" y="336608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14" name="Google Shape;1114;p84"/>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115" name="Google Shape;1115;p84"/>
          <p:cNvCxnSpPr/>
          <p:nvPr/>
        </p:nvCxnSpPr>
        <p:spPr>
          <a:xfrm>
            <a:off x="2247400" y="2575666"/>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4">
  <p:cSld name="CUSTOM_7_1_1_1">
    <p:spTree>
      <p:nvGrpSpPr>
        <p:cNvPr id="1116" name="Shape 1116"/>
        <p:cNvGrpSpPr/>
        <p:nvPr/>
      </p:nvGrpSpPr>
      <p:grpSpPr>
        <a:xfrm>
          <a:off x="0" y="0"/>
          <a:ext cx="0" cy="0"/>
          <a:chOff x="0" y="0"/>
          <a:chExt cx="0" cy="0"/>
        </a:xfrm>
      </p:grpSpPr>
      <p:pic>
        <p:nvPicPr>
          <p:cNvPr id="1117" name="Google Shape;1117;p85"/>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18" name="Google Shape;1118;p85"/>
          <p:cNvSpPr/>
          <p:nvPr/>
        </p:nvSpPr>
        <p:spPr>
          <a:xfrm>
            <a:off x="1506231" y="220285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19" name="Google Shape;1119;p85"/>
          <p:cNvSpPr/>
          <p:nvPr/>
        </p:nvSpPr>
        <p:spPr>
          <a:xfrm>
            <a:off x="1506231" y="3106855"/>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0" name="Google Shape;1120;p85"/>
          <p:cNvSpPr/>
          <p:nvPr/>
        </p:nvSpPr>
        <p:spPr>
          <a:xfrm>
            <a:off x="1506231" y="4010868"/>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1" name="Google Shape;1121;p85"/>
          <p:cNvSpPr/>
          <p:nvPr/>
        </p:nvSpPr>
        <p:spPr>
          <a:xfrm>
            <a:off x="1506231" y="12815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22" name="Google Shape;1122;p85"/>
          <p:cNvSpPr/>
          <p:nvPr/>
        </p:nvSpPr>
        <p:spPr>
          <a:xfrm>
            <a:off x="1506231" y="36245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23" name="Google Shape;1123;p85"/>
          <p:cNvSpPr txBox="1"/>
          <p:nvPr/>
        </p:nvSpPr>
        <p:spPr>
          <a:xfrm>
            <a:off x="1746274" y="52347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124" name="Google Shape;1124;p85"/>
          <p:cNvSpPr txBox="1"/>
          <p:nvPr/>
        </p:nvSpPr>
        <p:spPr>
          <a:xfrm>
            <a:off x="1754519" y="145015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25" name="Google Shape;1125;p85"/>
          <p:cNvSpPr txBox="1"/>
          <p:nvPr/>
        </p:nvSpPr>
        <p:spPr>
          <a:xfrm>
            <a:off x="1736631" y="234628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26" name="Google Shape;1126;p85"/>
          <p:cNvSpPr txBox="1"/>
          <p:nvPr/>
        </p:nvSpPr>
        <p:spPr>
          <a:xfrm>
            <a:off x="1736659" y="325815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127" name="Google Shape;1127;p85"/>
          <p:cNvSpPr txBox="1"/>
          <p:nvPr/>
        </p:nvSpPr>
        <p:spPr>
          <a:xfrm>
            <a:off x="1736659" y="417005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128" name="Google Shape;1128;p85"/>
          <p:cNvCxnSpPr/>
          <p:nvPr/>
        </p:nvCxnSpPr>
        <p:spPr>
          <a:xfrm>
            <a:off x="2140160" y="76616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29" name="Google Shape;1129;p85"/>
          <p:cNvCxnSpPr/>
          <p:nvPr/>
        </p:nvCxnSpPr>
        <p:spPr>
          <a:xfrm>
            <a:off x="2140160" y="167028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30" name="Google Shape;1130;p85"/>
          <p:cNvCxnSpPr/>
          <p:nvPr/>
        </p:nvCxnSpPr>
        <p:spPr>
          <a:xfrm>
            <a:off x="2140160" y="259521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31" name="Google Shape;1131;p85"/>
          <p:cNvCxnSpPr/>
          <p:nvPr/>
        </p:nvCxnSpPr>
        <p:spPr>
          <a:xfrm>
            <a:off x="2140160" y="4386169"/>
            <a:ext cx="1465800" cy="0"/>
          </a:xfrm>
          <a:prstGeom prst="straightConnector1">
            <a:avLst/>
          </a:prstGeom>
          <a:noFill/>
          <a:ln cap="flat" cmpd="sng" w="28575">
            <a:solidFill>
              <a:srgbClr val="ACE1D7"/>
            </a:solidFill>
            <a:prstDash val="solid"/>
            <a:round/>
            <a:headEnd len="sm" w="sm" type="none"/>
            <a:tailEnd len="med" w="med" type="oval"/>
          </a:ln>
        </p:spPr>
      </p:cxnSp>
      <p:pic>
        <p:nvPicPr>
          <p:cNvPr id="1132" name="Google Shape;1132;p85"/>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33" name="Google Shape;1133;p85"/>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34" name="Google Shape;1134;p85"/>
          <p:cNvSpPr txBox="1"/>
          <p:nvPr>
            <p:ph idx="1" type="subTitle"/>
          </p:nvPr>
        </p:nvSpPr>
        <p:spPr>
          <a:xfrm>
            <a:off x="4491964" y="3341224"/>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5" name="Google Shape;1135;p85"/>
          <p:cNvSpPr txBox="1"/>
          <p:nvPr>
            <p:ph idx="2" type="subTitle"/>
          </p:nvPr>
        </p:nvSpPr>
        <p:spPr>
          <a:xfrm>
            <a:off x="3707909" y="62180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36" name="Google Shape;1136;p85"/>
          <p:cNvSpPr txBox="1"/>
          <p:nvPr>
            <p:ph idx="3" type="subTitle"/>
          </p:nvPr>
        </p:nvSpPr>
        <p:spPr>
          <a:xfrm>
            <a:off x="3707909" y="152639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37" name="Google Shape;1137;p85"/>
          <p:cNvSpPr txBox="1"/>
          <p:nvPr>
            <p:ph idx="4" type="subTitle"/>
          </p:nvPr>
        </p:nvSpPr>
        <p:spPr>
          <a:xfrm>
            <a:off x="3707909" y="247793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38" name="Google Shape;1138;p85"/>
          <p:cNvSpPr txBox="1"/>
          <p:nvPr>
            <p:ph idx="5" type="subTitle"/>
          </p:nvPr>
        </p:nvSpPr>
        <p:spPr>
          <a:xfrm>
            <a:off x="3707909" y="425724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139" name="Google Shape;1139;p85"/>
          <p:cNvCxnSpPr/>
          <p:nvPr/>
        </p:nvCxnSpPr>
        <p:spPr>
          <a:xfrm>
            <a:off x="2247400" y="3496103"/>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5/5">
  <p:cSld name="CUSTOM_7_1_1_1_1">
    <p:spTree>
      <p:nvGrpSpPr>
        <p:cNvPr id="1140" name="Shape 1140"/>
        <p:cNvGrpSpPr/>
        <p:nvPr/>
      </p:nvGrpSpPr>
      <p:grpSpPr>
        <a:xfrm>
          <a:off x="0" y="0"/>
          <a:ext cx="0" cy="0"/>
          <a:chOff x="0" y="0"/>
          <a:chExt cx="0" cy="0"/>
        </a:xfrm>
      </p:grpSpPr>
      <p:pic>
        <p:nvPicPr>
          <p:cNvPr id="1141" name="Google Shape;1141;p86"/>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42" name="Google Shape;1142;p86"/>
          <p:cNvSpPr/>
          <p:nvPr/>
        </p:nvSpPr>
        <p:spPr>
          <a:xfrm>
            <a:off x="1506231" y="2206702"/>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3" name="Google Shape;1143;p86"/>
          <p:cNvSpPr/>
          <p:nvPr/>
        </p:nvSpPr>
        <p:spPr>
          <a:xfrm>
            <a:off x="1506231" y="31107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4" name="Google Shape;1144;p86"/>
          <p:cNvSpPr/>
          <p:nvPr/>
        </p:nvSpPr>
        <p:spPr>
          <a:xfrm>
            <a:off x="1506231" y="4014718"/>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5" name="Google Shape;1145;p86"/>
          <p:cNvSpPr/>
          <p:nvPr/>
        </p:nvSpPr>
        <p:spPr>
          <a:xfrm>
            <a:off x="1506231" y="128543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46" name="Google Shape;1146;p86"/>
          <p:cNvSpPr/>
          <p:nvPr/>
        </p:nvSpPr>
        <p:spPr>
          <a:xfrm>
            <a:off x="1506231" y="366305"/>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47" name="Google Shape;1147;p86"/>
          <p:cNvSpPr txBox="1"/>
          <p:nvPr/>
        </p:nvSpPr>
        <p:spPr>
          <a:xfrm>
            <a:off x="1746274" y="527325"/>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148" name="Google Shape;1148;p86"/>
          <p:cNvSpPr txBox="1"/>
          <p:nvPr/>
        </p:nvSpPr>
        <p:spPr>
          <a:xfrm>
            <a:off x="1754519" y="145400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49" name="Google Shape;1149;p86"/>
          <p:cNvSpPr txBox="1"/>
          <p:nvPr/>
        </p:nvSpPr>
        <p:spPr>
          <a:xfrm>
            <a:off x="1736631" y="2350132"/>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50" name="Google Shape;1150;p86"/>
          <p:cNvSpPr txBox="1"/>
          <p:nvPr/>
        </p:nvSpPr>
        <p:spPr>
          <a:xfrm>
            <a:off x="1736659" y="3262009"/>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sp>
        <p:nvSpPr>
          <p:cNvPr id="1151" name="Google Shape;1151;p86"/>
          <p:cNvSpPr txBox="1"/>
          <p:nvPr/>
        </p:nvSpPr>
        <p:spPr>
          <a:xfrm>
            <a:off x="1736659" y="4173906"/>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5</a:t>
            </a:r>
            <a:endParaRPr b="1" i="0" sz="100" u="none" cap="none" strike="noStrike">
              <a:solidFill>
                <a:schemeClr val="dk1"/>
              </a:solidFill>
              <a:latin typeface="Century Gothic"/>
              <a:ea typeface="Century Gothic"/>
              <a:cs typeface="Century Gothic"/>
              <a:sym typeface="Century Gothic"/>
            </a:endParaRPr>
          </a:p>
        </p:txBody>
      </p:sp>
      <p:cxnSp>
        <p:nvCxnSpPr>
          <p:cNvPr id="1152" name="Google Shape;1152;p86"/>
          <p:cNvCxnSpPr/>
          <p:nvPr/>
        </p:nvCxnSpPr>
        <p:spPr>
          <a:xfrm>
            <a:off x="2140160" y="770016"/>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53" name="Google Shape;1153;p86"/>
          <p:cNvCxnSpPr/>
          <p:nvPr/>
        </p:nvCxnSpPr>
        <p:spPr>
          <a:xfrm>
            <a:off x="2140160" y="167413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54" name="Google Shape;1154;p86"/>
          <p:cNvCxnSpPr/>
          <p:nvPr/>
        </p:nvCxnSpPr>
        <p:spPr>
          <a:xfrm>
            <a:off x="2140160" y="259906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55" name="Google Shape;1155;p86"/>
          <p:cNvCxnSpPr/>
          <p:nvPr/>
        </p:nvCxnSpPr>
        <p:spPr>
          <a:xfrm>
            <a:off x="2140160" y="3504215"/>
            <a:ext cx="1465800" cy="0"/>
          </a:xfrm>
          <a:prstGeom prst="straightConnector1">
            <a:avLst/>
          </a:prstGeom>
          <a:noFill/>
          <a:ln cap="flat" cmpd="sng" w="28575">
            <a:solidFill>
              <a:srgbClr val="ACE1D7"/>
            </a:solidFill>
            <a:prstDash val="solid"/>
            <a:round/>
            <a:headEnd len="sm" w="sm" type="none"/>
            <a:tailEnd len="med" w="med" type="oval"/>
          </a:ln>
        </p:spPr>
      </p:cxnSp>
      <p:pic>
        <p:nvPicPr>
          <p:cNvPr id="1156" name="Google Shape;1156;p86"/>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57" name="Google Shape;1157;p86"/>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58" name="Google Shape;1158;p86"/>
          <p:cNvSpPr txBox="1"/>
          <p:nvPr>
            <p:ph idx="1" type="subTitle"/>
          </p:nvPr>
        </p:nvSpPr>
        <p:spPr>
          <a:xfrm>
            <a:off x="4491964" y="425339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9" name="Google Shape;1159;p86"/>
          <p:cNvSpPr txBox="1"/>
          <p:nvPr>
            <p:ph idx="2" type="subTitle"/>
          </p:nvPr>
        </p:nvSpPr>
        <p:spPr>
          <a:xfrm>
            <a:off x="3707909" y="625652"/>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60" name="Google Shape;1160;p86"/>
          <p:cNvSpPr txBox="1"/>
          <p:nvPr>
            <p:ph idx="3" type="subTitle"/>
          </p:nvPr>
        </p:nvSpPr>
        <p:spPr>
          <a:xfrm>
            <a:off x="3707909" y="1530240"/>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61" name="Google Shape;1161;p86"/>
          <p:cNvSpPr txBox="1"/>
          <p:nvPr>
            <p:ph idx="4" type="subTitle"/>
          </p:nvPr>
        </p:nvSpPr>
        <p:spPr>
          <a:xfrm>
            <a:off x="3707909" y="248178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62" name="Google Shape;1162;p86"/>
          <p:cNvSpPr txBox="1"/>
          <p:nvPr>
            <p:ph idx="5" type="subTitle"/>
          </p:nvPr>
        </p:nvSpPr>
        <p:spPr>
          <a:xfrm>
            <a:off x="3707909" y="3375295"/>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cxnSp>
        <p:nvCxnSpPr>
          <p:cNvPr id="1163" name="Google Shape;1163;p86"/>
          <p:cNvCxnSpPr/>
          <p:nvPr/>
        </p:nvCxnSpPr>
        <p:spPr>
          <a:xfrm>
            <a:off x="2247400" y="4408269"/>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p:cSld name="CUSTOM_7_1_1_1_1_1">
    <p:spTree>
      <p:nvGrpSpPr>
        <p:cNvPr id="1164" name="Shape 1164"/>
        <p:cNvGrpSpPr/>
        <p:nvPr/>
      </p:nvGrpSpPr>
      <p:grpSpPr>
        <a:xfrm>
          <a:off x="0" y="0"/>
          <a:ext cx="0" cy="0"/>
          <a:chOff x="0" y="0"/>
          <a:chExt cx="0" cy="0"/>
        </a:xfrm>
      </p:grpSpPr>
      <p:pic>
        <p:nvPicPr>
          <p:cNvPr id="1165" name="Google Shape;1165;p87"/>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66" name="Google Shape;1166;p87"/>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7" name="Google Shape;1167;p87"/>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68" name="Google Shape;1168;p87"/>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69" name="Google Shape;1169;p87"/>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70" name="Google Shape;1170;p87"/>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71" name="Google Shape;1171;p87"/>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72" name="Google Shape;1172;p87"/>
          <p:cNvCxnSpPr/>
          <p:nvPr/>
        </p:nvCxnSpPr>
        <p:spPr>
          <a:xfrm>
            <a:off x="2055347" y="2019309"/>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73" name="Google Shape;1173;p87"/>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74" name="Google Shape;1174;p87"/>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175" name="Google Shape;1175;p87"/>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76" name="Google Shape;1176;p87"/>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77" name="Google Shape;1177;p87"/>
          <p:cNvSpPr txBox="1"/>
          <p:nvPr>
            <p:ph idx="1" type="subTitle"/>
          </p:nvPr>
        </p:nvSpPr>
        <p:spPr>
          <a:xfrm>
            <a:off x="3623096" y="1875411"/>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78" name="Google Shape;1178;p87"/>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79" name="Google Shape;1179;p87"/>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80" name="Google Shape;1180;p87"/>
          <p:cNvSpPr/>
          <p:nvPr/>
        </p:nvSpPr>
        <p:spPr>
          <a:xfrm>
            <a:off x="1421419" y="5658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81" name="Google Shape;1181;p87"/>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182" name="Google Shape;1182;p87"/>
          <p:cNvSpPr txBox="1"/>
          <p:nvPr>
            <p:ph idx="4" type="subTitle"/>
          </p:nvPr>
        </p:nvSpPr>
        <p:spPr>
          <a:xfrm>
            <a:off x="4424375" y="801300"/>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183" name="Google Shape;1183;p87"/>
          <p:cNvCxnSpPr/>
          <p:nvPr/>
        </p:nvCxnSpPr>
        <p:spPr>
          <a:xfrm>
            <a:off x="2179813" y="956188"/>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p:cSld name="CUSTOM_7_1_1_1_1_1_1">
    <p:spTree>
      <p:nvGrpSpPr>
        <p:cNvPr id="1184" name="Shape 1184"/>
        <p:cNvGrpSpPr/>
        <p:nvPr/>
      </p:nvGrpSpPr>
      <p:grpSpPr>
        <a:xfrm>
          <a:off x="0" y="0"/>
          <a:ext cx="0" cy="0"/>
          <a:chOff x="0" y="0"/>
          <a:chExt cx="0" cy="0"/>
        </a:xfrm>
      </p:grpSpPr>
      <p:pic>
        <p:nvPicPr>
          <p:cNvPr id="1185" name="Google Shape;1185;p88"/>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186" name="Google Shape;1186;p88"/>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87" name="Google Shape;1187;p88"/>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188" name="Google Shape;1188;p88"/>
          <p:cNvSpPr/>
          <p:nvPr/>
        </p:nvSpPr>
        <p:spPr>
          <a:xfrm>
            <a:off x="1421419" y="1630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189" name="Google Shape;1189;p88"/>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190" name="Google Shape;1190;p88"/>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191" name="Google Shape;1191;p88"/>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192" name="Google Shape;1192;p88"/>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93" name="Google Shape;1193;p88"/>
          <p:cNvCxnSpPr/>
          <p:nvPr/>
        </p:nvCxnSpPr>
        <p:spPr>
          <a:xfrm>
            <a:off x="2055347" y="3104045"/>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194" name="Google Shape;1194;p88"/>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195" name="Google Shape;1195;p88"/>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196" name="Google Shape;1196;p88"/>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197" name="Google Shape;1197;p88"/>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98" name="Google Shape;1198;p88"/>
          <p:cNvSpPr txBox="1"/>
          <p:nvPr>
            <p:ph idx="2" type="subTitle"/>
          </p:nvPr>
        </p:nvSpPr>
        <p:spPr>
          <a:xfrm>
            <a:off x="3623096" y="298676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199" name="Google Shape;1199;p88"/>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00" name="Google Shape;1200;p88"/>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1" name="Google Shape;1201;p88"/>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02" name="Google Shape;1202;p88"/>
          <p:cNvCxnSpPr/>
          <p:nvPr/>
        </p:nvCxnSpPr>
        <p:spPr>
          <a:xfrm>
            <a:off x="2179813" y="1997604"/>
            <a:ext cx="2155800" cy="0"/>
          </a:xfrm>
          <a:prstGeom prst="straightConnector1">
            <a:avLst/>
          </a:prstGeom>
          <a:noFill/>
          <a:ln cap="flat" cmpd="sng" w="28575">
            <a:solidFill>
              <a:srgbClr val="037971"/>
            </a:solidFill>
            <a:prstDash val="solid"/>
            <a:round/>
            <a:headEnd len="sm" w="sm" type="none"/>
            <a:tailEnd len="med" w="med" type="oval"/>
          </a:ln>
        </p:spPr>
      </p:cxnSp>
      <p:sp>
        <p:nvSpPr>
          <p:cNvPr id="1203" name="Google Shape;1203;p88"/>
          <p:cNvSpPr txBox="1"/>
          <p:nvPr>
            <p:ph idx="4" type="subTitle"/>
          </p:nvPr>
        </p:nvSpPr>
        <p:spPr>
          <a:xfrm>
            <a:off x="4424375" y="1825961"/>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p:cSld name="CUSTOM_7_1_1_1_1_1_1_1">
    <p:spTree>
      <p:nvGrpSpPr>
        <p:cNvPr id="1204" name="Shape 1204"/>
        <p:cNvGrpSpPr/>
        <p:nvPr/>
      </p:nvGrpSpPr>
      <p:grpSpPr>
        <a:xfrm>
          <a:off x="0" y="0"/>
          <a:ext cx="0" cy="0"/>
          <a:chOff x="0" y="0"/>
          <a:chExt cx="0" cy="0"/>
        </a:xfrm>
      </p:grpSpPr>
      <p:pic>
        <p:nvPicPr>
          <p:cNvPr id="1205" name="Google Shape;1205;p89"/>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06" name="Google Shape;1206;p89"/>
          <p:cNvSpPr/>
          <p:nvPr/>
        </p:nvSpPr>
        <p:spPr>
          <a:xfrm>
            <a:off x="1421419" y="2711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7" name="Google Shape;1207;p89"/>
          <p:cNvSpPr/>
          <p:nvPr/>
        </p:nvSpPr>
        <p:spPr>
          <a:xfrm>
            <a:off x="1421419" y="3789246"/>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08" name="Google Shape;1208;p89"/>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09" name="Google Shape;1209;p89"/>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10" name="Google Shape;1210;p89"/>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211" name="Google Shape;1211;p89"/>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212" name="Google Shape;1212;p89"/>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13" name="Google Shape;1213;p89"/>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14" name="Google Shape;1214;p89"/>
          <p:cNvCxnSpPr/>
          <p:nvPr/>
        </p:nvCxnSpPr>
        <p:spPr>
          <a:xfrm>
            <a:off x="2055347" y="4182755"/>
            <a:ext cx="1465800" cy="0"/>
          </a:xfrm>
          <a:prstGeom prst="straightConnector1">
            <a:avLst/>
          </a:prstGeom>
          <a:noFill/>
          <a:ln cap="flat" cmpd="sng" w="28575">
            <a:solidFill>
              <a:srgbClr val="ACE1D7"/>
            </a:solidFill>
            <a:prstDash val="solid"/>
            <a:round/>
            <a:headEnd len="sm" w="sm" type="none"/>
            <a:tailEnd len="med" w="med" type="oval"/>
          </a:ln>
        </p:spPr>
      </p:cxnSp>
      <p:pic>
        <p:nvPicPr>
          <p:cNvPr id="1215" name="Google Shape;1215;p89"/>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16" name="Google Shape;1216;p89"/>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17" name="Google Shape;1217;p89"/>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18" name="Google Shape;1218;p89"/>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19" name="Google Shape;1219;p89"/>
          <p:cNvSpPr txBox="1"/>
          <p:nvPr>
            <p:ph idx="3" type="subTitle"/>
          </p:nvPr>
        </p:nvSpPr>
        <p:spPr>
          <a:xfrm>
            <a:off x="3623096" y="4053836"/>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20" name="Google Shape;1220;p89"/>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1" name="Google Shape;1221;p89"/>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22" name="Google Shape;1222;p89"/>
          <p:cNvCxnSpPr/>
          <p:nvPr/>
        </p:nvCxnSpPr>
        <p:spPr>
          <a:xfrm>
            <a:off x="2179813" y="3083245"/>
            <a:ext cx="2155800" cy="0"/>
          </a:xfrm>
          <a:prstGeom prst="straightConnector1">
            <a:avLst/>
          </a:prstGeom>
          <a:noFill/>
          <a:ln cap="flat" cmpd="sng" w="28575">
            <a:solidFill>
              <a:srgbClr val="037971"/>
            </a:solidFill>
            <a:prstDash val="solid"/>
            <a:round/>
            <a:headEnd len="sm" w="sm" type="none"/>
            <a:tailEnd len="med" w="med" type="oval"/>
          </a:ln>
        </p:spPr>
      </p:cxnSp>
      <p:sp>
        <p:nvSpPr>
          <p:cNvPr id="1223" name="Google Shape;1223;p89"/>
          <p:cNvSpPr txBox="1"/>
          <p:nvPr>
            <p:ph idx="4" type="subTitle"/>
          </p:nvPr>
        </p:nvSpPr>
        <p:spPr>
          <a:xfrm>
            <a:off x="4424375" y="2909277"/>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4">
  <p:cSld name="CUSTOM_7_1_1_1_1_1_1_1_1">
    <p:spTree>
      <p:nvGrpSpPr>
        <p:cNvPr id="1224" name="Shape 1224"/>
        <p:cNvGrpSpPr/>
        <p:nvPr/>
      </p:nvGrpSpPr>
      <p:grpSpPr>
        <a:xfrm>
          <a:off x="0" y="0"/>
          <a:ext cx="0" cy="0"/>
          <a:chOff x="0" y="0"/>
          <a:chExt cx="0" cy="0"/>
        </a:xfrm>
      </p:grpSpPr>
      <p:pic>
        <p:nvPicPr>
          <p:cNvPr id="1225" name="Google Shape;1225;p90"/>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26" name="Google Shape;1226;p90"/>
          <p:cNvSpPr/>
          <p:nvPr/>
        </p:nvSpPr>
        <p:spPr>
          <a:xfrm>
            <a:off x="1421419" y="2711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7" name="Google Shape;1227;p90"/>
          <p:cNvSpPr/>
          <p:nvPr/>
        </p:nvSpPr>
        <p:spPr>
          <a:xfrm>
            <a:off x="1421419" y="3789246"/>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28" name="Google Shape;1228;p90"/>
          <p:cNvSpPr/>
          <p:nvPr/>
        </p:nvSpPr>
        <p:spPr>
          <a:xfrm>
            <a:off x="1421419" y="1630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29" name="Google Shape;1229;p90"/>
          <p:cNvSpPr txBox="1"/>
          <p:nvPr/>
        </p:nvSpPr>
        <p:spPr>
          <a:xfrm>
            <a:off x="1669706" y="1799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30" name="Google Shape;1230;p90"/>
          <p:cNvSpPr txBox="1"/>
          <p:nvPr/>
        </p:nvSpPr>
        <p:spPr>
          <a:xfrm>
            <a:off x="1651819" y="2855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sp>
        <p:nvSpPr>
          <p:cNvPr id="1231" name="Google Shape;1231;p90"/>
          <p:cNvSpPr txBox="1"/>
          <p:nvPr/>
        </p:nvSpPr>
        <p:spPr>
          <a:xfrm>
            <a:off x="1651847" y="3940550"/>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4</a:t>
            </a:r>
            <a:endParaRPr b="1" i="0" sz="100" u="none" cap="none" strike="noStrike">
              <a:solidFill>
                <a:schemeClr val="dk1"/>
              </a:solidFill>
              <a:latin typeface="Century Gothic"/>
              <a:ea typeface="Century Gothic"/>
              <a:cs typeface="Century Gothic"/>
              <a:sym typeface="Century Gothic"/>
            </a:endParaRPr>
          </a:p>
        </p:txBody>
      </p:sp>
      <p:cxnSp>
        <p:nvCxnSpPr>
          <p:cNvPr id="1232" name="Google Shape;1232;p90"/>
          <p:cNvCxnSpPr/>
          <p:nvPr/>
        </p:nvCxnSpPr>
        <p:spPr>
          <a:xfrm>
            <a:off x="2055347" y="960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33" name="Google Shape;1233;p90"/>
          <p:cNvCxnSpPr/>
          <p:nvPr/>
        </p:nvCxnSpPr>
        <p:spPr>
          <a:xfrm>
            <a:off x="2055347" y="2014520"/>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34" name="Google Shape;1234;p90"/>
          <p:cNvCxnSpPr/>
          <p:nvPr/>
        </p:nvCxnSpPr>
        <p:spPr>
          <a:xfrm>
            <a:off x="2055347" y="3088136"/>
            <a:ext cx="1465800" cy="0"/>
          </a:xfrm>
          <a:prstGeom prst="straightConnector1">
            <a:avLst/>
          </a:prstGeom>
          <a:noFill/>
          <a:ln cap="flat" cmpd="sng" w="28575">
            <a:solidFill>
              <a:srgbClr val="ACE1D7"/>
            </a:solidFill>
            <a:prstDash val="solid"/>
            <a:round/>
            <a:headEnd len="sm" w="sm" type="none"/>
            <a:tailEnd len="med" w="med" type="oval"/>
          </a:ln>
        </p:spPr>
      </p:cxnSp>
      <p:pic>
        <p:nvPicPr>
          <p:cNvPr id="1235" name="Google Shape;1235;p90"/>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36" name="Google Shape;1236;p90"/>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37" name="Google Shape;1237;p90"/>
          <p:cNvSpPr txBox="1"/>
          <p:nvPr>
            <p:ph idx="1" type="subTitle"/>
          </p:nvPr>
        </p:nvSpPr>
        <p:spPr>
          <a:xfrm>
            <a:off x="3623096" y="816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38" name="Google Shape;1238;p90"/>
          <p:cNvSpPr txBox="1"/>
          <p:nvPr>
            <p:ph idx="2" type="subTitle"/>
          </p:nvPr>
        </p:nvSpPr>
        <p:spPr>
          <a:xfrm>
            <a:off x="3623096" y="189724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39" name="Google Shape;1239;p90"/>
          <p:cNvSpPr txBox="1"/>
          <p:nvPr>
            <p:ph idx="3" type="subTitle"/>
          </p:nvPr>
        </p:nvSpPr>
        <p:spPr>
          <a:xfrm>
            <a:off x="3623096" y="2959217"/>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40" name="Google Shape;1240;p90"/>
          <p:cNvSpPr/>
          <p:nvPr/>
        </p:nvSpPr>
        <p:spPr>
          <a:xfrm>
            <a:off x="1421419" y="565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41" name="Google Shape;1241;p90"/>
          <p:cNvSpPr txBox="1"/>
          <p:nvPr/>
        </p:nvSpPr>
        <p:spPr>
          <a:xfrm>
            <a:off x="1661462" y="726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42" name="Google Shape;1242;p90"/>
          <p:cNvCxnSpPr/>
          <p:nvPr/>
        </p:nvCxnSpPr>
        <p:spPr>
          <a:xfrm>
            <a:off x="2179813" y="4172173"/>
            <a:ext cx="2155800" cy="0"/>
          </a:xfrm>
          <a:prstGeom prst="straightConnector1">
            <a:avLst/>
          </a:prstGeom>
          <a:noFill/>
          <a:ln cap="flat" cmpd="sng" w="28575">
            <a:solidFill>
              <a:srgbClr val="037971"/>
            </a:solidFill>
            <a:prstDash val="solid"/>
            <a:round/>
            <a:headEnd len="sm" w="sm" type="none"/>
            <a:tailEnd len="med" w="med" type="oval"/>
          </a:ln>
        </p:spPr>
      </p:cxnSp>
      <p:sp>
        <p:nvSpPr>
          <p:cNvPr id="1243" name="Google Shape;1243;p90"/>
          <p:cNvSpPr txBox="1"/>
          <p:nvPr>
            <p:ph idx="4" type="subTitle"/>
          </p:nvPr>
        </p:nvSpPr>
        <p:spPr>
          <a:xfrm>
            <a:off x="4424375" y="4011734"/>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1 1">
  <p:cSld name="CUSTOM_7_1_1_1_1_1_2">
    <p:spTree>
      <p:nvGrpSpPr>
        <p:cNvPr id="1244" name="Shape 1244"/>
        <p:cNvGrpSpPr/>
        <p:nvPr/>
      </p:nvGrpSpPr>
      <p:grpSpPr>
        <a:xfrm>
          <a:off x="0" y="0"/>
          <a:ext cx="0" cy="0"/>
          <a:chOff x="0" y="0"/>
          <a:chExt cx="0" cy="0"/>
        </a:xfrm>
      </p:grpSpPr>
      <p:pic>
        <p:nvPicPr>
          <p:cNvPr id="1245" name="Google Shape;1245;p91"/>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46" name="Google Shape;1246;p91"/>
          <p:cNvSpPr/>
          <p:nvPr/>
        </p:nvSpPr>
        <p:spPr>
          <a:xfrm>
            <a:off x="1421419" y="3092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47" name="Google Shape;1247;p91"/>
          <p:cNvSpPr/>
          <p:nvPr/>
        </p:nvSpPr>
        <p:spPr>
          <a:xfrm>
            <a:off x="1421419" y="2011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48" name="Google Shape;1248;p91"/>
          <p:cNvSpPr txBox="1"/>
          <p:nvPr/>
        </p:nvSpPr>
        <p:spPr>
          <a:xfrm>
            <a:off x="1669706" y="2180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49" name="Google Shape;1249;p91"/>
          <p:cNvSpPr txBox="1"/>
          <p:nvPr/>
        </p:nvSpPr>
        <p:spPr>
          <a:xfrm>
            <a:off x="1651819" y="3236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cxnSp>
        <p:nvCxnSpPr>
          <p:cNvPr id="1250" name="Google Shape;1250;p91"/>
          <p:cNvCxnSpPr/>
          <p:nvPr/>
        </p:nvCxnSpPr>
        <p:spPr>
          <a:xfrm>
            <a:off x="2055347" y="2400309"/>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51" name="Google Shape;1251;p91"/>
          <p:cNvCxnSpPr/>
          <p:nvPr/>
        </p:nvCxnSpPr>
        <p:spPr>
          <a:xfrm>
            <a:off x="2055347" y="3485045"/>
            <a:ext cx="1465800" cy="0"/>
          </a:xfrm>
          <a:prstGeom prst="straightConnector1">
            <a:avLst/>
          </a:prstGeom>
          <a:noFill/>
          <a:ln cap="flat" cmpd="sng" w="28575">
            <a:solidFill>
              <a:srgbClr val="ACE1D7"/>
            </a:solidFill>
            <a:prstDash val="solid"/>
            <a:round/>
            <a:headEnd len="sm" w="sm" type="none"/>
            <a:tailEnd len="med" w="med" type="oval"/>
          </a:ln>
        </p:spPr>
      </p:cxnSp>
      <p:pic>
        <p:nvPicPr>
          <p:cNvPr id="1252" name="Google Shape;1252;p91"/>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53" name="Google Shape;1253;p91"/>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54" name="Google Shape;1254;p91"/>
          <p:cNvSpPr txBox="1"/>
          <p:nvPr>
            <p:ph idx="1" type="subTitle"/>
          </p:nvPr>
        </p:nvSpPr>
        <p:spPr>
          <a:xfrm>
            <a:off x="3623096" y="2256411"/>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55" name="Google Shape;1255;p91"/>
          <p:cNvSpPr txBox="1"/>
          <p:nvPr>
            <p:ph idx="2" type="subTitle"/>
          </p:nvPr>
        </p:nvSpPr>
        <p:spPr>
          <a:xfrm>
            <a:off x="3623096" y="336776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56" name="Google Shape;1256;p91"/>
          <p:cNvSpPr/>
          <p:nvPr/>
        </p:nvSpPr>
        <p:spPr>
          <a:xfrm>
            <a:off x="1421419" y="946880"/>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57" name="Google Shape;1257;p91"/>
          <p:cNvSpPr txBox="1"/>
          <p:nvPr/>
        </p:nvSpPr>
        <p:spPr>
          <a:xfrm>
            <a:off x="1661462" y="1107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sp>
        <p:nvSpPr>
          <p:cNvPr id="1258" name="Google Shape;1258;p91"/>
          <p:cNvSpPr txBox="1"/>
          <p:nvPr>
            <p:ph idx="3" type="subTitle"/>
          </p:nvPr>
        </p:nvSpPr>
        <p:spPr>
          <a:xfrm>
            <a:off x="4424375" y="1182300"/>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259" name="Google Shape;1259;p91"/>
          <p:cNvCxnSpPr/>
          <p:nvPr/>
        </p:nvCxnSpPr>
        <p:spPr>
          <a:xfrm>
            <a:off x="2179813" y="1337188"/>
            <a:ext cx="2155800" cy="0"/>
          </a:xfrm>
          <a:prstGeom prst="straightConnector1">
            <a:avLst/>
          </a:prstGeom>
          <a:noFill/>
          <a:ln cap="flat" cmpd="sng" w="28575">
            <a:solidFill>
              <a:srgbClr val="037971"/>
            </a:solidFill>
            <a:prstDash val="solid"/>
            <a:round/>
            <a:headEnd len="sm" w="sm" type="none"/>
            <a:tailEnd len="med" w="med" type="oval"/>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2 1">
  <p:cSld name="CUSTOM_7_1_1_1_1_1_1_2">
    <p:spTree>
      <p:nvGrpSpPr>
        <p:cNvPr id="1260" name="Shape 1260"/>
        <p:cNvGrpSpPr/>
        <p:nvPr/>
      </p:nvGrpSpPr>
      <p:grpSpPr>
        <a:xfrm>
          <a:off x="0" y="0"/>
          <a:ext cx="0" cy="0"/>
          <a:chOff x="0" y="0"/>
          <a:chExt cx="0" cy="0"/>
        </a:xfrm>
      </p:grpSpPr>
      <p:pic>
        <p:nvPicPr>
          <p:cNvPr id="1261" name="Google Shape;1261;p92"/>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62" name="Google Shape;1262;p92"/>
          <p:cNvSpPr/>
          <p:nvPr/>
        </p:nvSpPr>
        <p:spPr>
          <a:xfrm>
            <a:off x="1421419" y="3092687"/>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63" name="Google Shape;1263;p92"/>
          <p:cNvSpPr/>
          <p:nvPr/>
        </p:nvSpPr>
        <p:spPr>
          <a:xfrm>
            <a:off x="1421419" y="2011601"/>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64" name="Google Shape;1264;p92"/>
          <p:cNvSpPr txBox="1"/>
          <p:nvPr/>
        </p:nvSpPr>
        <p:spPr>
          <a:xfrm>
            <a:off x="1669706" y="2180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65" name="Google Shape;1265;p92"/>
          <p:cNvSpPr txBox="1"/>
          <p:nvPr/>
        </p:nvSpPr>
        <p:spPr>
          <a:xfrm>
            <a:off x="1651819" y="3236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cxnSp>
        <p:nvCxnSpPr>
          <p:cNvPr id="1266" name="Google Shape;1266;p92"/>
          <p:cNvCxnSpPr/>
          <p:nvPr/>
        </p:nvCxnSpPr>
        <p:spPr>
          <a:xfrm>
            <a:off x="2055347" y="1341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67" name="Google Shape;1267;p92"/>
          <p:cNvCxnSpPr/>
          <p:nvPr/>
        </p:nvCxnSpPr>
        <p:spPr>
          <a:xfrm>
            <a:off x="2055347" y="3485045"/>
            <a:ext cx="1465800" cy="0"/>
          </a:xfrm>
          <a:prstGeom prst="straightConnector1">
            <a:avLst/>
          </a:prstGeom>
          <a:noFill/>
          <a:ln cap="flat" cmpd="sng" w="28575">
            <a:solidFill>
              <a:srgbClr val="ACE1D7"/>
            </a:solidFill>
            <a:prstDash val="solid"/>
            <a:round/>
            <a:headEnd len="sm" w="sm" type="none"/>
            <a:tailEnd len="med" w="med" type="oval"/>
          </a:ln>
        </p:spPr>
      </p:cxnSp>
      <p:pic>
        <p:nvPicPr>
          <p:cNvPr id="1268" name="Google Shape;1268;p92"/>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69" name="Google Shape;1269;p92"/>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70" name="Google Shape;1270;p92"/>
          <p:cNvSpPr txBox="1"/>
          <p:nvPr>
            <p:ph idx="1" type="subTitle"/>
          </p:nvPr>
        </p:nvSpPr>
        <p:spPr>
          <a:xfrm>
            <a:off x="3623096" y="1197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71" name="Google Shape;1271;p92"/>
          <p:cNvSpPr txBox="1"/>
          <p:nvPr>
            <p:ph idx="2" type="subTitle"/>
          </p:nvPr>
        </p:nvSpPr>
        <p:spPr>
          <a:xfrm>
            <a:off x="3623096" y="3367768"/>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72" name="Google Shape;1272;p92"/>
          <p:cNvSpPr/>
          <p:nvPr/>
        </p:nvSpPr>
        <p:spPr>
          <a:xfrm>
            <a:off x="1421419" y="946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3" name="Google Shape;1273;p92"/>
          <p:cNvSpPr txBox="1"/>
          <p:nvPr/>
        </p:nvSpPr>
        <p:spPr>
          <a:xfrm>
            <a:off x="1661462" y="1107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74" name="Google Shape;1274;p92"/>
          <p:cNvCxnSpPr/>
          <p:nvPr/>
        </p:nvCxnSpPr>
        <p:spPr>
          <a:xfrm>
            <a:off x="2179813" y="2378604"/>
            <a:ext cx="2155800" cy="0"/>
          </a:xfrm>
          <a:prstGeom prst="straightConnector1">
            <a:avLst/>
          </a:prstGeom>
          <a:noFill/>
          <a:ln cap="flat" cmpd="sng" w="28575">
            <a:solidFill>
              <a:srgbClr val="037971"/>
            </a:solidFill>
            <a:prstDash val="solid"/>
            <a:round/>
            <a:headEnd len="sm" w="sm" type="none"/>
            <a:tailEnd len="med" w="med" type="oval"/>
          </a:ln>
        </p:spPr>
      </p:cxnSp>
      <p:sp>
        <p:nvSpPr>
          <p:cNvPr id="1275" name="Google Shape;1275;p92"/>
          <p:cNvSpPr txBox="1"/>
          <p:nvPr>
            <p:ph idx="3" type="subTitle"/>
          </p:nvPr>
        </p:nvSpPr>
        <p:spPr>
          <a:xfrm>
            <a:off x="4424375" y="2206961"/>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s articles ">
  <p:cSld name="CUSTOM">
    <p:spTree>
      <p:nvGrpSpPr>
        <p:cNvPr id="87" name="Shape 87"/>
        <p:cNvGrpSpPr/>
        <p:nvPr/>
      </p:nvGrpSpPr>
      <p:grpSpPr>
        <a:xfrm>
          <a:off x="0" y="0"/>
          <a:ext cx="0" cy="0"/>
          <a:chOff x="0" y="0"/>
          <a:chExt cx="0" cy="0"/>
        </a:xfrm>
      </p:grpSpPr>
      <p:sp>
        <p:nvSpPr>
          <p:cNvPr id="88" name="Google Shape;88;p10"/>
          <p:cNvSpPr/>
          <p:nvPr/>
        </p:nvSpPr>
        <p:spPr>
          <a:xfrm>
            <a:off x="0" y="-3300"/>
            <a:ext cx="3006300" cy="51501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0"/>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
        <p:nvSpPr>
          <p:cNvPr id="90" name="Google Shape;90;p10"/>
          <p:cNvSpPr/>
          <p:nvPr>
            <p:ph idx="2" type="pic"/>
          </p:nvPr>
        </p:nvSpPr>
        <p:spPr>
          <a:xfrm>
            <a:off x="1421124" y="312024"/>
            <a:ext cx="6301500" cy="2279700"/>
          </a:xfrm>
          <a:prstGeom prst="rect">
            <a:avLst/>
          </a:prstGeom>
          <a:noFill/>
          <a:ln cap="flat" cmpd="sng" w="28575">
            <a:solidFill>
              <a:srgbClr val="4FB09E"/>
            </a:solidFill>
            <a:prstDash val="solid"/>
            <a:round/>
            <a:headEnd len="sm" w="sm" type="none"/>
            <a:tailEnd len="sm" w="sm" type="none"/>
          </a:ln>
        </p:spPr>
      </p:sp>
      <p:sp>
        <p:nvSpPr>
          <p:cNvPr id="91" name="Google Shape;91;p10"/>
          <p:cNvSpPr/>
          <p:nvPr>
            <p:ph idx="3" type="pic"/>
          </p:nvPr>
        </p:nvSpPr>
        <p:spPr>
          <a:xfrm>
            <a:off x="1421124" y="2872731"/>
            <a:ext cx="3006300" cy="1958700"/>
          </a:xfrm>
          <a:prstGeom prst="rect">
            <a:avLst/>
          </a:prstGeom>
          <a:noFill/>
          <a:ln cap="flat" cmpd="sng" w="28575">
            <a:solidFill>
              <a:srgbClr val="4FB09E"/>
            </a:solidFill>
            <a:prstDash val="solid"/>
            <a:round/>
            <a:headEnd len="sm" w="sm" type="none"/>
            <a:tailEnd len="sm" w="sm" type="none"/>
          </a:ln>
        </p:spPr>
      </p:sp>
      <p:sp>
        <p:nvSpPr>
          <p:cNvPr id="92" name="Google Shape;92;p10"/>
          <p:cNvSpPr/>
          <p:nvPr>
            <p:ph idx="4" type="pic"/>
          </p:nvPr>
        </p:nvSpPr>
        <p:spPr>
          <a:xfrm>
            <a:off x="4716588" y="2872731"/>
            <a:ext cx="3006300" cy="1958700"/>
          </a:xfrm>
          <a:prstGeom prst="rect">
            <a:avLst/>
          </a:prstGeom>
          <a:noFill/>
          <a:ln cap="flat" cmpd="sng" w="28575">
            <a:solidFill>
              <a:srgbClr val="4FB09E"/>
            </a:solidFill>
            <a:prstDash val="solid"/>
            <a:round/>
            <a:headEnd len="sm" w="sm" type="none"/>
            <a:tailEnd len="sm" w="sm" type="none"/>
          </a:ln>
        </p:spPr>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pic overview 4/3 1">
  <p:cSld name="CUSTOM_7_1_1_1_1_1_1_1_2">
    <p:spTree>
      <p:nvGrpSpPr>
        <p:cNvPr id="1276" name="Shape 1276"/>
        <p:cNvGrpSpPr/>
        <p:nvPr/>
      </p:nvGrpSpPr>
      <p:grpSpPr>
        <a:xfrm>
          <a:off x="0" y="0"/>
          <a:ext cx="0" cy="0"/>
          <a:chOff x="0" y="0"/>
          <a:chExt cx="0" cy="0"/>
        </a:xfrm>
      </p:grpSpPr>
      <p:pic>
        <p:nvPicPr>
          <p:cNvPr id="1277" name="Google Shape;1277;p93"/>
          <p:cNvPicPr preferRelativeResize="0"/>
          <p:nvPr/>
        </p:nvPicPr>
        <p:blipFill rotWithShape="1">
          <a:blip r:embed="rId2">
            <a:alphaModFix/>
          </a:blip>
          <a:srcRect b="30109" l="40147" r="32461" t="25157"/>
          <a:stretch/>
        </p:blipFill>
        <p:spPr>
          <a:xfrm flipH="1" rot="7979128">
            <a:off x="-500924" y="1318484"/>
            <a:ext cx="2503913" cy="2974047"/>
          </a:xfrm>
          <a:prstGeom prst="rect">
            <a:avLst/>
          </a:prstGeom>
          <a:noFill/>
          <a:ln>
            <a:noFill/>
          </a:ln>
        </p:spPr>
      </p:pic>
      <p:sp>
        <p:nvSpPr>
          <p:cNvPr id="1278" name="Google Shape;1278;p93"/>
          <p:cNvSpPr/>
          <p:nvPr/>
        </p:nvSpPr>
        <p:spPr>
          <a:xfrm>
            <a:off x="1421419" y="3092687"/>
            <a:ext cx="758400" cy="753000"/>
          </a:xfrm>
          <a:prstGeom prst="ellipse">
            <a:avLst/>
          </a:prstGeom>
          <a:solidFill>
            <a:srgbClr val="03797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79" name="Google Shape;1279;p93"/>
          <p:cNvSpPr/>
          <p:nvPr/>
        </p:nvSpPr>
        <p:spPr>
          <a:xfrm>
            <a:off x="1421419" y="2011601"/>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37971"/>
              </a:solidFill>
              <a:latin typeface="Arial"/>
              <a:ea typeface="Arial"/>
              <a:cs typeface="Arial"/>
              <a:sym typeface="Arial"/>
            </a:endParaRPr>
          </a:p>
        </p:txBody>
      </p:sp>
      <p:sp>
        <p:nvSpPr>
          <p:cNvPr id="1280" name="Google Shape;1280;p93"/>
          <p:cNvSpPr txBox="1"/>
          <p:nvPr/>
        </p:nvSpPr>
        <p:spPr>
          <a:xfrm>
            <a:off x="1669706" y="2180174"/>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2</a:t>
            </a:r>
            <a:endParaRPr b="1" i="0" sz="100" u="none" cap="none" strike="noStrike">
              <a:solidFill>
                <a:schemeClr val="dk1"/>
              </a:solidFill>
              <a:latin typeface="Century Gothic"/>
              <a:ea typeface="Century Gothic"/>
              <a:cs typeface="Century Gothic"/>
              <a:sym typeface="Century Gothic"/>
            </a:endParaRPr>
          </a:p>
        </p:txBody>
      </p:sp>
      <p:sp>
        <p:nvSpPr>
          <p:cNvPr id="1281" name="Google Shape;1281;p93"/>
          <p:cNvSpPr txBox="1"/>
          <p:nvPr/>
        </p:nvSpPr>
        <p:spPr>
          <a:xfrm>
            <a:off x="1651819" y="3236117"/>
            <a:ext cx="5850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lang="en-GB" sz="2000">
                <a:solidFill>
                  <a:schemeClr val="lt1"/>
                </a:solidFill>
                <a:latin typeface="Century Gothic"/>
                <a:ea typeface="Century Gothic"/>
                <a:cs typeface="Century Gothic"/>
                <a:sym typeface="Century Gothic"/>
              </a:rPr>
              <a:t>3</a:t>
            </a:r>
            <a:endParaRPr b="1" i="0" sz="100" u="none" cap="none" strike="noStrike">
              <a:solidFill>
                <a:schemeClr val="dk1"/>
              </a:solidFill>
              <a:latin typeface="Century Gothic"/>
              <a:ea typeface="Century Gothic"/>
              <a:cs typeface="Century Gothic"/>
              <a:sym typeface="Century Gothic"/>
            </a:endParaRPr>
          </a:p>
        </p:txBody>
      </p:sp>
      <p:cxnSp>
        <p:nvCxnSpPr>
          <p:cNvPr id="1282" name="Google Shape;1282;p93"/>
          <p:cNvCxnSpPr/>
          <p:nvPr/>
        </p:nvCxnSpPr>
        <p:spPr>
          <a:xfrm>
            <a:off x="2055347" y="1341498"/>
            <a:ext cx="1465800" cy="0"/>
          </a:xfrm>
          <a:prstGeom prst="straightConnector1">
            <a:avLst/>
          </a:prstGeom>
          <a:noFill/>
          <a:ln cap="flat" cmpd="sng" w="28575">
            <a:solidFill>
              <a:srgbClr val="ACE1D7"/>
            </a:solidFill>
            <a:prstDash val="solid"/>
            <a:round/>
            <a:headEnd len="sm" w="sm" type="none"/>
            <a:tailEnd len="med" w="med" type="oval"/>
          </a:ln>
        </p:spPr>
      </p:cxnSp>
      <p:cxnSp>
        <p:nvCxnSpPr>
          <p:cNvPr id="1283" name="Google Shape;1283;p93"/>
          <p:cNvCxnSpPr/>
          <p:nvPr/>
        </p:nvCxnSpPr>
        <p:spPr>
          <a:xfrm>
            <a:off x="2055347" y="2395520"/>
            <a:ext cx="1465800" cy="0"/>
          </a:xfrm>
          <a:prstGeom prst="straightConnector1">
            <a:avLst/>
          </a:prstGeom>
          <a:noFill/>
          <a:ln cap="flat" cmpd="sng" w="28575">
            <a:solidFill>
              <a:srgbClr val="ACE1D7"/>
            </a:solidFill>
            <a:prstDash val="solid"/>
            <a:round/>
            <a:headEnd len="sm" w="sm" type="none"/>
            <a:tailEnd len="med" w="med" type="oval"/>
          </a:ln>
        </p:spPr>
      </p:cxnSp>
      <p:pic>
        <p:nvPicPr>
          <p:cNvPr id="1284" name="Google Shape;1284;p93"/>
          <p:cNvPicPr preferRelativeResize="0"/>
          <p:nvPr/>
        </p:nvPicPr>
        <p:blipFill rotWithShape="1">
          <a:blip r:embed="rId3">
            <a:alphaModFix/>
          </a:blip>
          <a:srcRect b="17566" l="32414" r="33402" t="26436"/>
          <a:stretch/>
        </p:blipFill>
        <p:spPr>
          <a:xfrm rot="-9412297">
            <a:off x="6614150" y="-1159905"/>
            <a:ext cx="3194344" cy="3805685"/>
          </a:xfrm>
          <a:prstGeom prst="rect">
            <a:avLst/>
          </a:prstGeom>
          <a:noFill/>
          <a:ln>
            <a:noFill/>
          </a:ln>
        </p:spPr>
      </p:pic>
      <p:pic>
        <p:nvPicPr>
          <p:cNvPr id="1285" name="Google Shape;1285;p93"/>
          <p:cNvPicPr preferRelativeResize="0"/>
          <p:nvPr/>
        </p:nvPicPr>
        <p:blipFill rotWithShape="1">
          <a:blip r:embed="rId3">
            <a:alphaModFix/>
          </a:blip>
          <a:srcRect b="60885" l="47388" r="33403" t="26436"/>
          <a:stretch/>
        </p:blipFill>
        <p:spPr>
          <a:xfrm rot="8781780">
            <a:off x="-406388" y="4850352"/>
            <a:ext cx="1795026" cy="861600"/>
          </a:xfrm>
          <a:prstGeom prst="rect">
            <a:avLst/>
          </a:prstGeom>
          <a:noFill/>
          <a:ln>
            <a:noFill/>
          </a:ln>
        </p:spPr>
      </p:pic>
      <p:sp>
        <p:nvSpPr>
          <p:cNvPr id="1286" name="Google Shape;1286;p93"/>
          <p:cNvSpPr txBox="1"/>
          <p:nvPr>
            <p:ph idx="1" type="subTitle"/>
          </p:nvPr>
        </p:nvSpPr>
        <p:spPr>
          <a:xfrm>
            <a:off x="3623096" y="1197599"/>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87" name="Google Shape;1287;p93"/>
          <p:cNvSpPr txBox="1"/>
          <p:nvPr>
            <p:ph idx="2" type="subTitle"/>
          </p:nvPr>
        </p:nvSpPr>
        <p:spPr>
          <a:xfrm>
            <a:off x="3623096" y="2278243"/>
            <a:ext cx="31458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000"/>
              <a:buFont typeface="Lato Light"/>
              <a:buNone/>
              <a:defRPr sz="1000">
                <a:solidFill>
                  <a:srgbClr val="037971"/>
                </a:solidFill>
                <a:latin typeface="Lato Light"/>
                <a:ea typeface="Lato Light"/>
                <a:cs typeface="Lato Light"/>
                <a:sym typeface="Lato Light"/>
              </a:defRPr>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1288" name="Google Shape;1288;p93"/>
          <p:cNvSpPr/>
          <p:nvPr/>
        </p:nvSpPr>
        <p:spPr>
          <a:xfrm>
            <a:off x="1421419" y="946880"/>
            <a:ext cx="758400" cy="753000"/>
          </a:xfrm>
          <a:prstGeom prst="ellipse">
            <a:avLst/>
          </a:prstGeom>
          <a:solidFill>
            <a:srgbClr val="ACE1D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289" name="Google Shape;1289;p93"/>
          <p:cNvSpPr txBox="1"/>
          <p:nvPr/>
        </p:nvSpPr>
        <p:spPr>
          <a:xfrm>
            <a:off x="1661462" y="1107900"/>
            <a:ext cx="317100" cy="446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Century Gothic"/>
                <a:ea typeface="Century Gothic"/>
                <a:cs typeface="Century Gothic"/>
                <a:sym typeface="Century Gothic"/>
              </a:rPr>
              <a:t>1</a:t>
            </a:r>
            <a:endParaRPr b="1" i="0" sz="100" u="none" cap="none" strike="noStrike">
              <a:solidFill>
                <a:schemeClr val="dk1"/>
              </a:solidFill>
              <a:latin typeface="Century Gothic"/>
              <a:ea typeface="Century Gothic"/>
              <a:cs typeface="Century Gothic"/>
              <a:sym typeface="Century Gothic"/>
            </a:endParaRPr>
          </a:p>
        </p:txBody>
      </p:sp>
      <p:cxnSp>
        <p:nvCxnSpPr>
          <p:cNvPr id="1290" name="Google Shape;1290;p93"/>
          <p:cNvCxnSpPr/>
          <p:nvPr/>
        </p:nvCxnSpPr>
        <p:spPr>
          <a:xfrm>
            <a:off x="2179813" y="3464245"/>
            <a:ext cx="2155800" cy="0"/>
          </a:xfrm>
          <a:prstGeom prst="straightConnector1">
            <a:avLst/>
          </a:prstGeom>
          <a:noFill/>
          <a:ln cap="flat" cmpd="sng" w="28575">
            <a:solidFill>
              <a:srgbClr val="037971"/>
            </a:solidFill>
            <a:prstDash val="solid"/>
            <a:round/>
            <a:headEnd len="sm" w="sm" type="none"/>
            <a:tailEnd len="med" w="med" type="oval"/>
          </a:ln>
        </p:spPr>
      </p:cxnSp>
      <p:sp>
        <p:nvSpPr>
          <p:cNvPr id="1291" name="Google Shape;1291;p93"/>
          <p:cNvSpPr txBox="1"/>
          <p:nvPr>
            <p:ph idx="3" type="subTitle"/>
          </p:nvPr>
        </p:nvSpPr>
        <p:spPr>
          <a:xfrm>
            <a:off x="4424375" y="3290277"/>
            <a:ext cx="3772500" cy="5238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rgbClr val="037971"/>
              </a:buClr>
              <a:buSzPts val="1200"/>
              <a:buFont typeface="Lato Light"/>
              <a:buNone/>
              <a:defRPr sz="1200">
                <a:solidFill>
                  <a:srgbClr val="037971"/>
                </a:solidFill>
                <a:latin typeface="Lato Light"/>
                <a:ea typeface="Lato Light"/>
                <a:cs typeface="Lato Light"/>
                <a:sym typeface="Lato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5">
    <p:spTree>
      <p:nvGrpSpPr>
        <p:cNvPr id="1292" name="Shape 1292"/>
        <p:cNvGrpSpPr/>
        <p:nvPr/>
      </p:nvGrpSpPr>
      <p:grpSpPr>
        <a:xfrm>
          <a:off x="0" y="0"/>
          <a:ext cx="0" cy="0"/>
          <a:chOff x="0" y="0"/>
          <a:chExt cx="0" cy="0"/>
        </a:xfrm>
      </p:grpSpPr>
      <p:sp>
        <p:nvSpPr>
          <p:cNvPr id="1293" name="Google Shape;1293;p94"/>
          <p:cNvSpPr/>
          <p:nvPr/>
        </p:nvSpPr>
        <p:spPr>
          <a:xfrm>
            <a:off x="-57150" y="-3325"/>
            <a:ext cx="9201300" cy="5143500"/>
          </a:xfrm>
          <a:prstGeom prst="rect">
            <a:avLst/>
          </a:prstGeom>
          <a:solidFill>
            <a:srgbClr val="93D8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94"/>
          <p:cNvSpPr txBox="1"/>
          <p:nvPr/>
        </p:nvSpPr>
        <p:spPr>
          <a:xfrm>
            <a:off x="2738550" y="2185925"/>
            <a:ext cx="3609900" cy="69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4000">
                <a:solidFill>
                  <a:schemeClr val="lt1"/>
                </a:solidFill>
                <a:latin typeface="Century Gothic"/>
                <a:ea typeface="Century Gothic"/>
                <a:cs typeface="Century Gothic"/>
                <a:sym typeface="Century Gothic"/>
              </a:rPr>
              <a:t>Thank you!</a:t>
            </a:r>
            <a:endParaRPr b="1" sz="4000">
              <a:solidFill>
                <a:schemeClr val="lt1"/>
              </a:solidFill>
              <a:latin typeface="Century Gothic"/>
              <a:ea typeface="Century Gothic"/>
              <a:cs typeface="Century Gothic"/>
              <a:sym typeface="Century Gothic"/>
            </a:endParaRPr>
          </a:p>
        </p:txBody>
      </p:sp>
      <p:pic>
        <p:nvPicPr>
          <p:cNvPr id="1295" name="Google Shape;1295;p94"/>
          <p:cNvPicPr preferRelativeResize="0"/>
          <p:nvPr/>
        </p:nvPicPr>
        <p:blipFill>
          <a:blip r:embed="rId2">
            <a:alphaModFix/>
          </a:blip>
          <a:stretch>
            <a:fillRect/>
          </a:stretch>
        </p:blipFill>
        <p:spPr>
          <a:xfrm rot="-948234">
            <a:off x="5727174" y="2515240"/>
            <a:ext cx="5044975" cy="3667947"/>
          </a:xfrm>
          <a:prstGeom prst="rect">
            <a:avLst/>
          </a:prstGeom>
          <a:noFill/>
          <a:ln>
            <a:noFill/>
          </a:ln>
        </p:spPr>
      </p:pic>
      <p:pic>
        <p:nvPicPr>
          <p:cNvPr id="1296" name="Google Shape;1296;p94"/>
          <p:cNvPicPr preferRelativeResize="0"/>
          <p:nvPr/>
        </p:nvPicPr>
        <p:blipFill>
          <a:blip r:embed="rId3">
            <a:alphaModFix/>
          </a:blip>
          <a:stretch>
            <a:fillRect/>
          </a:stretch>
        </p:blipFill>
        <p:spPr>
          <a:xfrm rot="10800000">
            <a:off x="-2019298" y="-547125"/>
            <a:ext cx="6032773" cy="4386151"/>
          </a:xfrm>
          <a:prstGeom prst="rect">
            <a:avLst/>
          </a:prstGeom>
          <a:noFill/>
          <a:ln>
            <a:noFill/>
          </a:ln>
        </p:spPr>
      </p:pic>
      <p:pic>
        <p:nvPicPr>
          <p:cNvPr id="1297" name="Google Shape;1297;p94"/>
          <p:cNvPicPr preferRelativeResize="0"/>
          <p:nvPr/>
        </p:nvPicPr>
        <p:blipFill>
          <a:blip r:embed="rId4">
            <a:alphaModFix/>
          </a:blip>
          <a:stretch>
            <a:fillRect/>
          </a:stretch>
        </p:blipFill>
        <p:spPr>
          <a:xfrm>
            <a:off x="5004798" y="-117748"/>
            <a:ext cx="4851676" cy="3527426"/>
          </a:xfrm>
          <a:prstGeom prst="rect">
            <a:avLst/>
          </a:prstGeom>
          <a:noFill/>
          <a:ln>
            <a:noFill/>
          </a:ln>
        </p:spPr>
      </p:pic>
      <p:pic>
        <p:nvPicPr>
          <p:cNvPr descr="Google Shape;91;p1" id="1298" name="Google Shape;1298;p94"/>
          <p:cNvPicPr preferRelativeResize="0"/>
          <p:nvPr/>
        </p:nvPicPr>
        <p:blipFill rotWithShape="1">
          <a:blip r:embed="rId5">
            <a:alphaModFix/>
          </a:blip>
          <a:srcRect b="0" l="0" r="0" t="0"/>
          <a:stretch/>
        </p:blipFill>
        <p:spPr>
          <a:xfrm>
            <a:off x="8200105" y="4680138"/>
            <a:ext cx="856350" cy="396883"/>
          </a:xfrm>
          <a:prstGeom prst="rect">
            <a:avLst/>
          </a:prstGeom>
          <a:noFill/>
          <a:ln>
            <a:noFill/>
          </a:ln>
        </p:spPr>
      </p:pic>
      <p:sp>
        <p:nvSpPr>
          <p:cNvPr id="1299" name="Google Shape;1299;p94"/>
          <p:cNvSpPr txBox="1"/>
          <p:nvPr/>
        </p:nvSpPr>
        <p:spPr>
          <a:xfrm>
            <a:off x="76203" y="4831482"/>
            <a:ext cx="656700" cy="2769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200">
                <a:solidFill>
                  <a:srgbClr val="888888"/>
                </a:solidFill>
                <a:latin typeface="Lato"/>
                <a:ea typeface="Lato"/>
                <a:cs typeface="Lato"/>
                <a:sym typeface="Lato"/>
              </a:rPr>
              <a:t>‹#›</a:t>
            </a:fld>
            <a:endParaRPr sz="1000">
              <a:latin typeface="Lato"/>
              <a:ea typeface="Lato"/>
              <a:cs typeface="Lato"/>
              <a:sym typeface="La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TITLE_AND_BODY_1">
    <p:spTree>
      <p:nvGrpSpPr>
        <p:cNvPr id="1300" name="Shape 1300"/>
        <p:cNvGrpSpPr/>
        <p:nvPr/>
      </p:nvGrpSpPr>
      <p:grpSpPr>
        <a:xfrm>
          <a:off x="0" y="0"/>
          <a:ext cx="0" cy="0"/>
          <a:chOff x="0" y="0"/>
          <a:chExt cx="0" cy="0"/>
        </a:xfrm>
      </p:grpSpPr>
      <p:sp>
        <p:nvSpPr>
          <p:cNvPr id="1301" name="Google Shape;1301;p95"/>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lvl1pPr indent="0" lvl="0"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888888"/>
              </a:buClr>
              <a:buSzPts val="900"/>
              <a:buFont typeface="Calibri"/>
              <a:buNone/>
              <a:defRPr b="1" i="0" sz="11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solidFill>
                <a:srgbClr val="000000"/>
              </a:solidFill>
            </a:endParaRPr>
          </a:p>
        </p:txBody>
      </p:sp>
      <p:pic>
        <p:nvPicPr>
          <p:cNvPr descr="A close up of a signDescription automatically generated" id="1302" name="Google Shape;1302;p95"/>
          <p:cNvPicPr preferRelativeResize="0"/>
          <p:nvPr/>
        </p:nvPicPr>
        <p:blipFill rotWithShape="1">
          <a:blip r:embed="rId2">
            <a:alphaModFix/>
          </a:blip>
          <a:srcRect b="0" l="0" r="0" t="0"/>
          <a:stretch/>
        </p:blipFill>
        <p:spPr>
          <a:xfrm>
            <a:off x="7795021" y="4498181"/>
            <a:ext cx="1237060" cy="554831"/>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2">
  <p:cSld name="TITLE_2">
    <p:spTree>
      <p:nvGrpSpPr>
        <p:cNvPr id="1303" name="Shape 1303"/>
        <p:cNvGrpSpPr/>
        <p:nvPr/>
      </p:nvGrpSpPr>
      <p:grpSpPr>
        <a:xfrm>
          <a:off x="0" y="0"/>
          <a:ext cx="0" cy="0"/>
          <a:chOff x="0" y="0"/>
          <a:chExt cx="0" cy="0"/>
        </a:xfrm>
      </p:grpSpPr>
      <p:sp>
        <p:nvSpPr>
          <p:cNvPr id="1304" name="Google Shape;1304;p9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05" name="Google Shape;1305;p9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06" name="Google Shape;1306;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20" Type="http://schemas.openxmlformats.org/officeDocument/2006/relationships/slideLayout" Target="../slideLayouts/slideLayout1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22" Type="http://schemas.openxmlformats.org/officeDocument/2006/relationships/slideLayout" Target="../slideLayouts/slideLayout21.xml"/><Relationship Id="rId44" Type="http://schemas.openxmlformats.org/officeDocument/2006/relationships/theme" Target="../theme/theme3.xml"/><Relationship Id="rId21" Type="http://schemas.openxmlformats.org/officeDocument/2006/relationships/slideLayout" Target="../slideLayouts/slideLayout20.xml"/><Relationship Id="rId43" Type="http://schemas.openxmlformats.org/officeDocument/2006/relationships/slideLayout" Target="../slideLayouts/slideLayout42.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slideLayout" Target="../slideLayouts/slideLayout28.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11" Type="http://schemas.openxmlformats.org/officeDocument/2006/relationships/slideLayout" Target="../slideLayouts/slideLayout10.xml"/><Relationship Id="rId33" Type="http://schemas.openxmlformats.org/officeDocument/2006/relationships/slideLayout" Target="../slideLayouts/slideLayout32.xml"/><Relationship Id="rId10" Type="http://schemas.openxmlformats.org/officeDocument/2006/relationships/slideLayout" Target="../slideLayouts/slideLayout9.xml"/><Relationship Id="rId32" Type="http://schemas.openxmlformats.org/officeDocument/2006/relationships/slideLayout" Target="../slideLayouts/slideLayout31.xml"/><Relationship Id="rId13" Type="http://schemas.openxmlformats.org/officeDocument/2006/relationships/slideLayout" Target="../slideLayouts/slideLayout12.xml"/><Relationship Id="rId35" Type="http://schemas.openxmlformats.org/officeDocument/2006/relationships/slideLayout" Target="../slideLayouts/slideLayout34.xml"/><Relationship Id="rId12" Type="http://schemas.openxmlformats.org/officeDocument/2006/relationships/slideLayout" Target="../slideLayouts/slideLayout11.xml"/><Relationship Id="rId34" Type="http://schemas.openxmlformats.org/officeDocument/2006/relationships/slideLayout" Target="../slideLayouts/slideLayout33.xml"/><Relationship Id="rId15" Type="http://schemas.openxmlformats.org/officeDocument/2006/relationships/slideLayout" Target="../slideLayouts/slideLayout14.xml"/><Relationship Id="rId37" Type="http://schemas.openxmlformats.org/officeDocument/2006/relationships/slideLayout" Target="../slideLayouts/slideLayout36.xml"/><Relationship Id="rId14" Type="http://schemas.openxmlformats.org/officeDocument/2006/relationships/slideLayout" Target="../slideLayouts/slideLayout13.xml"/><Relationship Id="rId36" Type="http://schemas.openxmlformats.org/officeDocument/2006/relationships/slideLayout" Target="../slideLayouts/slideLayout35.xml"/><Relationship Id="rId17" Type="http://schemas.openxmlformats.org/officeDocument/2006/relationships/slideLayout" Target="../slideLayouts/slideLayout16.xml"/><Relationship Id="rId39" Type="http://schemas.openxmlformats.org/officeDocument/2006/relationships/slideLayout" Target="../slideLayouts/slideLayout38.xml"/><Relationship Id="rId16" Type="http://schemas.openxmlformats.org/officeDocument/2006/relationships/slideLayout" Target="../slideLayouts/slideLayout15.xml"/><Relationship Id="rId38" Type="http://schemas.openxmlformats.org/officeDocument/2006/relationships/slideLayout" Target="../slideLayouts/slideLayout37.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9" Type="http://schemas.openxmlformats.org/officeDocument/2006/relationships/theme" Target="../theme/theme1.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89.xml"/><Relationship Id="rId20" Type="http://schemas.openxmlformats.org/officeDocument/2006/relationships/slideLayout" Target="../slideLayouts/slideLayout69.xml"/><Relationship Id="rId42" Type="http://schemas.openxmlformats.org/officeDocument/2006/relationships/slideLayout" Target="../slideLayouts/slideLayout91.xml"/><Relationship Id="rId41" Type="http://schemas.openxmlformats.org/officeDocument/2006/relationships/slideLayout" Target="../slideLayouts/slideLayout90.xml"/><Relationship Id="rId22" Type="http://schemas.openxmlformats.org/officeDocument/2006/relationships/slideLayout" Target="../slideLayouts/slideLayout71.xml"/><Relationship Id="rId44" Type="http://schemas.openxmlformats.org/officeDocument/2006/relationships/slideLayout" Target="../slideLayouts/slideLayout93.xml"/><Relationship Id="rId21" Type="http://schemas.openxmlformats.org/officeDocument/2006/relationships/slideLayout" Target="../slideLayouts/slideLayout70.xml"/><Relationship Id="rId43" Type="http://schemas.openxmlformats.org/officeDocument/2006/relationships/slideLayout" Target="../slideLayouts/slideLayout92.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45" Type="http://schemas.openxmlformats.org/officeDocument/2006/relationships/theme" Target="../theme/theme4.xml"/><Relationship Id="rId1" Type="http://schemas.openxmlformats.org/officeDocument/2006/relationships/image" Target="../media/image1.png"/><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8" Type="http://schemas.openxmlformats.org/officeDocument/2006/relationships/slideLayout" Target="../slideLayouts/slideLayout77.xml"/><Relationship Id="rId27" Type="http://schemas.openxmlformats.org/officeDocument/2006/relationships/slideLayout" Target="../slideLayouts/slideLayout76.xml"/><Relationship Id="rId5" Type="http://schemas.openxmlformats.org/officeDocument/2006/relationships/slideLayout" Target="../slideLayouts/slideLayout54.xml"/><Relationship Id="rId6" Type="http://schemas.openxmlformats.org/officeDocument/2006/relationships/slideLayout" Target="../slideLayouts/slideLayout55.xml"/><Relationship Id="rId29" Type="http://schemas.openxmlformats.org/officeDocument/2006/relationships/slideLayout" Target="../slideLayouts/slideLayout78.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1" Type="http://schemas.openxmlformats.org/officeDocument/2006/relationships/slideLayout" Target="../slideLayouts/slideLayout80.xml"/><Relationship Id="rId30" Type="http://schemas.openxmlformats.org/officeDocument/2006/relationships/slideLayout" Target="../slideLayouts/slideLayout79.xml"/><Relationship Id="rId11" Type="http://schemas.openxmlformats.org/officeDocument/2006/relationships/slideLayout" Target="../slideLayouts/slideLayout60.xml"/><Relationship Id="rId33" Type="http://schemas.openxmlformats.org/officeDocument/2006/relationships/slideLayout" Target="../slideLayouts/slideLayout82.xml"/><Relationship Id="rId10" Type="http://schemas.openxmlformats.org/officeDocument/2006/relationships/slideLayout" Target="../slideLayouts/slideLayout59.xml"/><Relationship Id="rId32" Type="http://schemas.openxmlformats.org/officeDocument/2006/relationships/slideLayout" Target="../slideLayouts/slideLayout81.xml"/><Relationship Id="rId13" Type="http://schemas.openxmlformats.org/officeDocument/2006/relationships/slideLayout" Target="../slideLayouts/slideLayout62.xml"/><Relationship Id="rId35" Type="http://schemas.openxmlformats.org/officeDocument/2006/relationships/slideLayout" Target="../slideLayouts/slideLayout84.xml"/><Relationship Id="rId12" Type="http://schemas.openxmlformats.org/officeDocument/2006/relationships/slideLayout" Target="../slideLayouts/slideLayout61.xml"/><Relationship Id="rId34" Type="http://schemas.openxmlformats.org/officeDocument/2006/relationships/slideLayout" Target="../slideLayouts/slideLayout83.xml"/><Relationship Id="rId15" Type="http://schemas.openxmlformats.org/officeDocument/2006/relationships/slideLayout" Target="../slideLayouts/slideLayout64.xml"/><Relationship Id="rId37" Type="http://schemas.openxmlformats.org/officeDocument/2006/relationships/slideLayout" Target="../slideLayouts/slideLayout86.xml"/><Relationship Id="rId14" Type="http://schemas.openxmlformats.org/officeDocument/2006/relationships/slideLayout" Target="../slideLayouts/slideLayout63.xml"/><Relationship Id="rId36" Type="http://schemas.openxmlformats.org/officeDocument/2006/relationships/slideLayout" Target="../slideLayouts/slideLayout85.xml"/><Relationship Id="rId17" Type="http://schemas.openxmlformats.org/officeDocument/2006/relationships/slideLayout" Target="../slideLayouts/slideLayout66.xml"/><Relationship Id="rId39" Type="http://schemas.openxmlformats.org/officeDocument/2006/relationships/slideLayout" Target="../slideLayouts/slideLayout88.xml"/><Relationship Id="rId16" Type="http://schemas.openxmlformats.org/officeDocument/2006/relationships/slideLayout" Target="../slideLayouts/slideLayout65.xml"/><Relationship Id="rId38" Type="http://schemas.openxmlformats.org/officeDocument/2006/relationships/slideLayout" Target="../slideLayouts/slideLayout87.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pic>
        <p:nvPicPr>
          <p:cNvPr descr="Google Shape;91;p1" id="8" name="Google Shape;8;p1"/>
          <p:cNvPicPr preferRelativeResize="0"/>
          <p:nvPr/>
        </p:nvPicPr>
        <p:blipFill rotWithShape="1">
          <a:blip r:embed="rId1">
            <a:alphaModFix/>
          </a:blip>
          <a:srcRect b="0" l="0" r="0" t="0"/>
          <a:stretch/>
        </p:blipFill>
        <p:spPr>
          <a:xfrm>
            <a:off x="8200105" y="4680138"/>
            <a:ext cx="856350" cy="396883"/>
          </a:xfrm>
          <a:prstGeom prst="rect">
            <a:avLst/>
          </a:prstGeom>
          <a:noFill/>
          <a:ln>
            <a:noFill/>
          </a:ln>
        </p:spPr>
      </p:pic>
      <p:sp>
        <p:nvSpPr>
          <p:cNvPr id="9" name="Google Shape;9;p1"/>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rgbClr val="888888"/>
                </a:solidFill>
                <a:latin typeface="Lato"/>
                <a:ea typeface="Lato"/>
                <a:cs typeface="Lato"/>
                <a:sym typeface="Lato"/>
              </a:rPr>
              <a:t>‹#›</a:t>
            </a:fld>
            <a:endParaRPr sz="8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1" name="Shape 601"/>
        <p:cNvGrpSpPr/>
        <p:nvPr/>
      </p:nvGrpSpPr>
      <p:grpSpPr>
        <a:xfrm>
          <a:off x="0" y="0"/>
          <a:ext cx="0" cy="0"/>
          <a:chOff x="0" y="0"/>
          <a:chExt cx="0" cy="0"/>
        </a:xfrm>
      </p:grpSpPr>
      <p:sp>
        <p:nvSpPr>
          <p:cNvPr id="602" name="Google Shape;602;p44"/>
          <p:cNvSpPr txBox="1"/>
          <p:nvPr>
            <p:ph type="title"/>
          </p:nvPr>
        </p:nvSpPr>
        <p:spPr>
          <a:xfrm>
            <a:off x="457200" y="69056"/>
            <a:ext cx="8229600" cy="1131000"/>
          </a:xfrm>
          <a:prstGeom prst="rect">
            <a:avLst/>
          </a:prstGeom>
          <a:noFill/>
          <a:ln>
            <a:noFill/>
          </a:ln>
        </p:spPr>
        <p:txBody>
          <a:bodyPr anchorCtr="0" anchor="ctr" bIns="34250" lIns="34250" spcFirstLastPara="1" rIns="34250" wrap="square" tIns="34250">
            <a:noAutofit/>
          </a:bodyPr>
          <a:lstStyle>
            <a:lvl1pPr lvl="0" marR="0" rtl="0" algn="l">
              <a:lnSpc>
                <a:spcPct val="90000"/>
              </a:lnSpc>
              <a:spcBef>
                <a:spcPts val="0"/>
              </a:spcBef>
              <a:spcAft>
                <a:spcPts val="0"/>
              </a:spcAft>
              <a:buClr>
                <a:srgbClr val="000000"/>
              </a:buClr>
              <a:buSzPts val="3300"/>
              <a:buFont typeface="Arial"/>
              <a:buNone/>
              <a:defRPr b="0" i="0" sz="3300" u="none" cap="none" strike="noStrike">
                <a:solidFill>
                  <a:srgbClr val="000000"/>
                </a:solidFill>
                <a:latin typeface="Arial"/>
                <a:ea typeface="Arial"/>
                <a:cs typeface="Arial"/>
                <a:sym typeface="Arial"/>
              </a:defRPr>
            </a:lvl1pPr>
            <a:lvl2pPr lvl="1"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2pPr>
            <a:lvl3pPr lvl="2"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3pPr>
            <a:lvl4pPr lvl="3"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4pPr>
            <a:lvl5pPr lvl="4"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5pPr>
            <a:lvl6pPr lvl="5"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6pPr>
            <a:lvl7pPr lvl="6"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7pPr>
            <a:lvl8pPr lvl="7"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8pPr>
            <a:lvl9pPr lvl="8" marR="0" rtl="0" algn="l">
              <a:lnSpc>
                <a:spcPct val="90000"/>
              </a:lnSpc>
              <a:spcBef>
                <a:spcPts val="0"/>
              </a:spcBef>
              <a:spcAft>
                <a:spcPts val="0"/>
              </a:spcAft>
              <a:buClr>
                <a:srgbClr val="000000"/>
              </a:buClr>
              <a:buSzPts val="3300"/>
              <a:buFont typeface="Calibri"/>
              <a:buNone/>
              <a:defRPr b="0" i="0" sz="3300" u="none" cap="none" strike="noStrike">
                <a:solidFill>
                  <a:srgbClr val="000000"/>
                </a:solidFill>
                <a:latin typeface="Calibri"/>
                <a:ea typeface="Calibri"/>
                <a:cs typeface="Calibri"/>
                <a:sym typeface="Calibri"/>
              </a:defRPr>
            </a:lvl9pPr>
          </a:lstStyle>
          <a:p/>
        </p:txBody>
      </p:sp>
      <p:sp>
        <p:nvSpPr>
          <p:cNvPr id="603" name="Google Shape;603;p44"/>
          <p:cNvSpPr txBox="1"/>
          <p:nvPr>
            <p:ph idx="1" type="body"/>
          </p:nvPr>
        </p:nvSpPr>
        <p:spPr>
          <a:xfrm>
            <a:off x="457200" y="1200150"/>
            <a:ext cx="8229600" cy="3943200"/>
          </a:xfrm>
          <a:prstGeom prst="rect">
            <a:avLst/>
          </a:prstGeom>
          <a:noFill/>
          <a:ln>
            <a:noFill/>
          </a:ln>
        </p:spPr>
        <p:txBody>
          <a:bodyPr anchorCtr="0" anchor="t" bIns="34250" lIns="34250" spcFirstLastPara="1" rIns="34250" wrap="square" tIns="34250">
            <a:noAutofit/>
          </a:bodyPr>
          <a:lstStyle>
            <a:lvl1pPr indent="-361950" lvl="0" marL="4572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1pPr>
            <a:lvl2pPr indent="-361950" lvl="1" marL="9144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2pPr>
            <a:lvl3pPr indent="-361950" lvl="2" marL="13716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3pPr>
            <a:lvl4pPr indent="-361950" lvl="3" marL="18288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4pPr>
            <a:lvl5pPr indent="-361950" lvl="4" marL="22860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5pPr>
            <a:lvl6pPr indent="-361950" lvl="5" marL="27432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6pPr>
            <a:lvl7pPr indent="-361950" lvl="6" marL="32004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7pPr>
            <a:lvl8pPr indent="-361950" lvl="7" marL="36576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8pPr>
            <a:lvl9pPr indent="-361950" lvl="8" marL="4114800" marR="0" rtl="0" algn="l">
              <a:lnSpc>
                <a:spcPct val="90000"/>
              </a:lnSpc>
              <a:spcBef>
                <a:spcPts val="800"/>
              </a:spcBef>
              <a:spcAft>
                <a:spcPts val="0"/>
              </a:spcAft>
              <a:buClr>
                <a:srgbClr val="000000"/>
              </a:buClr>
              <a:buSzPts val="2100"/>
              <a:buFont typeface="Lato"/>
              <a:buChar char="●"/>
              <a:defRPr b="0" i="0" sz="21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76" name="Shape 676"/>
        <p:cNvGrpSpPr/>
        <p:nvPr/>
      </p:nvGrpSpPr>
      <p:grpSpPr>
        <a:xfrm>
          <a:off x="0" y="0"/>
          <a:ext cx="0" cy="0"/>
          <a:chOff x="0" y="0"/>
          <a:chExt cx="0" cy="0"/>
        </a:xfrm>
      </p:grpSpPr>
      <p:sp>
        <p:nvSpPr>
          <p:cNvPr id="677" name="Google Shape;677;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678" name="Google Shape;678;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pic>
        <p:nvPicPr>
          <p:cNvPr descr="Google Shape;91;p1" id="679" name="Google Shape;679;p53"/>
          <p:cNvPicPr preferRelativeResize="0"/>
          <p:nvPr/>
        </p:nvPicPr>
        <p:blipFill rotWithShape="1">
          <a:blip r:embed="rId1">
            <a:alphaModFix/>
          </a:blip>
          <a:srcRect b="0" l="0" r="0" t="0"/>
          <a:stretch/>
        </p:blipFill>
        <p:spPr>
          <a:xfrm>
            <a:off x="8200105" y="4680138"/>
            <a:ext cx="856350" cy="396883"/>
          </a:xfrm>
          <a:prstGeom prst="rect">
            <a:avLst/>
          </a:prstGeom>
          <a:noFill/>
          <a:ln>
            <a:noFill/>
          </a:ln>
        </p:spPr>
      </p:pic>
      <p:sp>
        <p:nvSpPr>
          <p:cNvPr id="680" name="Google Shape;680;p53"/>
          <p:cNvSpPr txBox="1"/>
          <p:nvPr/>
        </p:nvSpPr>
        <p:spPr>
          <a:xfrm>
            <a:off x="76203" y="4831482"/>
            <a:ext cx="656700" cy="246300"/>
          </a:xfrm>
          <a:prstGeom prst="rect">
            <a:avLst/>
          </a:prstGeom>
          <a:noFill/>
          <a:ln>
            <a:noFill/>
          </a:ln>
        </p:spPr>
        <p:txBody>
          <a:bodyPr anchorCtr="0" anchor="ctr" bIns="45675" lIns="45675" spcFirstLastPara="1" rIns="45675" wrap="square" tIns="45675">
            <a:spAutoFit/>
          </a:bodyPr>
          <a:lstStyle/>
          <a:p>
            <a:pPr indent="0" lvl="0" marL="0" rtl="0" algn="l">
              <a:spcBef>
                <a:spcPts val="0"/>
              </a:spcBef>
              <a:spcAft>
                <a:spcPts val="0"/>
              </a:spcAft>
              <a:buNone/>
            </a:pPr>
            <a:fld id="{00000000-1234-1234-1234-123412341234}" type="slidenum">
              <a:rPr lang="en-GB" sz="1000">
                <a:solidFill>
                  <a:srgbClr val="888888"/>
                </a:solidFill>
                <a:latin typeface="Lato"/>
                <a:ea typeface="Lato"/>
                <a:cs typeface="Lato"/>
                <a:sym typeface="Lato"/>
              </a:rPr>
              <a:t>‹#›</a:t>
            </a:fld>
            <a:endParaRPr sz="800">
              <a:latin typeface="Lato"/>
              <a:ea typeface="Lato"/>
              <a:cs typeface="Lato"/>
              <a:sym typeface="Lato"/>
            </a:endParaRPr>
          </a:p>
        </p:txBody>
      </p:sp>
    </p:spTree>
  </p:cSld>
  <p:clrMap accent1="accent1" accent2="accent2" accent3="accent3" accent4="accent4" accent5="accent5" accent6="accent6" bg1="lt1" bg2="dk2" tx1="dk1" tx2="lt2" folHlink="folHlink" hlink="hlink"/>
  <p:sldLayoutIdLst>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5.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hyperlink" Target="http://www.youtube.com/watch?v=T4QNMacikYU" TargetMode="Externa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www.youtube.com/watch?v=D35YnZ7_WxM" TargetMode="External"/><Relationship Id="rId4" Type="http://schemas.openxmlformats.org/officeDocument/2006/relationships/image" Target="../media/image5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6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6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5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6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0" name="Shape 1310"/>
        <p:cNvGrpSpPr/>
        <p:nvPr/>
      </p:nvGrpSpPr>
      <p:grpSpPr>
        <a:xfrm>
          <a:off x="0" y="0"/>
          <a:ext cx="0" cy="0"/>
          <a:chOff x="0" y="0"/>
          <a:chExt cx="0" cy="0"/>
        </a:xfrm>
      </p:grpSpPr>
      <p:sp>
        <p:nvSpPr>
          <p:cNvPr id="1311" name="Google Shape;1311;p97"/>
          <p:cNvSpPr txBox="1"/>
          <p:nvPr>
            <p:ph idx="2" type="subTitle"/>
          </p:nvPr>
        </p:nvSpPr>
        <p:spPr>
          <a:xfrm>
            <a:off x="3674850" y="3004838"/>
            <a:ext cx="4827600" cy="39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Biology - Module 1</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12" name="Google Shape;1312;p97"/>
          <p:cNvSpPr txBox="1"/>
          <p:nvPr>
            <p:ph idx="1" type="subTitle"/>
          </p:nvPr>
        </p:nvSpPr>
        <p:spPr>
          <a:xfrm rot="-5400000">
            <a:off x="-1897525" y="2413800"/>
            <a:ext cx="5162400" cy="315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UNPLASTIC  BIOLOGY  MODULE 1</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13" name="Google Shape;1313;p97"/>
          <p:cNvSpPr txBox="1"/>
          <p:nvPr>
            <p:ph type="title"/>
          </p:nvPr>
        </p:nvSpPr>
        <p:spPr>
          <a:xfrm>
            <a:off x="3601800" y="1741713"/>
            <a:ext cx="4973700" cy="1176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Macroplastics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06"/>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grams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96" name="Google Shape;1396;p106"/>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milligrams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97" name="Google Shape;1397;p106"/>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tons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98" name="Google Shape;1398;p106"/>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kilograms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99" name="Google Shape;1399;p106"/>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much plastic do Laysan Albatrosses feed their chicks each year?</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400" name="Google Shape;1400;p106"/>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107"/>
          <p:cNvSpPr txBox="1"/>
          <p:nvPr>
            <p:ph idx="1" type="subTitle"/>
          </p:nvPr>
        </p:nvSpPr>
        <p:spPr>
          <a:xfrm>
            <a:off x="3623096" y="2214561"/>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Topic 2</a:t>
            </a:r>
            <a:endParaRPr/>
          </a:p>
          <a:p>
            <a:pPr indent="0" lvl="0" marL="0" rtl="0" algn="l">
              <a:spcBef>
                <a:spcPts val="0"/>
              </a:spcBef>
              <a:spcAft>
                <a:spcPts val="0"/>
              </a:spcAft>
              <a:buNone/>
            </a:pPr>
            <a:r>
              <a:t/>
            </a:r>
            <a:endParaRPr/>
          </a:p>
        </p:txBody>
      </p:sp>
      <p:sp>
        <p:nvSpPr>
          <p:cNvPr id="1406" name="Google Shape;1406;p107"/>
          <p:cNvSpPr txBox="1"/>
          <p:nvPr>
            <p:ph idx="2" type="subTitle"/>
          </p:nvPr>
        </p:nvSpPr>
        <p:spPr>
          <a:xfrm>
            <a:off x="3623096" y="3325918"/>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Topic 3</a:t>
            </a:r>
            <a:endParaRPr/>
          </a:p>
        </p:txBody>
      </p:sp>
      <p:sp>
        <p:nvSpPr>
          <p:cNvPr id="1407" name="Google Shape;1407;p107"/>
          <p:cNvSpPr txBox="1"/>
          <p:nvPr/>
        </p:nvSpPr>
        <p:spPr>
          <a:xfrm>
            <a:off x="4571994" y="1057781"/>
            <a:ext cx="2829300" cy="3930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GB" sz="1500">
                <a:solidFill>
                  <a:srgbClr val="037971"/>
                </a:solidFill>
                <a:latin typeface="Lato"/>
                <a:ea typeface="Lato"/>
                <a:cs typeface="Lato"/>
                <a:sym typeface="Lato"/>
              </a:rPr>
              <a:t>What are microplastics?</a:t>
            </a:r>
            <a:endParaRPr sz="1500">
              <a:solidFill>
                <a:srgbClr val="037971"/>
              </a:solidFill>
              <a:latin typeface="Lato"/>
              <a:ea typeface="Lato"/>
              <a:cs typeface="Lato"/>
              <a:sym typeface="Lato"/>
            </a:endParaRPr>
          </a:p>
          <a:p>
            <a:pPr indent="0" lvl="0" marL="0" rtl="0" algn="l">
              <a:lnSpc>
                <a:spcPct val="90000"/>
              </a:lnSpc>
              <a:spcBef>
                <a:spcPts val="0"/>
              </a:spcBef>
              <a:spcAft>
                <a:spcPts val="0"/>
              </a:spcAft>
              <a:buNone/>
            </a:pPr>
            <a:r>
              <a:t/>
            </a:r>
            <a:endParaRPr sz="1500">
              <a:solidFill>
                <a:srgbClr val="03797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1" name="Shape 1411"/>
        <p:cNvGrpSpPr/>
        <p:nvPr/>
      </p:nvGrpSpPr>
      <p:grpSpPr>
        <a:xfrm>
          <a:off x="0" y="0"/>
          <a:ext cx="0" cy="0"/>
          <a:chOff x="0" y="0"/>
          <a:chExt cx="0" cy="0"/>
        </a:xfrm>
      </p:grpSpPr>
      <p:sp>
        <p:nvSpPr>
          <p:cNvPr id="1412" name="Google Shape;1412;p108"/>
          <p:cNvSpPr txBox="1"/>
          <p:nvPr>
            <p:ph idx="4294967295" type="title"/>
          </p:nvPr>
        </p:nvSpPr>
        <p:spPr>
          <a:xfrm>
            <a:off x="2188050" y="304800"/>
            <a:ext cx="4767900" cy="75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GB">
                <a:solidFill>
                  <a:srgbClr val="037971"/>
                </a:solidFill>
                <a:latin typeface="Century Gothic"/>
                <a:ea typeface="Century Gothic"/>
                <a:cs typeface="Century Gothic"/>
                <a:sym typeface="Century Gothic"/>
              </a:rPr>
              <a:t>Macroplastics</a:t>
            </a:r>
            <a:endParaRPr b="1">
              <a:solidFill>
                <a:srgbClr val="037971"/>
              </a:solidFill>
              <a:latin typeface="Century Gothic"/>
              <a:ea typeface="Century Gothic"/>
              <a:cs typeface="Century Gothic"/>
              <a:sym typeface="Century Gothic"/>
            </a:endParaRPr>
          </a:p>
        </p:txBody>
      </p:sp>
      <p:pic>
        <p:nvPicPr>
          <p:cNvPr descr="image.png" id="1413" name="Google Shape;1413;p108"/>
          <p:cNvPicPr preferRelativeResize="0"/>
          <p:nvPr/>
        </p:nvPicPr>
        <p:blipFill rotWithShape="1">
          <a:blip r:embed="rId3">
            <a:alphaModFix/>
          </a:blip>
          <a:srcRect b="0" l="0" r="0" t="0"/>
          <a:stretch/>
        </p:blipFill>
        <p:spPr>
          <a:xfrm>
            <a:off x="366251" y="172601"/>
            <a:ext cx="5411500" cy="3750807"/>
          </a:xfrm>
          <a:prstGeom prst="rect">
            <a:avLst/>
          </a:prstGeom>
          <a:noFill/>
          <a:ln>
            <a:noFill/>
          </a:ln>
        </p:spPr>
      </p:pic>
      <p:pic>
        <p:nvPicPr>
          <p:cNvPr descr="image.png" id="1414" name="Google Shape;1414;p108"/>
          <p:cNvPicPr preferRelativeResize="0"/>
          <p:nvPr/>
        </p:nvPicPr>
        <p:blipFill rotWithShape="1">
          <a:blip r:embed="rId4">
            <a:alphaModFix/>
          </a:blip>
          <a:srcRect b="0" l="0" r="0" t="0"/>
          <a:stretch/>
        </p:blipFill>
        <p:spPr>
          <a:xfrm>
            <a:off x="4481478" y="1846069"/>
            <a:ext cx="5305694" cy="3679655"/>
          </a:xfrm>
          <a:prstGeom prst="rect">
            <a:avLst/>
          </a:prstGeom>
          <a:noFill/>
          <a:ln>
            <a:noFill/>
          </a:ln>
        </p:spPr>
      </p:pic>
      <p:pic>
        <p:nvPicPr>
          <p:cNvPr descr="image.png" id="1415" name="Google Shape;1415;p108"/>
          <p:cNvPicPr preferRelativeResize="0"/>
          <p:nvPr/>
        </p:nvPicPr>
        <p:blipFill rotWithShape="1">
          <a:blip r:embed="rId5">
            <a:alphaModFix/>
          </a:blip>
          <a:srcRect b="0" l="0" r="0" t="0"/>
          <a:stretch/>
        </p:blipFill>
        <p:spPr>
          <a:xfrm>
            <a:off x="3468037" y="1529125"/>
            <a:ext cx="2737013" cy="1898387"/>
          </a:xfrm>
          <a:prstGeom prst="rect">
            <a:avLst/>
          </a:prstGeom>
          <a:noFill/>
          <a:ln>
            <a:noFill/>
          </a:ln>
        </p:spPr>
      </p:pic>
      <p:sp>
        <p:nvSpPr>
          <p:cNvPr id="1416" name="Google Shape;1416;p108"/>
          <p:cNvSpPr/>
          <p:nvPr/>
        </p:nvSpPr>
        <p:spPr>
          <a:xfrm>
            <a:off x="3401050" y="2156460"/>
            <a:ext cx="109800" cy="103800"/>
          </a:xfrm>
          <a:prstGeom prst="ellipse">
            <a:avLst/>
          </a:prstGeom>
          <a:noFill/>
          <a:ln cap="flat" cmpd="sng" w="12700">
            <a:solidFill>
              <a:srgbClr val="037971"/>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17" name="Google Shape;1417;p108"/>
          <p:cNvSpPr/>
          <p:nvPr/>
        </p:nvSpPr>
        <p:spPr>
          <a:xfrm>
            <a:off x="4062330" y="1939431"/>
            <a:ext cx="1630200" cy="1531500"/>
          </a:xfrm>
          <a:prstGeom prst="ellipse">
            <a:avLst/>
          </a:prstGeom>
          <a:noFill/>
          <a:ln cap="flat" cmpd="sng" w="12700">
            <a:solidFill>
              <a:srgbClr val="037971"/>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1418" name="Google Shape;1418;p108"/>
          <p:cNvCxnSpPr/>
          <p:nvPr/>
        </p:nvCxnSpPr>
        <p:spPr>
          <a:xfrm>
            <a:off x="3417367" y="2244910"/>
            <a:ext cx="664800" cy="693000"/>
          </a:xfrm>
          <a:prstGeom prst="straightConnector1">
            <a:avLst/>
          </a:prstGeom>
          <a:noFill/>
          <a:ln cap="flat" cmpd="sng" w="19050">
            <a:solidFill>
              <a:srgbClr val="037971"/>
            </a:solidFill>
            <a:prstDash val="solid"/>
            <a:miter lim="8000"/>
            <a:headEnd len="sm" w="sm" type="none"/>
            <a:tailEnd len="sm" w="sm" type="none"/>
          </a:ln>
        </p:spPr>
      </p:cxnSp>
      <p:cxnSp>
        <p:nvCxnSpPr>
          <p:cNvPr id="1419" name="Google Shape;1419;p108"/>
          <p:cNvCxnSpPr>
            <a:stCxn id="1416" idx="0"/>
            <a:endCxn id="1417" idx="0"/>
          </p:cNvCxnSpPr>
          <p:nvPr/>
        </p:nvCxnSpPr>
        <p:spPr>
          <a:xfrm flipH="1" rot="10800000">
            <a:off x="3455950" y="1939560"/>
            <a:ext cx="1421400" cy="216900"/>
          </a:xfrm>
          <a:prstGeom prst="straightConnector1">
            <a:avLst/>
          </a:prstGeom>
          <a:noFill/>
          <a:ln cap="flat" cmpd="sng" w="19050">
            <a:solidFill>
              <a:srgbClr val="037971"/>
            </a:solidFill>
            <a:prstDash val="solid"/>
            <a:miter lim="8000"/>
            <a:headEnd len="sm" w="sm" type="none"/>
            <a:tailEnd len="sm" w="sm" type="none"/>
          </a:ln>
        </p:spPr>
      </p:cxnSp>
      <p:sp>
        <p:nvSpPr>
          <p:cNvPr id="1420" name="Google Shape;1420;p108"/>
          <p:cNvSpPr/>
          <p:nvPr/>
        </p:nvSpPr>
        <p:spPr>
          <a:xfrm>
            <a:off x="4916840" y="2778882"/>
            <a:ext cx="109800" cy="103800"/>
          </a:xfrm>
          <a:prstGeom prst="ellipse">
            <a:avLst/>
          </a:prstGeom>
          <a:noFill/>
          <a:ln cap="flat" cmpd="sng" w="12700">
            <a:solidFill>
              <a:srgbClr val="025A54"/>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21" name="Google Shape;1421;p108"/>
          <p:cNvSpPr/>
          <p:nvPr/>
        </p:nvSpPr>
        <p:spPr>
          <a:xfrm>
            <a:off x="5906183" y="2515172"/>
            <a:ext cx="2053200" cy="1937700"/>
          </a:xfrm>
          <a:prstGeom prst="ellipse">
            <a:avLst/>
          </a:prstGeom>
          <a:noFill/>
          <a:ln cap="flat" cmpd="sng" w="12700">
            <a:solidFill>
              <a:srgbClr val="025A54"/>
            </a:solidFill>
            <a:prstDash val="solid"/>
            <a:miter lim="8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cxnSp>
        <p:nvCxnSpPr>
          <p:cNvPr id="1422" name="Google Shape;1422;p108"/>
          <p:cNvCxnSpPr>
            <a:stCxn id="1420" idx="0"/>
            <a:endCxn id="1421" idx="0"/>
          </p:cNvCxnSpPr>
          <p:nvPr/>
        </p:nvCxnSpPr>
        <p:spPr>
          <a:xfrm flipH="1" rot="10800000">
            <a:off x="4971740" y="2515182"/>
            <a:ext cx="1961100" cy="263700"/>
          </a:xfrm>
          <a:prstGeom prst="straightConnector1">
            <a:avLst/>
          </a:prstGeom>
          <a:noFill/>
          <a:ln cap="flat" cmpd="sng" w="19050">
            <a:solidFill>
              <a:srgbClr val="025A54"/>
            </a:solidFill>
            <a:prstDash val="solid"/>
            <a:miter lim="8000"/>
            <a:headEnd len="sm" w="sm" type="none"/>
            <a:tailEnd len="sm" w="sm" type="none"/>
          </a:ln>
        </p:spPr>
      </p:cxnSp>
      <p:cxnSp>
        <p:nvCxnSpPr>
          <p:cNvPr id="1423" name="Google Shape;1423;p108"/>
          <p:cNvCxnSpPr>
            <a:stCxn id="1420" idx="0"/>
            <a:endCxn id="1421" idx="0"/>
          </p:cNvCxnSpPr>
          <p:nvPr/>
        </p:nvCxnSpPr>
        <p:spPr>
          <a:xfrm flipH="1" rot="10800000">
            <a:off x="4971740" y="2515182"/>
            <a:ext cx="1961100" cy="263700"/>
          </a:xfrm>
          <a:prstGeom prst="straightConnector1">
            <a:avLst/>
          </a:prstGeom>
          <a:noFill/>
          <a:ln cap="flat" cmpd="sng" w="19050">
            <a:solidFill>
              <a:srgbClr val="025A54"/>
            </a:solidFill>
            <a:prstDash val="solid"/>
            <a:miter lim="8000"/>
            <a:headEnd len="sm" w="sm" type="none"/>
            <a:tailEnd len="sm" w="sm" type="none"/>
          </a:ln>
        </p:spPr>
      </p:cxnSp>
      <p:sp>
        <p:nvSpPr>
          <p:cNvPr id="1424" name="Google Shape;1424;p108"/>
          <p:cNvSpPr txBox="1"/>
          <p:nvPr/>
        </p:nvSpPr>
        <p:spPr>
          <a:xfrm>
            <a:off x="1103325" y="3709000"/>
            <a:ext cx="2420700" cy="708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800"/>
              <a:buFont typeface="Sofia"/>
              <a:buNone/>
            </a:pPr>
            <a:r>
              <a:rPr b="1" i="0" lang="en-GB" sz="2000" u="none" cap="none" strike="noStrike">
                <a:solidFill>
                  <a:srgbClr val="037971"/>
                </a:solidFill>
                <a:latin typeface="Lato"/>
                <a:ea typeface="Lato"/>
                <a:cs typeface="Lato"/>
                <a:sym typeface="Lato"/>
              </a:rPr>
              <a:t>Macroplastic:</a:t>
            </a:r>
            <a:endParaRPr b="1" i="0" sz="1600" u="none" cap="none" strike="noStrike">
              <a:solidFill>
                <a:srgbClr val="03797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Sofia"/>
              <a:buNone/>
            </a:pPr>
            <a:r>
              <a:rPr b="1" i="0" lang="en-GB" sz="2000" u="none" cap="none" strike="noStrike">
                <a:solidFill>
                  <a:srgbClr val="037971"/>
                </a:solidFill>
                <a:latin typeface="Lato"/>
                <a:ea typeface="Lato"/>
                <a:cs typeface="Lato"/>
                <a:sym typeface="Lato"/>
              </a:rPr>
              <a:t>bigger than 5mm</a:t>
            </a:r>
            <a:endParaRPr b="1" i="0" sz="1600" u="none" cap="none" strike="noStrike">
              <a:solidFill>
                <a:srgbClr val="037971"/>
              </a:solidFill>
              <a:latin typeface="Lato"/>
              <a:ea typeface="Lato"/>
              <a:cs typeface="Lato"/>
              <a:sym typeface="Lato"/>
            </a:endParaRPr>
          </a:p>
        </p:txBody>
      </p:sp>
      <p:sp>
        <p:nvSpPr>
          <p:cNvPr id="1425" name="Google Shape;1425;p108"/>
          <p:cNvSpPr txBox="1"/>
          <p:nvPr/>
        </p:nvSpPr>
        <p:spPr>
          <a:xfrm>
            <a:off x="3825457" y="3709005"/>
            <a:ext cx="1779300" cy="585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800"/>
              <a:buFont typeface="Sofia"/>
              <a:buNone/>
            </a:pPr>
            <a:r>
              <a:rPr i="0" lang="en-GB" sz="1600" u="none" cap="none" strike="noStrike">
                <a:solidFill>
                  <a:srgbClr val="037971"/>
                </a:solidFill>
                <a:latin typeface="Lato"/>
                <a:ea typeface="Lato"/>
                <a:cs typeface="Lato"/>
                <a:sym typeface="Lato"/>
              </a:rPr>
              <a:t>Microplastic:</a:t>
            </a:r>
            <a:endParaRPr i="0" sz="1600" u="none" cap="none" strike="noStrike">
              <a:solidFill>
                <a:srgbClr val="03797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Sofia"/>
              <a:buNone/>
            </a:pPr>
            <a:r>
              <a:rPr i="0" lang="en-GB" sz="1600" u="none" cap="none" strike="noStrike">
                <a:solidFill>
                  <a:srgbClr val="037971"/>
                </a:solidFill>
                <a:latin typeface="Lato"/>
                <a:ea typeface="Lato"/>
                <a:cs typeface="Lato"/>
                <a:sym typeface="Lato"/>
              </a:rPr>
              <a:t>smaller than 5mm</a:t>
            </a:r>
            <a:endParaRPr i="0" sz="1600" u="none" cap="none" strike="noStrike">
              <a:solidFill>
                <a:srgbClr val="037971"/>
              </a:solidFill>
              <a:latin typeface="Lato"/>
              <a:ea typeface="Lato"/>
              <a:cs typeface="Lato"/>
              <a:sym typeface="Lato"/>
            </a:endParaRPr>
          </a:p>
        </p:txBody>
      </p:sp>
      <p:sp>
        <p:nvSpPr>
          <p:cNvPr id="1426" name="Google Shape;1426;p108"/>
          <p:cNvSpPr txBox="1"/>
          <p:nvPr/>
        </p:nvSpPr>
        <p:spPr>
          <a:xfrm>
            <a:off x="6445039" y="1586308"/>
            <a:ext cx="1780500" cy="831000"/>
          </a:xfrm>
          <a:prstGeom prst="rect">
            <a:avLst/>
          </a:prstGeom>
          <a:noFill/>
          <a:ln>
            <a:noFill/>
          </a:ln>
        </p:spPr>
        <p:txBody>
          <a:bodyPr anchorCtr="0" anchor="t" bIns="45700" lIns="45700" spcFirstLastPara="1" rIns="45700" wrap="square" tIns="45700">
            <a:spAutoFit/>
          </a:bodyPr>
          <a:lstStyle/>
          <a:p>
            <a:pPr indent="0" lvl="0" marL="0" marR="0" rtl="0" algn="ctr">
              <a:lnSpc>
                <a:spcPct val="100000"/>
              </a:lnSpc>
              <a:spcBef>
                <a:spcPts val="0"/>
              </a:spcBef>
              <a:spcAft>
                <a:spcPts val="0"/>
              </a:spcAft>
              <a:buClr>
                <a:srgbClr val="000000"/>
              </a:buClr>
              <a:buSzPts val="1800"/>
              <a:buFont typeface="Sofia"/>
              <a:buNone/>
            </a:pPr>
            <a:r>
              <a:rPr i="0" lang="en-GB" sz="1600" u="none" cap="none" strike="noStrike">
                <a:solidFill>
                  <a:srgbClr val="037971"/>
                </a:solidFill>
                <a:latin typeface="Lato"/>
                <a:ea typeface="Lato"/>
                <a:cs typeface="Lato"/>
                <a:sym typeface="Lato"/>
              </a:rPr>
              <a:t>Nanoplastic:</a:t>
            </a:r>
            <a:endParaRPr i="0" sz="1600" u="none" cap="none" strike="noStrike">
              <a:solidFill>
                <a:srgbClr val="03797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Sofia"/>
              <a:buNone/>
            </a:pPr>
            <a:r>
              <a:rPr i="0" lang="en-GB" sz="1600" u="none" cap="none" strike="noStrike">
                <a:solidFill>
                  <a:srgbClr val="037971"/>
                </a:solidFill>
                <a:latin typeface="Lato"/>
                <a:ea typeface="Lato"/>
                <a:cs typeface="Lato"/>
                <a:sym typeface="Lato"/>
              </a:rPr>
              <a:t>smaller than 100nm</a:t>
            </a:r>
            <a:endParaRPr i="0" sz="1600" u="none" cap="none" strike="noStrike">
              <a:solidFill>
                <a:srgbClr val="037971"/>
              </a:solidFill>
              <a:latin typeface="Lato"/>
              <a:ea typeface="Lato"/>
              <a:cs typeface="Lato"/>
              <a:sym typeface="Lato"/>
            </a:endParaRPr>
          </a:p>
        </p:txBody>
      </p:sp>
      <p:cxnSp>
        <p:nvCxnSpPr>
          <p:cNvPr id="1427" name="Google Shape;1427;p108"/>
          <p:cNvCxnSpPr>
            <a:endCxn id="1421" idx="3"/>
          </p:cNvCxnSpPr>
          <p:nvPr/>
        </p:nvCxnSpPr>
        <p:spPr>
          <a:xfrm>
            <a:off x="4906067" y="2855702"/>
            <a:ext cx="1300800" cy="1313400"/>
          </a:xfrm>
          <a:prstGeom prst="straightConnector1">
            <a:avLst/>
          </a:prstGeom>
          <a:noFill/>
          <a:ln cap="flat" cmpd="sng" w="19050">
            <a:solidFill>
              <a:srgbClr val="037971"/>
            </a:solidFill>
            <a:prstDash val="solid"/>
            <a:miter lim="8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pic>
        <p:nvPicPr>
          <p:cNvPr id="1432" name="Google Shape;1432;p109"/>
          <p:cNvPicPr preferRelativeResize="0"/>
          <p:nvPr>
            <p:ph idx="2" type="pic"/>
          </p:nvPr>
        </p:nvPicPr>
        <p:blipFill rotWithShape="1">
          <a:blip r:embed="rId3">
            <a:alphaModFix/>
          </a:blip>
          <a:srcRect b="16666" l="0" r="0" t="16666"/>
          <a:stretch/>
        </p:blipFill>
        <p:spPr>
          <a:xfrm>
            <a:off x="1284900" y="578100"/>
            <a:ext cx="6574200" cy="4382700"/>
          </a:xfrm>
          <a:prstGeom prst="roundRect">
            <a:avLst>
              <a:gd fmla="val 16667" name="adj"/>
            </a:avLst>
          </a:prstGeom>
        </p:spPr>
      </p:pic>
      <p:sp>
        <p:nvSpPr>
          <p:cNvPr id="1433" name="Google Shape;1433;p109"/>
          <p:cNvSpPr txBox="1"/>
          <p:nvPr>
            <p:ph idx="4294967295" type="title"/>
          </p:nvPr>
        </p:nvSpPr>
        <p:spPr>
          <a:xfrm>
            <a:off x="2188050" y="304800"/>
            <a:ext cx="4767900" cy="755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GB">
                <a:solidFill>
                  <a:srgbClr val="037971"/>
                </a:solidFill>
                <a:latin typeface="Century Gothic"/>
                <a:ea typeface="Century Gothic"/>
                <a:cs typeface="Century Gothic"/>
                <a:sym typeface="Century Gothic"/>
              </a:rPr>
              <a:t>Macroplastics &amp; Wildlife: example of the sea turtle</a:t>
            </a:r>
            <a:endParaRPr b="1">
              <a:solidFill>
                <a:srgbClr val="037971"/>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sp>
        <p:nvSpPr>
          <p:cNvPr id="1438" name="Google Shape;1438;p110"/>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Sea turtles have become a symbol of the impacts of plastic pollution on wildlife, but do you think this is the only challenge for the turtle?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pic>
        <p:nvPicPr>
          <p:cNvPr id="1443" name="Google Shape;1443;p111"/>
          <p:cNvPicPr preferRelativeResize="0"/>
          <p:nvPr>
            <p:ph idx="2" type="pic"/>
          </p:nvPr>
        </p:nvPicPr>
        <p:blipFill rotWithShape="1">
          <a:blip r:embed="rId3">
            <a:alphaModFix/>
          </a:blip>
          <a:srcRect b="0" l="12491" r="12484" t="0"/>
          <a:stretch/>
        </p:blipFill>
        <p:spPr>
          <a:xfrm>
            <a:off x="1387211" y="1055992"/>
            <a:ext cx="3032400" cy="3031500"/>
          </a:xfrm>
          <a:prstGeom prst="roundRect">
            <a:avLst>
              <a:gd fmla="val 16667" name="adj"/>
            </a:avLst>
          </a:prstGeom>
        </p:spPr>
      </p:pic>
      <p:pic>
        <p:nvPicPr>
          <p:cNvPr id="1444" name="Google Shape;1444;p111"/>
          <p:cNvPicPr preferRelativeResize="0"/>
          <p:nvPr>
            <p:ph idx="3" type="pic"/>
          </p:nvPr>
        </p:nvPicPr>
        <p:blipFill rotWithShape="1">
          <a:blip r:embed="rId4">
            <a:alphaModFix/>
          </a:blip>
          <a:srcRect b="0" l="14392" r="14392" t="0"/>
          <a:stretch/>
        </p:blipFill>
        <p:spPr>
          <a:xfrm>
            <a:off x="4724395" y="1056017"/>
            <a:ext cx="3032400" cy="3031500"/>
          </a:xfrm>
          <a:prstGeom prst="roundRect">
            <a:avLst>
              <a:gd fmla="val 16667" name="adj"/>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112"/>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Can you come up with possible ways in which an animal may come into contact with macroplastics?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3" name="Shape 1453"/>
        <p:cNvGrpSpPr/>
        <p:nvPr/>
      </p:nvGrpSpPr>
      <p:grpSpPr>
        <a:xfrm>
          <a:off x="0" y="0"/>
          <a:ext cx="0" cy="0"/>
          <a:chOff x="0" y="0"/>
          <a:chExt cx="0" cy="0"/>
        </a:xfrm>
      </p:grpSpPr>
      <p:sp>
        <p:nvSpPr>
          <p:cNvPr id="1454" name="Google Shape;1454;p113"/>
          <p:cNvSpPr txBox="1"/>
          <p:nvPr>
            <p:ph idx="4" type="subTitle"/>
          </p:nvPr>
        </p:nvSpPr>
        <p:spPr>
          <a:xfrm>
            <a:off x="4724397" y="4316075"/>
            <a:ext cx="30324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600">
                <a:latin typeface="Lato"/>
                <a:ea typeface="Lato"/>
                <a:cs typeface="Lato"/>
                <a:sym typeface="Lato"/>
              </a:rPr>
              <a:t>Ingestion</a:t>
            </a:r>
            <a:endParaRPr sz="1600">
              <a:latin typeface="Lato"/>
              <a:ea typeface="Lato"/>
              <a:cs typeface="Lato"/>
              <a:sym typeface="Lato"/>
            </a:endParaRPr>
          </a:p>
          <a:p>
            <a:pPr indent="0" lvl="0" marL="0" rtl="0" algn="ctr">
              <a:spcBef>
                <a:spcPts val="1200"/>
              </a:spcBef>
              <a:spcAft>
                <a:spcPts val="1200"/>
              </a:spcAft>
              <a:buClr>
                <a:schemeClr val="dk1"/>
              </a:buClr>
              <a:buSzPts val="1100"/>
              <a:buFont typeface="Arial"/>
              <a:buNone/>
            </a:pPr>
            <a:r>
              <a:t/>
            </a:r>
            <a:endParaRPr sz="1600">
              <a:latin typeface="Lato"/>
              <a:ea typeface="Lato"/>
              <a:cs typeface="Lato"/>
              <a:sym typeface="Lato"/>
            </a:endParaRPr>
          </a:p>
        </p:txBody>
      </p:sp>
      <p:pic>
        <p:nvPicPr>
          <p:cNvPr id="1455" name="Google Shape;1455;p113"/>
          <p:cNvPicPr preferRelativeResize="0"/>
          <p:nvPr>
            <p:ph idx="2" type="pic"/>
          </p:nvPr>
        </p:nvPicPr>
        <p:blipFill rotWithShape="1">
          <a:blip r:embed="rId3">
            <a:alphaModFix/>
          </a:blip>
          <a:srcRect b="0" l="16657" r="16657" t="0"/>
          <a:stretch/>
        </p:blipFill>
        <p:spPr>
          <a:xfrm>
            <a:off x="1387211" y="1284580"/>
            <a:ext cx="3032400" cy="3031500"/>
          </a:xfrm>
          <a:prstGeom prst="roundRect">
            <a:avLst>
              <a:gd fmla="val 16667" name="adj"/>
            </a:avLst>
          </a:prstGeom>
        </p:spPr>
      </p:pic>
      <p:pic>
        <p:nvPicPr>
          <p:cNvPr id="1456" name="Google Shape;1456;p113"/>
          <p:cNvPicPr preferRelativeResize="0"/>
          <p:nvPr>
            <p:ph idx="3" type="pic"/>
          </p:nvPr>
        </p:nvPicPr>
        <p:blipFill rotWithShape="1">
          <a:blip r:embed="rId4">
            <a:alphaModFix/>
          </a:blip>
          <a:srcRect b="0" l="16643" r="16649" t="0"/>
          <a:stretch/>
        </p:blipFill>
        <p:spPr>
          <a:xfrm>
            <a:off x="4724395" y="1284605"/>
            <a:ext cx="3032400" cy="3031500"/>
          </a:xfrm>
          <a:prstGeom prst="roundRect">
            <a:avLst>
              <a:gd fmla="val 16667" name="adj"/>
            </a:avLst>
          </a:prstGeom>
        </p:spPr>
      </p:pic>
      <p:sp>
        <p:nvSpPr>
          <p:cNvPr id="1457" name="Google Shape;1457;p113"/>
          <p:cNvSpPr txBox="1"/>
          <p:nvPr>
            <p:ph type="title"/>
          </p:nvPr>
        </p:nvSpPr>
        <p:spPr>
          <a:xfrm>
            <a:off x="1513350" y="304800"/>
            <a:ext cx="6117300" cy="75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Two Most Common Interactions</a:t>
            </a:r>
            <a:endParaRPr/>
          </a:p>
          <a:p>
            <a:pPr indent="0" lvl="0" marL="0" rtl="0" algn="ctr">
              <a:spcBef>
                <a:spcPts val="0"/>
              </a:spcBef>
              <a:spcAft>
                <a:spcPts val="0"/>
              </a:spcAft>
              <a:buClr>
                <a:schemeClr val="dk1"/>
              </a:buClr>
              <a:buSzPts val="1100"/>
              <a:buFont typeface="Arial"/>
              <a:buNone/>
            </a:pPr>
            <a:r>
              <a:t/>
            </a:r>
            <a:endParaRPr/>
          </a:p>
          <a:p>
            <a:pPr indent="0" lvl="0" marL="0" rtl="0" algn="ctr">
              <a:spcBef>
                <a:spcPts val="0"/>
              </a:spcBef>
              <a:spcAft>
                <a:spcPts val="0"/>
              </a:spcAft>
              <a:buNone/>
            </a:pPr>
            <a:r>
              <a:t/>
            </a:r>
            <a:endParaRPr/>
          </a:p>
        </p:txBody>
      </p:sp>
      <p:sp>
        <p:nvSpPr>
          <p:cNvPr id="1458" name="Google Shape;1458;p113"/>
          <p:cNvSpPr txBox="1"/>
          <p:nvPr>
            <p:ph idx="1" type="subTitle"/>
          </p:nvPr>
        </p:nvSpPr>
        <p:spPr>
          <a:xfrm>
            <a:off x="1387197" y="4316075"/>
            <a:ext cx="3032400" cy="27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600">
                <a:latin typeface="Lato"/>
                <a:ea typeface="Lato"/>
                <a:cs typeface="Lato"/>
                <a:sym typeface="Lato"/>
              </a:rPr>
              <a:t>Entanglement</a:t>
            </a:r>
            <a:endParaRPr sz="1600">
              <a:latin typeface="Lato"/>
              <a:ea typeface="Lato"/>
              <a:cs typeface="Lato"/>
              <a:sym typeface="Lato"/>
            </a:endParaRPr>
          </a:p>
          <a:p>
            <a:pPr indent="0" lvl="0" marL="0" rtl="0" algn="ctr">
              <a:spcBef>
                <a:spcPts val="1200"/>
              </a:spcBef>
              <a:spcAft>
                <a:spcPts val="0"/>
              </a:spcAft>
              <a:buClr>
                <a:schemeClr val="dk1"/>
              </a:buClr>
              <a:buSzPts val="1100"/>
              <a:buFont typeface="Arial"/>
              <a:buNone/>
            </a:pPr>
            <a:r>
              <a:t/>
            </a:r>
            <a:endParaRPr sz="1600">
              <a:latin typeface="Lato"/>
              <a:ea typeface="Lato"/>
              <a:cs typeface="Lato"/>
              <a:sym typeface="Lato"/>
            </a:endParaRPr>
          </a:p>
          <a:p>
            <a:pPr indent="0" lvl="0" marL="0" rtl="0" algn="ctr">
              <a:spcBef>
                <a:spcPts val="1200"/>
              </a:spcBef>
              <a:spcAft>
                <a:spcPts val="1200"/>
              </a:spcAft>
              <a:buNone/>
            </a:pPr>
            <a:r>
              <a:t/>
            </a:r>
            <a:endParaRPr sz="1600">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pic>
        <p:nvPicPr>
          <p:cNvPr id="1463" name="Google Shape;1463;p114"/>
          <p:cNvPicPr preferRelativeResize="0"/>
          <p:nvPr>
            <p:ph idx="2" type="pic"/>
          </p:nvPr>
        </p:nvPicPr>
        <p:blipFill rotWithShape="1">
          <a:blip r:embed="rId3">
            <a:alphaModFix/>
          </a:blip>
          <a:srcRect b="0" l="16656" r="16663" t="0"/>
          <a:stretch/>
        </p:blipFill>
        <p:spPr>
          <a:xfrm>
            <a:off x="457200" y="457200"/>
            <a:ext cx="4230000" cy="4229100"/>
          </a:xfrm>
          <a:prstGeom prst="roundRect">
            <a:avLst>
              <a:gd fmla="val 16667" name="adj"/>
            </a:avLst>
          </a:prstGeom>
        </p:spPr>
      </p:pic>
      <p:sp>
        <p:nvSpPr>
          <p:cNvPr id="1464" name="Google Shape;1464;p114"/>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Entanglement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465" name="Google Shape;1465;p114"/>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GB"/>
              <a:t>INTERACTIONS- MACROPLASTICS AND WILDLIFE</a:t>
            </a:r>
            <a:endParaRPr/>
          </a:p>
        </p:txBody>
      </p:sp>
      <p:sp>
        <p:nvSpPr>
          <p:cNvPr id="1466" name="Google Shape;1466;p114"/>
          <p:cNvSpPr txBox="1"/>
          <p:nvPr>
            <p:ph idx="3" type="body"/>
          </p:nvPr>
        </p:nvSpPr>
        <p:spPr>
          <a:xfrm>
            <a:off x="4992100" y="1936475"/>
            <a:ext cx="3816900" cy="265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Pieces of plastic entrap or constrict animals</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Impact on individuals:</a:t>
            </a:r>
            <a:endParaRPr sz="1600">
              <a:latin typeface="Lato"/>
              <a:ea typeface="Lato"/>
              <a:cs typeface="Lato"/>
              <a:sym typeface="Lato"/>
            </a:endParaRPr>
          </a:p>
          <a:p>
            <a:pPr indent="-330200" lvl="0" marL="457200" rtl="0" algn="l">
              <a:spcBef>
                <a:spcPts val="1200"/>
              </a:spcBef>
              <a:spcAft>
                <a:spcPts val="0"/>
              </a:spcAft>
              <a:buSzPts val="1600"/>
              <a:buFont typeface="Lato"/>
              <a:buChar char="-"/>
            </a:pPr>
            <a:r>
              <a:rPr lang="en-GB" sz="1600">
                <a:latin typeface="Lato"/>
                <a:ea typeface="Lato"/>
                <a:cs typeface="Lato"/>
                <a:sym typeface="Lato"/>
              </a:rPr>
              <a:t>Drowning</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Starving</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Unable to avoid predators</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Injury</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Death</a:t>
            </a:r>
            <a:endParaRPr sz="16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0" name="Shape 1470"/>
        <p:cNvGrpSpPr/>
        <p:nvPr/>
      </p:nvGrpSpPr>
      <p:grpSpPr>
        <a:xfrm>
          <a:off x="0" y="0"/>
          <a:ext cx="0" cy="0"/>
          <a:chOff x="0" y="0"/>
          <a:chExt cx="0" cy="0"/>
        </a:xfrm>
      </p:grpSpPr>
      <p:sp>
        <p:nvSpPr>
          <p:cNvPr id="1471" name="Google Shape;1471;p115"/>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Case Study: Ghost Fishing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472" name="Google Shape;1472;p115"/>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INTERACTIONS- MACROPLASTICS AND WILDLIFE</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473" name="Google Shape;1473;p115"/>
          <p:cNvSpPr txBox="1"/>
          <p:nvPr>
            <p:ph idx="3" type="body"/>
          </p:nvPr>
        </p:nvSpPr>
        <p:spPr>
          <a:xfrm>
            <a:off x="4965400" y="2156700"/>
            <a:ext cx="38169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500">
                <a:latin typeface="Lato"/>
                <a:ea typeface="Lato"/>
                <a:cs typeface="Lato"/>
                <a:sym typeface="Lato"/>
              </a:rPr>
              <a:t>Lost and uncontrolled fishing gear continues to catch animals</a:t>
            </a:r>
            <a:endParaRPr sz="1500">
              <a:latin typeface="Lato"/>
              <a:ea typeface="Lato"/>
              <a:cs typeface="Lato"/>
              <a:sym typeface="Lato"/>
            </a:endParaRPr>
          </a:p>
          <a:p>
            <a:pPr indent="-323850" lvl="0" marL="457200" rtl="0" algn="l">
              <a:spcBef>
                <a:spcPts val="1200"/>
              </a:spcBef>
              <a:spcAft>
                <a:spcPts val="0"/>
              </a:spcAft>
              <a:buSzPts val="1500"/>
              <a:buFont typeface="Lato"/>
              <a:buChar char="-"/>
            </a:pPr>
            <a:r>
              <a:rPr lang="en-GB" sz="1500">
                <a:latin typeface="Lato"/>
                <a:ea typeface="Lato"/>
                <a:cs typeface="Lato"/>
                <a:sym typeface="Lato"/>
              </a:rPr>
              <a:t>Not only target species</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GB" sz="1500">
                <a:latin typeface="Lato"/>
                <a:ea typeface="Lato"/>
                <a:cs typeface="Lato"/>
                <a:sym typeface="Lato"/>
              </a:rPr>
              <a:t>Also happens with new nets</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GB" sz="1500">
                <a:latin typeface="Lato"/>
                <a:ea typeface="Lato"/>
                <a:cs typeface="Lato"/>
                <a:sym typeface="Lato"/>
              </a:rPr>
              <a:t>Causes drowning</a:t>
            </a:r>
            <a:endParaRPr sz="1500">
              <a:latin typeface="Lato"/>
              <a:ea typeface="Lato"/>
              <a:cs typeface="Lato"/>
              <a:sym typeface="Lato"/>
            </a:endParaRPr>
          </a:p>
          <a:p>
            <a:pPr indent="-323850" lvl="0" marL="457200" rtl="0" algn="l">
              <a:spcBef>
                <a:spcPts val="0"/>
              </a:spcBef>
              <a:spcAft>
                <a:spcPts val="0"/>
              </a:spcAft>
              <a:buSzPts val="1500"/>
              <a:buFont typeface="Lato"/>
              <a:buChar char="-"/>
            </a:pPr>
            <a:r>
              <a:rPr lang="en-GB" sz="1500">
                <a:latin typeface="Lato"/>
                <a:ea typeface="Lato"/>
                <a:cs typeface="Lato"/>
                <a:sym typeface="Lato"/>
              </a:rPr>
              <a:t>Video: Olive Ridley Project “Threats of Ghost Fishing” (00:00-01:02</a:t>
            </a:r>
            <a:r>
              <a:rPr lang="en-GB" sz="1500">
                <a:latin typeface="Lato"/>
                <a:ea typeface="Lato"/>
                <a:cs typeface="Lato"/>
                <a:sym typeface="Lato"/>
              </a:rPr>
              <a:t>)</a:t>
            </a:r>
            <a:endParaRPr sz="1500">
              <a:latin typeface="Lato"/>
              <a:ea typeface="Lato"/>
              <a:cs typeface="Lato"/>
              <a:sym typeface="Lato"/>
            </a:endParaRPr>
          </a:p>
        </p:txBody>
      </p:sp>
      <p:pic>
        <p:nvPicPr>
          <p:cNvPr descr="Threats of Ghost Fishing is a short animation highlighting the effects of ghost gear on sea turtles in the Indian Ocean. The animation was produced by the Olive Ridley Project in collaboration with the International Union for Conservation of Nature (IUCN) and was funded by Global Blue.&#10;&#10;The Olive Ridley Project, founded in the Maldives in 2013, is an organisation that trains citizen scientists to actively remove ghost gear, detangle marine life (particularly turtles) and record standardised data. We are a small organisation working towards becoming a registered charity. If you'd like to donate to our project, please follow the links below.&#10;&#10;Donations:&#10;http://oliveridleyproject.org/donate-2/&#10;&#10;Website:&#10;http://oliveridleyproject.org&#10;&#10;Facebook Page:&#10;https://www.facebook.com/OliveRidleyProject?ref=bookmarks&#10;&#10;Partner Links:&#10;http://www.iucn.org&#10;http://mission-blue.org&#10;http://www.globalblue.com&#10;http://www.ghostfishing.org&#10;http://www.worldanimalprotection.org&#10;http://ipnlf.org&#10;http://mrc.gov.mv&#10;http://www.ioseaturtles.org&#10;&#10;#seachange #ghostfishing #ghostgear #ghostnets" id="1474" name="Google Shape;1474;p115" title="Threats of Ghost Fishing">
            <a:hlinkClick r:id="rId3"/>
          </p:cNvPr>
          <p:cNvPicPr preferRelativeResize="0"/>
          <p:nvPr/>
        </p:nvPicPr>
        <p:blipFill>
          <a:blip r:embed="rId4">
            <a:alphaModFix/>
          </a:blip>
          <a:stretch>
            <a:fillRect/>
          </a:stretch>
        </p:blipFill>
        <p:spPr>
          <a:xfrm>
            <a:off x="360400" y="834175"/>
            <a:ext cx="4374947" cy="3663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4"/>
                                        </p:tgtEl>
                                        <p:attrNameLst>
                                          <p:attrName>style.visibility</p:attrName>
                                        </p:attrNameLst>
                                      </p:cBhvr>
                                      <p:to>
                                        <p:strVal val="visible"/>
                                      </p:to>
                                    </p:set>
                                    <p:animEffect filter="fade" transition="in">
                                      <p:cBhvr>
                                        <p:cTn dur="1000"/>
                                        <p:tgtEl>
                                          <p:spTgt spid="14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98"/>
          <p:cNvSpPr txBox="1"/>
          <p:nvPr/>
        </p:nvSpPr>
        <p:spPr>
          <a:xfrm>
            <a:off x="3665100" y="1186845"/>
            <a:ext cx="2997600" cy="3324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None/>
            </a:pPr>
            <a:r>
              <a:rPr lang="en-GB">
                <a:solidFill>
                  <a:srgbClr val="037971"/>
                </a:solidFill>
                <a:latin typeface="Lato"/>
                <a:ea typeface="Lato"/>
                <a:cs typeface="Lato"/>
                <a:sym typeface="Lato"/>
              </a:rPr>
              <a:t>Macroplastics &amp; Wildlife</a:t>
            </a:r>
            <a:endParaRPr sz="1100">
              <a:solidFill>
                <a:srgbClr val="037971"/>
              </a:solidFill>
              <a:latin typeface="Lato"/>
              <a:ea typeface="Lato"/>
              <a:cs typeface="Lato"/>
              <a:sym typeface="Lato"/>
            </a:endParaRPr>
          </a:p>
        </p:txBody>
      </p:sp>
      <p:sp>
        <p:nvSpPr>
          <p:cNvPr id="1319" name="Google Shape;1319;p98"/>
          <p:cNvSpPr txBox="1"/>
          <p:nvPr/>
        </p:nvSpPr>
        <p:spPr>
          <a:xfrm>
            <a:off x="3665100" y="2239339"/>
            <a:ext cx="2997600" cy="3324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None/>
            </a:pPr>
            <a:r>
              <a:rPr lang="en-GB">
                <a:solidFill>
                  <a:srgbClr val="037971"/>
                </a:solidFill>
                <a:latin typeface="Lato"/>
                <a:ea typeface="Lato"/>
                <a:cs typeface="Lato"/>
                <a:sym typeface="Lato"/>
              </a:rPr>
              <a:t>Exposure and effects</a:t>
            </a:r>
            <a:endParaRPr sz="1100">
              <a:solidFill>
                <a:srgbClr val="037971"/>
              </a:solidFill>
              <a:latin typeface="Lato"/>
              <a:ea typeface="Lato"/>
              <a:cs typeface="Lato"/>
              <a:sym typeface="Lato"/>
            </a:endParaRPr>
          </a:p>
        </p:txBody>
      </p:sp>
      <p:sp>
        <p:nvSpPr>
          <p:cNvPr id="1320" name="Google Shape;1320;p98"/>
          <p:cNvSpPr txBox="1"/>
          <p:nvPr/>
        </p:nvSpPr>
        <p:spPr>
          <a:xfrm>
            <a:off x="3665100" y="3358998"/>
            <a:ext cx="1410000" cy="332400"/>
          </a:xfrm>
          <a:prstGeom prst="rect">
            <a:avLst/>
          </a:prstGeom>
          <a:noFill/>
          <a:ln>
            <a:noFill/>
          </a:ln>
        </p:spPr>
        <p:txBody>
          <a:bodyPr anchorCtr="0" anchor="t" bIns="68575" lIns="68575" spcFirstLastPara="1" rIns="68575" wrap="square" tIns="68575">
            <a:spAutoFit/>
          </a:bodyPr>
          <a:lstStyle/>
          <a:p>
            <a:pPr indent="0" lvl="0" marL="0" marR="0" rtl="0" algn="l">
              <a:lnSpc>
                <a:spcPct val="90000"/>
              </a:lnSpc>
              <a:spcBef>
                <a:spcPts val="0"/>
              </a:spcBef>
              <a:spcAft>
                <a:spcPts val="0"/>
              </a:spcAft>
              <a:buClr>
                <a:srgbClr val="000000"/>
              </a:buClr>
              <a:buSzPts val="1400"/>
              <a:buFont typeface="Arial"/>
              <a:buNone/>
            </a:pPr>
            <a:r>
              <a:rPr lang="en-GB" sz="1400">
                <a:solidFill>
                  <a:srgbClr val="037971"/>
                </a:solidFill>
                <a:latin typeface="Lato"/>
                <a:ea typeface="Lato"/>
                <a:cs typeface="Lato"/>
                <a:sym typeface="Lato"/>
              </a:rPr>
              <a:t>Conclusion</a:t>
            </a:r>
            <a:endParaRPr sz="1400">
              <a:solidFill>
                <a:srgbClr val="03797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8" name="Shape 1478"/>
        <p:cNvGrpSpPr/>
        <p:nvPr/>
      </p:nvGrpSpPr>
      <p:grpSpPr>
        <a:xfrm>
          <a:off x="0" y="0"/>
          <a:ext cx="0" cy="0"/>
          <a:chOff x="0" y="0"/>
          <a:chExt cx="0" cy="0"/>
        </a:xfrm>
      </p:grpSpPr>
      <p:sp>
        <p:nvSpPr>
          <p:cNvPr id="1479" name="Google Shape;1479;p116"/>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chain reaction explained in the video? Draw this on a piece of paper</a:t>
            </a:r>
            <a:endParaRPr/>
          </a:p>
          <a:p>
            <a:pPr indent="0" lvl="0" marL="0" rtl="0" algn="ctr">
              <a:spcBef>
                <a:spcPts val="1200"/>
              </a:spcBef>
              <a:spcAft>
                <a:spcPts val="120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3" name="Shape 1483"/>
        <p:cNvGrpSpPr/>
        <p:nvPr/>
      </p:nvGrpSpPr>
      <p:grpSpPr>
        <a:xfrm>
          <a:off x="0" y="0"/>
          <a:ext cx="0" cy="0"/>
          <a:chOff x="0" y="0"/>
          <a:chExt cx="0" cy="0"/>
        </a:xfrm>
      </p:grpSpPr>
      <p:pic>
        <p:nvPicPr>
          <p:cNvPr id="1484" name="Google Shape;1484;p117" title="ChatGPT Image Apr 14, 2025, 02_10_36 PM Large.jpe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
        <p:nvSpPr>
          <p:cNvPr id="1485" name="Google Shape;1485;p117"/>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Entangled prey attract predators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9" name="Shape 1489"/>
        <p:cNvGrpSpPr/>
        <p:nvPr/>
      </p:nvGrpSpPr>
      <p:grpSpPr>
        <a:xfrm>
          <a:off x="0" y="0"/>
          <a:ext cx="0" cy="0"/>
          <a:chOff x="0" y="0"/>
          <a:chExt cx="0" cy="0"/>
        </a:xfrm>
      </p:grpSpPr>
      <p:pic>
        <p:nvPicPr>
          <p:cNvPr id="1490" name="Google Shape;1490;p118" title="ai-generated-8961162_1280.jp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
        <p:nvSpPr>
          <p:cNvPr id="1491" name="Google Shape;1491;p11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Ingestion</a:t>
            </a:r>
            <a:endParaRPr/>
          </a:p>
        </p:txBody>
      </p:sp>
      <p:sp>
        <p:nvSpPr>
          <p:cNvPr id="1492" name="Google Shape;1492;p11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INTERACTIONS- MACROPLASTICS AND WILDLIFE</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493" name="Google Shape;1493;p118"/>
          <p:cNvSpPr txBox="1"/>
          <p:nvPr>
            <p:ph idx="3" type="body"/>
          </p:nvPr>
        </p:nvSpPr>
        <p:spPr>
          <a:xfrm>
            <a:off x="4992100" y="1985250"/>
            <a:ext cx="3816900" cy="230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An animal consumes pieces of plastic as if it is a food source</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Examples:</a:t>
            </a:r>
            <a:endParaRPr sz="1600">
              <a:latin typeface="Lato"/>
              <a:ea typeface="Lato"/>
              <a:cs typeface="Lato"/>
              <a:sym typeface="Lato"/>
            </a:endParaRPr>
          </a:p>
          <a:p>
            <a:pPr indent="-330200" lvl="0" marL="457200" rtl="0" algn="l">
              <a:spcBef>
                <a:spcPts val="1200"/>
              </a:spcBef>
              <a:spcAft>
                <a:spcPts val="0"/>
              </a:spcAft>
              <a:buSzPts val="1600"/>
              <a:buFont typeface="Lato"/>
              <a:buChar char="-"/>
            </a:pPr>
            <a:r>
              <a:rPr lang="en-GB" sz="1600">
                <a:latin typeface="Lato"/>
                <a:ea typeface="Lato"/>
                <a:cs typeface="Lato"/>
                <a:sym typeface="Lato"/>
              </a:rPr>
              <a:t>Sea turtle confusing a piece of plastic for a jellyfish</a:t>
            </a:r>
            <a:endParaRPr sz="1600">
              <a:latin typeface="Lato"/>
              <a:ea typeface="Lato"/>
              <a:cs typeface="Lato"/>
              <a:sym typeface="Lato"/>
            </a:endParaRPr>
          </a:p>
          <a:p>
            <a:pPr indent="0" lvl="0" marL="0" rtl="0" algn="l">
              <a:spcBef>
                <a:spcPts val="1200"/>
              </a:spcBef>
              <a:spcAft>
                <a:spcPts val="0"/>
              </a:spcAft>
              <a:buNone/>
            </a:pPr>
            <a:r>
              <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1200"/>
              </a:spcBef>
              <a:spcAft>
                <a:spcPts val="1200"/>
              </a:spcAft>
              <a:buNone/>
            </a:pPr>
            <a:r>
              <a:t/>
            </a:r>
            <a:endParaRPr sz="1600">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pic>
        <p:nvPicPr>
          <p:cNvPr descr="More than eight million tonnes of plastic is thrown away each year and washed out to sea.&#10;&#10;It takes centuries to break down. It's eaten by marine creatures. And it's in our food chain. Your seafood supper may have a synthetic garnish. Scientists just don't know what effects it has on our health.&#10;&#10;Sky Ocean Rescue is doing something about it.&#10;&#10;Find out more and get involved by visiting the Sky Ocean Rescue website: https://skyoceanrescue.com/&#10;&#10;SUBSCRIBE to our YouTube channel for more videos: http://www.youtube.com/skynews&#10;&#10;Follow us on Twitter: https://twitter.com/skynews and https://twitter.com/skynewsbreak&#10;&#10;Like us on Facebook: https://www.facebook.com/skynews&#10;&#10;For more content go to http://news.sky.com and download our apps:&#10;&#10;iPad https://itunes.apple.com/gb/app/Sky-News-for-iPad/id422583124&#10;&#10;iPhone https://itunes.apple.com/gb/app/sky-news/id316391924?mt=8&#10;&#10;Android https://play.google.com/store/apps/details?id=com.bskyb.skynews.android&amp;hl=en_GB" id="1498" name="Google Shape;1498;p119" title="Special report: A Plastic Tide | #OceanRescue">
            <a:hlinkClick r:id="rId3"/>
          </p:cNvPr>
          <p:cNvPicPr preferRelativeResize="0"/>
          <p:nvPr/>
        </p:nvPicPr>
        <p:blipFill>
          <a:blip r:embed="rId4">
            <a:alphaModFix/>
          </a:blip>
          <a:stretch>
            <a:fillRect/>
          </a:stretch>
        </p:blipFill>
        <p:spPr>
          <a:xfrm>
            <a:off x="593725" y="106425"/>
            <a:ext cx="6411300" cy="4808475"/>
          </a:xfrm>
          <a:prstGeom prst="rect">
            <a:avLst/>
          </a:prstGeom>
          <a:noFill/>
          <a:ln>
            <a:noFill/>
          </a:ln>
        </p:spPr>
      </p:pic>
      <p:sp>
        <p:nvSpPr>
          <p:cNvPr id="1499" name="Google Shape;1499;p119"/>
          <p:cNvSpPr txBox="1"/>
          <p:nvPr>
            <p:ph idx="4294967295" type="body"/>
          </p:nvPr>
        </p:nvSpPr>
        <p:spPr>
          <a:xfrm>
            <a:off x="7258050" y="2099550"/>
            <a:ext cx="1684200" cy="23058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GB" sz="1600">
                <a:latin typeface="Lato"/>
                <a:ea typeface="Lato"/>
                <a:cs typeface="Lato"/>
                <a:sym typeface="Lato"/>
              </a:rPr>
              <a:t>Video: Albatross carcasses full of plastic</a:t>
            </a:r>
            <a:endParaRPr sz="1600">
              <a:latin typeface="Lato"/>
              <a:ea typeface="Lato"/>
              <a:cs typeface="Lato"/>
              <a:sym typeface="Lato"/>
            </a:endParaRPr>
          </a:p>
          <a:p>
            <a:pPr indent="0" lvl="0" marL="0" rtl="0" algn="l">
              <a:spcBef>
                <a:spcPts val="1200"/>
              </a:spcBef>
              <a:spcAft>
                <a:spcPts val="0"/>
              </a:spcAft>
              <a:buNone/>
            </a:pPr>
            <a:r>
              <a:rPr lang="en-GB" sz="1600">
                <a:latin typeface="Lato"/>
                <a:ea typeface="Lato"/>
                <a:cs typeface="Lato"/>
                <a:sym typeface="Lato"/>
              </a:rPr>
              <a:t>Special report: A Plastic Tide | #OceanRescue (19:41-21:25)</a:t>
            </a:r>
            <a:endParaRPr sz="1600">
              <a:latin typeface="Lato"/>
              <a:ea typeface="Lato"/>
              <a:cs typeface="Lato"/>
              <a:sym typeface="Lato"/>
            </a:endParaRPr>
          </a:p>
          <a:p>
            <a:pPr indent="0" lvl="0" marL="0" rtl="0" algn="l">
              <a:spcBef>
                <a:spcPts val="1200"/>
              </a:spcBef>
              <a:spcAft>
                <a:spcPts val="0"/>
              </a:spcAft>
              <a:buClr>
                <a:schemeClr val="dk1"/>
              </a:buClr>
              <a:buSzPct val="68750"/>
              <a:buFont typeface="Arial"/>
              <a:buNone/>
            </a:pPr>
            <a:r>
              <a:t/>
            </a:r>
            <a:endParaRPr sz="1600">
              <a:latin typeface="Lato"/>
              <a:ea typeface="Lato"/>
              <a:cs typeface="Lato"/>
              <a:sym typeface="Lato"/>
            </a:endParaRPr>
          </a:p>
          <a:p>
            <a:pPr indent="0" lvl="0" marL="0" rtl="0" algn="l">
              <a:spcBef>
                <a:spcPts val="1200"/>
              </a:spcBef>
              <a:spcAft>
                <a:spcPts val="1200"/>
              </a:spcAft>
              <a:buNone/>
            </a:pPr>
            <a:r>
              <a:t/>
            </a:r>
            <a:endParaRPr sz="16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8"/>
                                        </p:tgtEl>
                                        <p:attrNameLst>
                                          <p:attrName>style.visibility</p:attrName>
                                        </p:attrNameLst>
                                      </p:cBhvr>
                                      <p:to>
                                        <p:strVal val="visible"/>
                                      </p:to>
                                    </p:set>
                                    <p:animEffect filter="fade" transition="in">
                                      <p:cBhvr>
                                        <p:cTn dur="1000"/>
                                        <p:tgtEl>
                                          <p:spTgt spid="14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sp>
        <p:nvSpPr>
          <p:cNvPr id="1504" name="Google Shape;1504;p120"/>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it exactly that causes animals to die after they have ingested plastic? Think about what you’ve seen in the video!</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pic>
        <p:nvPicPr>
          <p:cNvPr id="1509" name="Google Shape;1509;p121"/>
          <p:cNvPicPr preferRelativeResize="0"/>
          <p:nvPr>
            <p:ph idx="2" type="pic"/>
          </p:nvPr>
        </p:nvPicPr>
        <p:blipFill rotWithShape="1">
          <a:blip r:embed="rId3">
            <a:alphaModFix/>
          </a:blip>
          <a:srcRect b="0" l="12490" r="12490" t="0"/>
          <a:stretch/>
        </p:blipFill>
        <p:spPr>
          <a:xfrm>
            <a:off x="457200" y="457200"/>
            <a:ext cx="4230000" cy="4229100"/>
          </a:xfrm>
          <a:prstGeom prst="roundRect">
            <a:avLst>
              <a:gd fmla="val 16667" name="adj"/>
            </a:avLst>
          </a:prstGeom>
        </p:spPr>
      </p:pic>
      <p:sp>
        <p:nvSpPr>
          <p:cNvPr id="1510" name="Google Shape;1510;p121"/>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The animal thinks it’s full, so doesn’t eat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pic>
        <p:nvPicPr>
          <p:cNvPr id="1515" name="Google Shape;1515;p122"/>
          <p:cNvPicPr preferRelativeResize="0"/>
          <p:nvPr>
            <p:ph idx="2" type="pic"/>
          </p:nvPr>
        </p:nvPicPr>
        <p:blipFill rotWithShape="1">
          <a:blip r:embed="rId3">
            <a:alphaModFix/>
          </a:blip>
          <a:srcRect b="0" l="16648" r="16648" t="0"/>
          <a:stretch/>
        </p:blipFill>
        <p:spPr>
          <a:xfrm>
            <a:off x="457200" y="457200"/>
            <a:ext cx="4230000" cy="4229100"/>
          </a:xfrm>
          <a:prstGeom prst="roundRect">
            <a:avLst>
              <a:gd fmla="val 16667" name="adj"/>
            </a:avLst>
          </a:prstGeom>
        </p:spPr>
      </p:pic>
      <p:sp>
        <p:nvSpPr>
          <p:cNvPr id="1516" name="Google Shape;1516;p122"/>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Impacts of Ingestion on Individuals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17" name="Google Shape;1517;p122"/>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INTERACTIONS- MACROPLASTICS AND WILDLIFE</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518" name="Google Shape;1518;p122"/>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Reduction of stomach capacity</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False sense of satiation</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Suppurating skin lesions and ulcerating sores</a:t>
            </a:r>
            <a:endParaRPr sz="1600">
              <a:latin typeface="Lato"/>
              <a:ea typeface="Lato"/>
              <a:cs typeface="Lato"/>
              <a:sym typeface="Lato"/>
            </a:endParaRPr>
          </a:p>
          <a:p>
            <a:pPr indent="0" lvl="0" marL="0" rtl="0" algn="l">
              <a:spcBef>
                <a:spcPts val="1200"/>
              </a:spcBef>
              <a:spcAft>
                <a:spcPts val="1200"/>
              </a:spcAft>
              <a:buClr>
                <a:schemeClr val="dk1"/>
              </a:buClr>
              <a:buSzPts val="1100"/>
              <a:buFont typeface="Arial"/>
              <a:buNone/>
            </a:pPr>
            <a:r>
              <a:rPr lang="en-GB" sz="1600">
                <a:latin typeface="Lato"/>
                <a:ea typeface="Lato"/>
                <a:cs typeface="Lato"/>
                <a:sym typeface="Lato"/>
              </a:rPr>
              <a:t>Death</a:t>
            </a:r>
            <a:endParaRPr sz="1600">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id="1523" name="Google Shape;1523;p123"/>
          <p:cNvSpPr txBox="1"/>
          <p:nvPr>
            <p:ph idx="1" type="subTitle"/>
          </p:nvPr>
        </p:nvSpPr>
        <p:spPr>
          <a:xfrm>
            <a:off x="3634396" y="1155749"/>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Topic 1</a:t>
            </a:r>
            <a:endParaRPr/>
          </a:p>
          <a:p>
            <a:pPr indent="0" lvl="0" marL="0" rtl="0" algn="l">
              <a:spcBef>
                <a:spcPts val="0"/>
              </a:spcBef>
              <a:spcAft>
                <a:spcPts val="0"/>
              </a:spcAft>
              <a:buNone/>
            </a:pPr>
            <a:r>
              <a:t/>
            </a:r>
            <a:endParaRPr/>
          </a:p>
        </p:txBody>
      </p:sp>
      <p:sp>
        <p:nvSpPr>
          <p:cNvPr id="1524" name="Google Shape;1524;p123"/>
          <p:cNvSpPr txBox="1"/>
          <p:nvPr>
            <p:ph idx="2" type="subTitle"/>
          </p:nvPr>
        </p:nvSpPr>
        <p:spPr>
          <a:xfrm>
            <a:off x="3634396" y="3325918"/>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Topic 3</a:t>
            </a:r>
            <a:endParaRPr/>
          </a:p>
        </p:txBody>
      </p:sp>
      <p:sp>
        <p:nvSpPr>
          <p:cNvPr id="1525" name="Google Shape;1525;p123"/>
          <p:cNvSpPr txBox="1"/>
          <p:nvPr>
            <p:ph idx="3" type="subTitle"/>
          </p:nvPr>
        </p:nvSpPr>
        <p:spPr>
          <a:xfrm>
            <a:off x="4435975" y="2117611"/>
            <a:ext cx="37725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latin typeface="Lato"/>
                <a:ea typeface="Lato"/>
                <a:cs typeface="Lato"/>
                <a:sym typeface="Lato"/>
              </a:rPr>
              <a:t>Exposure and effects</a:t>
            </a:r>
            <a:endParaRPr sz="1500">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p124"/>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CHRONIC AND ACUTE EXPOSURE AND EFFECTS </a:t>
            </a:r>
            <a:r>
              <a:rPr lang="en-GB"/>
              <a:t> </a:t>
            </a:r>
            <a:endParaRPr/>
          </a:p>
          <a:p>
            <a:pPr indent="0" lvl="0" marL="0" rtl="0" algn="l">
              <a:spcBef>
                <a:spcPts val="1200"/>
              </a:spcBef>
              <a:spcAft>
                <a:spcPts val="1200"/>
              </a:spcAft>
              <a:buNone/>
            </a:pPr>
            <a:r>
              <a:t/>
            </a:r>
            <a:endParaRPr/>
          </a:p>
        </p:txBody>
      </p:sp>
      <p:sp>
        <p:nvSpPr>
          <p:cNvPr id="1531" name="Google Shape;1531;p124"/>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Chronic: constant, long-term</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Acute: instant, short-term</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1200"/>
              </a:spcBef>
              <a:spcAft>
                <a:spcPts val="1200"/>
              </a:spcAft>
              <a:buClr>
                <a:schemeClr val="dk1"/>
              </a:buClr>
              <a:buSzPts val="1100"/>
              <a:buFont typeface="Arial"/>
              <a:buNone/>
            </a:pPr>
            <a:r>
              <a:rPr lang="en-GB" sz="1600">
                <a:latin typeface="Lato"/>
                <a:ea typeface="Lato"/>
                <a:cs typeface="Lato"/>
                <a:sym typeface="Lato"/>
              </a:rPr>
              <a:t>→ f</a:t>
            </a:r>
            <a:r>
              <a:rPr lang="en-GB" sz="1600">
                <a:latin typeface="Lato"/>
                <a:ea typeface="Lato"/>
                <a:cs typeface="Lato"/>
                <a:sym typeface="Lato"/>
              </a:rPr>
              <a:t>rom exposure to an effect</a:t>
            </a:r>
            <a:endParaRPr sz="1600">
              <a:latin typeface="Lato"/>
              <a:ea typeface="Lato"/>
              <a:cs typeface="Lato"/>
              <a:sym typeface="Lato"/>
            </a:endParaRPr>
          </a:p>
        </p:txBody>
      </p:sp>
      <p:pic>
        <p:nvPicPr>
          <p:cNvPr id="1532" name="Google Shape;1532;p124" title="ChatGPT Image Apr 14, 2025, 02_15_16 PM Large.jpe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
        <p:nvSpPr>
          <p:cNvPr id="1533" name="Google Shape;1533;p124"/>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Chronic vs. Acute Exposure and Effects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125"/>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Earlier, you watched a video on the ingestion of plastic by the albatross. Would you consider this exposure to be chronic or acute?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99"/>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Fishing gear</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26" name="Google Shape;1326;p99"/>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Food packaging</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27" name="Google Shape;1327;p99"/>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Electronics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28" name="Google Shape;1328;p99"/>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Straws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29" name="Google Shape;1329;p99"/>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most prevalent source of plastic pollution in the oceans?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30" name="Google Shape;1330;p99"/>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1</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2" name="Shape 1542"/>
        <p:cNvGrpSpPr/>
        <p:nvPr/>
      </p:nvGrpSpPr>
      <p:grpSpPr>
        <a:xfrm>
          <a:off x="0" y="0"/>
          <a:ext cx="0" cy="0"/>
          <a:chOff x="0" y="0"/>
          <a:chExt cx="0" cy="0"/>
        </a:xfrm>
      </p:grpSpPr>
      <p:pic>
        <p:nvPicPr>
          <p:cNvPr id="1543" name="Google Shape;1543;p126" title="bird-8008902_1280-pixabay.jpg"/>
          <p:cNvPicPr preferRelativeResize="0"/>
          <p:nvPr>
            <p:ph idx="2" type="pic"/>
          </p:nvPr>
        </p:nvPicPr>
        <p:blipFill rotWithShape="1">
          <a:blip r:embed="rId3">
            <a:alphaModFix/>
          </a:blip>
          <a:srcRect b="0" l="16669" r="16676" t="0"/>
          <a:stretch/>
        </p:blipFill>
        <p:spPr>
          <a:xfrm>
            <a:off x="457200" y="457200"/>
            <a:ext cx="4230000" cy="4229100"/>
          </a:xfrm>
          <a:prstGeom prst="roundRect">
            <a:avLst>
              <a:gd fmla="val 16667" name="adj"/>
            </a:avLst>
          </a:prstGeom>
        </p:spPr>
      </p:pic>
      <p:sp>
        <p:nvSpPr>
          <p:cNvPr id="1544" name="Google Shape;1544;p126"/>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Stomach full of plastic: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GB"/>
              <a:t>probably starved over time, so chronic</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8" name="Shape 1548"/>
        <p:cNvGrpSpPr/>
        <p:nvPr/>
      </p:nvGrpSpPr>
      <p:grpSpPr>
        <a:xfrm>
          <a:off x="0" y="0"/>
          <a:ext cx="0" cy="0"/>
          <a:chOff x="0" y="0"/>
          <a:chExt cx="0" cy="0"/>
        </a:xfrm>
      </p:grpSpPr>
      <p:pic>
        <p:nvPicPr>
          <p:cNvPr id="1549" name="Google Shape;1549;p127" title="ChatGPT Image Apr 14, 2025, 02_21_27 PM Large.jpe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
        <p:nvSpPr>
          <p:cNvPr id="1550" name="Google Shape;1550;p127"/>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Acute Exposure and Effect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51" name="Google Shape;1551;p127"/>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CHRONIC AND ACUTE EXPOSURE AND EFFECTS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552" name="Google Shape;1552;p127"/>
          <p:cNvSpPr txBox="1"/>
          <p:nvPr>
            <p:ph idx="3" type="body"/>
          </p:nvPr>
        </p:nvSpPr>
        <p:spPr>
          <a:xfrm>
            <a:off x="4965400" y="2156700"/>
            <a:ext cx="35880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If a sea turtle chokes on a plastic bag:</a:t>
            </a:r>
            <a:endParaRPr sz="1600">
              <a:latin typeface="Lato"/>
              <a:ea typeface="Lato"/>
              <a:cs typeface="Lato"/>
              <a:sym typeface="Lato"/>
            </a:endParaRPr>
          </a:p>
          <a:p>
            <a:pPr indent="-330200" lvl="0" marL="457200" rtl="0" algn="l">
              <a:spcBef>
                <a:spcPts val="1200"/>
              </a:spcBef>
              <a:spcAft>
                <a:spcPts val="0"/>
              </a:spcAft>
              <a:buSzPts val="1600"/>
              <a:buFont typeface="Lato"/>
              <a:buChar char="-"/>
            </a:pPr>
            <a:r>
              <a:rPr lang="en-GB" sz="1600">
                <a:latin typeface="Lato"/>
                <a:ea typeface="Lato"/>
                <a:cs typeface="Lato"/>
                <a:sym typeface="Lato"/>
              </a:rPr>
              <a:t>Short-term exposure</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Short-term effect: choking</a:t>
            </a:r>
            <a:endParaRPr sz="1600">
              <a:latin typeface="Lato"/>
              <a:ea typeface="Lato"/>
              <a:cs typeface="Lato"/>
              <a:sym typeface="Lato"/>
            </a:endParaRPr>
          </a:p>
          <a:p>
            <a:pPr indent="0" lvl="0" marL="0" rtl="0" algn="l">
              <a:spcBef>
                <a:spcPts val="1200"/>
              </a:spcBef>
              <a:spcAft>
                <a:spcPts val="1200"/>
              </a:spcAft>
              <a:buClr>
                <a:schemeClr val="dk1"/>
              </a:buClr>
              <a:buSzPts val="1100"/>
              <a:buFont typeface="Arial"/>
              <a:buNone/>
            </a:pPr>
            <a:r>
              <a:rPr b="1" lang="en-GB" sz="1600">
                <a:latin typeface="Lato"/>
                <a:ea typeface="Lato"/>
                <a:cs typeface="Lato"/>
                <a:sym typeface="Lato"/>
              </a:rPr>
              <a:t>Acute exposure is followed up by an acute effect</a:t>
            </a:r>
            <a:endParaRPr b="1" sz="1600">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pic>
        <p:nvPicPr>
          <p:cNvPr id="1557" name="Google Shape;1557;p128" title="ChatGPT Image Apr 14, 2025, 02_27_46 PM Large.jpeg"/>
          <p:cNvPicPr preferRelativeResize="0"/>
          <p:nvPr>
            <p:ph idx="2" type="pic"/>
          </p:nvPr>
        </p:nvPicPr>
        <p:blipFill rotWithShape="1">
          <a:blip r:embed="rId3">
            <a:alphaModFix/>
          </a:blip>
          <a:srcRect b="0" l="16669" r="16676" t="0"/>
          <a:stretch/>
        </p:blipFill>
        <p:spPr>
          <a:xfrm>
            <a:off x="457200" y="457200"/>
            <a:ext cx="4230000" cy="4229100"/>
          </a:xfrm>
          <a:prstGeom prst="roundRect">
            <a:avLst>
              <a:gd fmla="val 16667" name="adj"/>
            </a:avLst>
          </a:prstGeom>
        </p:spPr>
      </p:pic>
      <p:sp>
        <p:nvSpPr>
          <p:cNvPr id="1558" name="Google Shape;1558;p128"/>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Chronic Exposure and Effect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59" name="Google Shape;1559;p128"/>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CHRONIC AND ACUTE EXPOSURE AND EFFECTS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560" name="Google Shape;1560;p128"/>
          <p:cNvSpPr txBox="1"/>
          <p:nvPr>
            <p:ph idx="3" type="body"/>
          </p:nvPr>
        </p:nvSpPr>
        <p:spPr>
          <a:xfrm>
            <a:off x="4965400" y="2156700"/>
            <a:ext cx="38169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If the plastic bag ends up in the sea turtle’s digestive system:</a:t>
            </a:r>
            <a:endParaRPr sz="1600">
              <a:latin typeface="Lato"/>
              <a:ea typeface="Lato"/>
              <a:cs typeface="Lato"/>
              <a:sym typeface="Lato"/>
            </a:endParaRPr>
          </a:p>
          <a:p>
            <a:pPr indent="-330200" lvl="0" marL="457200" rtl="0" algn="l">
              <a:spcBef>
                <a:spcPts val="1200"/>
              </a:spcBef>
              <a:spcAft>
                <a:spcPts val="0"/>
              </a:spcAft>
              <a:buSzPts val="1600"/>
              <a:buFont typeface="Lato"/>
              <a:buChar char="-"/>
            </a:pPr>
            <a:r>
              <a:rPr lang="en-GB" sz="1600">
                <a:latin typeface="Lato"/>
                <a:ea typeface="Lato"/>
                <a:cs typeface="Lato"/>
                <a:sym typeface="Lato"/>
              </a:rPr>
              <a:t>Long-term exposure</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Long-term effect: sense of satiation causing starvation</a:t>
            </a:r>
            <a:endParaRPr sz="1600">
              <a:latin typeface="Lato"/>
              <a:ea typeface="Lato"/>
              <a:cs typeface="Lato"/>
              <a:sym typeface="Lato"/>
            </a:endParaRPr>
          </a:p>
          <a:p>
            <a:pPr indent="0" lvl="0" marL="0" rtl="0" algn="l">
              <a:spcBef>
                <a:spcPts val="1200"/>
              </a:spcBef>
              <a:spcAft>
                <a:spcPts val="1200"/>
              </a:spcAft>
              <a:buClr>
                <a:schemeClr val="dk1"/>
              </a:buClr>
              <a:buSzPts val="1100"/>
              <a:buFont typeface="Arial"/>
              <a:buNone/>
            </a:pPr>
            <a:r>
              <a:rPr b="1" lang="en-GB" sz="1600">
                <a:latin typeface="Lato"/>
                <a:ea typeface="Lato"/>
                <a:cs typeface="Lato"/>
                <a:sym typeface="Lato"/>
              </a:rPr>
              <a:t>Chronic exposure is followed up by a chronic effect.</a:t>
            </a:r>
            <a:endParaRPr b="1" sz="1600">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4" name="Shape 1564"/>
        <p:cNvGrpSpPr/>
        <p:nvPr/>
      </p:nvGrpSpPr>
      <p:grpSpPr>
        <a:xfrm>
          <a:off x="0" y="0"/>
          <a:ext cx="0" cy="0"/>
          <a:chOff x="0" y="0"/>
          <a:chExt cx="0" cy="0"/>
        </a:xfrm>
      </p:grpSpPr>
      <p:pic>
        <p:nvPicPr>
          <p:cNvPr id="1565" name="Google Shape;1565;p129" title="seagull with wrapper Large.jpe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
        <p:nvSpPr>
          <p:cNvPr id="1566" name="Google Shape;1566;p129"/>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2000">
                <a:latin typeface="Lato"/>
                <a:ea typeface="Lato"/>
                <a:cs typeface="Lato"/>
                <a:sym typeface="Lato"/>
              </a:rPr>
              <a:t>Acute &amp; chronic exposure and effects</a:t>
            </a:r>
            <a:endParaRPr b="0" sz="2000">
              <a:latin typeface="Lato"/>
              <a:ea typeface="Lato"/>
              <a:cs typeface="Lato"/>
              <a:sym typeface="Lato"/>
            </a:endParaRPr>
          </a:p>
          <a:p>
            <a:pPr indent="0" lvl="0" marL="0" rtl="0" algn="l">
              <a:spcBef>
                <a:spcPts val="0"/>
              </a:spcBef>
              <a:spcAft>
                <a:spcPts val="0"/>
              </a:spcAft>
              <a:buNone/>
            </a:pPr>
            <a:r>
              <a:t/>
            </a:r>
            <a:endParaRPr b="0" sz="2000">
              <a:latin typeface="Lato"/>
              <a:ea typeface="Lato"/>
              <a:cs typeface="Lato"/>
              <a:sym typeface="Lato"/>
            </a:endParaRPr>
          </a:p>
          <a:p>
            <a:pPr indent="0" lvl="0" marL="0" rtl="0" algn="l">
              <a:spcBef>
                <a:spcPts val="0"/>
              </a:spcBef>
              <a:spcAft>
                <a:spcPts val="0"/>
              </a:spcAft>
              <a:buNone/>
            </a:pPr>
            <a:r>
              <a:rPr b="0" lang="en-GB" sz="2000">
                <a:latin typeface="Lato"/>
                <a:ea typeface="Lato"/>
                <a:cs typeface="Lato"/>
                <a:sym typeface="Lato"/>
              </a:rPr>
              <a:t>→ </a:t>
            </a:r>
            <a:endParaRPr b="0" sz="2000">
              <a:latin typeface="Lato"/>
              <a:ea typeface="Lato"/>
              <a:cs typeface="Lato"/>
              <a:sym typeface="Lato"/>
            </a:endParaRPr>
          </a:p>
          <a:p>
            <a:pPr indent="0" lvl="0" marL="0" rtl="0" algn="l">
              <a:spcBef>
                <a:spcPts val="0"/>
              </a:spcBef>
              <a:spcAft>
                <a:spcPts val="0"/>
              </a:spcAft>
              <a:buNone/>
            </a:pPr>
            <a:r>
              <a:t/>
            </a:r>
            <a:endParaRPr b="0" sz="2000">
              <a:latin typeface="Lato"/>
              <a:ea typeface="Lato"/>
              <a:cs typeface="Lato"/>
              <a:sym typeface="Lato"/>
            </a:endParaRPr>
          </a:p>
          <a:p>
            <a:pPr indent="0" lvl="0" marL="0" rtl="0" algn="l">
              <a:spcBef>
                <a:spcPts val="0"/>
              </a:spcBef>
              <a:spcAft>
                <a:spcPts val="0"/>
              </a:spcAft>
              <a:buNone/>
            </a:pPr>
            <a:r>
              <a:rPr b="0" lang="en-GB" sz="2000">
                <a:latin typeface="Lato"/>
                <a:ea typeface="Lato"/>
                <a:cs typeface="Lato"/>
                <a:sym typeface="Lato"/>
              </a:rPr>
              <a:t>Lethal and sublethal effects</a:t>
            </a:r>
            <a:endParaRPr b="0" sz="2000">
              <a:latin typeface="Lato"/>
              <a:ea typeface="Lato"/>
              <a:cs typeface="Lato"/>
              <a:sym typeface="Lato"/>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0" name="Shape 1570"/>
        <p:cNvGrpSpPr/>
        <p:nvPr/>
      </p:nvGrpSpPr>
      <p:grpSpPr>
        <a:xfrm>
          <a:off x="0" y="0"/>
          <a:ext cx="0" cy="0"/>
          <a:chOff x="0" y="0"/>
          <a:chExt cx="0" cy="0"/>
        </a:xfrm>
      </p:grpSpPr>
      <p:sp>
        <p:nvSpPr>
          <p:cNvPr id="1571" name="Google Shape;1571;p130"/>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LETHAL AND SUBLETHAL EFFECTS </a:t>
            </a:r>
            <a:endParaRPr/>
          </a:p>
          <a:p>
            <a:pPr indent="0" lvl="0" marL="0" rtl="0" algn="l">
              <a:spcBef>
                <a:spcPts val="1200"/>
              </a:spcBef>
              <a:spcAft>
                <a:spcPts val="1200"/>
              </a:spcAft>
              <a:buNone/>
            </a:pPr>
            <a:r>
              <a:t/>
            </a:r>
            <a:endParaRPr/>
          </a:p>
        </p:txBody>
      </p:sp>
      <p:sp>
        <p:nvSpPr>
          <p:cNvPr id="1572" name="Google Shape;1572;p130"/>
          <p:cNvSpPr txBox="1"/>
          <p:nvPr>
            <p:ph idx="3" type="body"/>
          </p:nvPr>
        </p:nvSpPr>
        <p:spPr>
          <a:xfrm>
            <a:off x="4965400" y="2156700"/>
            <a:ext cx="3407100" cy="19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800">
                <a:latin typeface="Lato"/>
                <a:ea typeface="Lato"/>
                <a:cs typeface="Lato"/>
                <a:sym typeface="Lato"/>
              </a:rPr>
              <a:t>Most severe effects </a:t>
            </a:r>
            <a:endParaRPr sz="18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800">
                <a:latin typeface="Lato"/>
                <a:ea typeface="Lato"/>
                <a:cs typeface="Lato"/>
                <a:sym typeface="Lato"/>
              </a:rPr>
              <a:t>that can be observed in animals</a:t>
            </a:r>
            <a:endParaRPr sz="18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800">
                <a:latin typeface="Lato"/>
                <a:ea typeface="Lato"/>
                <a:cs typeface="Lato"/>
                <a:sym typeface="Lato"/>
              </a:rPr>
              <a:t>Directly cause death</a:t>
            </a:r>
            <a:endParaRPr sz="1800">
              <a:latin typeface="Lato"/>
              <a:ea typeface="Lato"/>
              <a:cs typeface="Lato"/>
              <a:sym typeface="Lato"/>
            </a:endParaRPr>
          </a:p>
          <a:p>
            <a:pPr indent="0" lvl="0" marL="0" rtl="0" algn="l">
              <a:spcBef>
                <a:spcPts val="1200"/>
              </a:spcBef>
              <a:spcAft>
                <a:spcPts val="0"/>
              </a:spcAft>
              <a:buClr>
                <a:schemeClr val="dk1"/>
              </a:buClr>
              <a:buSzPts val="1100"/>
              <a:buFont typeface="Arial"/>
              <a:buNone/>
            </a:pPr>
            <a:r>
              <a:t/>
            </a:r>
            <a:endParaRPr sz="1800">
              <a:latin typeface="Lato"/>
              <a:ea typeface="Lato"/>
              <a:cs typeface="Lato"/>
              <a:sym typeface="Lato"/>
            </a:endParaRPr>
          </a:p>
          <a:p>
            <a:pPr indent="0" lvl="0" marL="0" rtl="0" algn="l">
              <a:spcBef>
                <a:spcPts val="1200"/>
              </a:spcBef>
              <a:spcAft>
                <a:spcPts val="1200"/>
              </a:spcAft>
              <a:buNone/>
            </a:pPr>
            <a:r>
              <a:t/>
            </a:r>
            <a:endParaRPr sz="1800">
              <a:latin typeface="Lato"/>
              <a:ea typeface="Lato"/>
              <a:cs typeface="Lato"/>
              <a:sym typeface="Lato"/>
            </a:endParaRPr>
          </a:p>
        </p:txBody>
      </p:sp>
      <p:pic>
        <p:nvPicPr>
          <p:cNvPr id="1573" name="Google Shape;1573;p130" title="a realistic pelican eating a piece of plastic bag without any small pelican inside the bag-COPILOT.pn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
        <p:nvSpPr>
          <p:cNvPr id="1574" name="Google Shape;1574;p130"/>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Lethal Effects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8" name="Shape 1578"/>
        <p:cNvGrpSpPr/>
        <p:nvPr/>
      </p:nvGrpSpPr>
      <p:grpSpPr>
        <a:xfrm>
          <a:off x="0" y="0"/>
          <a:ext cx="0" cy="0"/>
          <a:chOff x="0" y="0"/>
          <a:chExt cx="0" cy="0"/>
        </a:xfrm>
      </p:grpSpPr>
      <p:sp>
        <p:nvSpPr>
          <p:cNvPr id="1579" name="Google Shape;1579;p131"/>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For sea turtles, what is an example of acute exposure to macroplastics that leads to a lethal effect?</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0"/>
              </a:spcAft>
              <a:buClr>
                <a:schemeClr val="dk1"/>
              </a:buClr>
              <a:buSzPts val="1100"/>
              <a:buFont typeface="Arial"/>
              <a:buNone/>
            </a:pPr>
            <a:r>
              <a:rPr lang="en-GB"/>
              <a:t>How about chronic exposure?</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132"/>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0" lang="en-GB" sz="2000">
                <a:latin typeface="Lato"/>
                <a:ea typeface="Lato"/>
                <a:cs typeface="Lato"/>
                <a:sym typeface="Lato"/>
              </a:rPr>
              <a:t>Acute: choking</a:t>
            </a:r>
            <a:endParaRPr b="0" sz="2000">
              <a:latin typeface="Lato"/>
              <a:ea typeface="Lato"/>
              <a:cs typeface="Lato"/>
              <a:sym typeface="Lato"/>
            </a:endParaRPr>
          </a:p>
          <a:p>
            <a:pPr indent="0" lvl="0" marL="0" rtl="0" algn="l">
              <a:spcBef>
                <a:spcPts val="0"/>
              </a:spcBef>
              <a:spcAft>
                <a:spcPts val="0"/>
              </a:spcAft>
              <a:buNone/>
            </a:pPr>
            <a:r>
              <a:t/>
            </a:r>
            <a:endParaRPr b="0" sz="2000">
              <a:latin typeface="Lato"/>
              <a:ea typeface="Lato"/>
              <a:cs typeface="Lato"/>
              <a:sym typeface="Lato"/>
            </a:endParaRPr>
          </a:p>
          <a:p>
            <a:pPr indent="0" lvl="0" marL="0" rtl="0" algn="l">
              <a:spcBef>
                <a:spcPts val="0"/>
              </a:spcBef>
              <a:spcAft>
                <a:spcPts val="0"/>
              </a:spcAft>
              <a:buNone/>
            </a:pPr>
            <a:r>
              <a:rPr b="0" lang="en-GB" sz="2000">
                <a:latin typeface="Lato"/>
                <a:ea typeface="Lato"/>
                <a:cs typeface="Lato"/>
                <a:sym typeface="Lato"/>
              </a:rPr>
              <a:t>Chronic: plastic accumulation in stomach leading to starvation</a:t>
            </a:r>
            <a:endParaRPr b="0" sz="2000">
              <a:latin typeface="Lato"/>
              <a:ea typeface="Lato"/>
              <a:cs typeface="Lato"/>
              <a:sym typeface="Lato"/>
            </a:endParaRPr>
          </a:p>
        </p:txBody>
      </p:sp>
      <p:pic>
        <p:nvPicPr>
          <p:cNvPr id="1585" name="Google Shape;1585;p132" title="ChatGPT Image Apr 14, 2025, 02_21_27 PM Large.jpeg"/>
          <p:cNvPicPr preferRelativeResize="0"/>
          <p:nvPr>
            <p:ph idx="2" type="pic"/>
          </p:nvPr>
        </p:nvPicPr>
        <p:blipFill rotWithShape="1">
          <a:blip r:embed="rId3">
            <a:alphaModFix/>
          </a:blip>
          <a:srcRect b="9" l="0" r="0" t="9"/>
          <a:stretch/>
        </p:blipFill>
        <p:spPr>
          <a:xfrm>
            <a:off x="457200" y="457200"/>
            <a:ext cx="4230000" cy="4229100"/>
          </a:xfrm>
          <a:prstGeom prst="roundRect">
            <a:avLst>
              <a:gd fmla="val 16667" name="adj"/>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pic>
        <p:nvPicPr>
          <p:cNvPr id="1590" name="Google Shape;1590;p133" title="pollution-8252584_1280-pixabay.jpg"/>
          <p:cNvPicPr preferRelativeResize="0"/>
          <p:nvPr>
            <p:ph idx="2" type="pic"/>
          </p:nvPr>
        </p:nvPicPr>
        <p:blipFill rotWithShape="1">
          <a:blip r:embed="rId3">
            <a:alphaModFix/>
          </a:blip>
          <a:srcRect b="0" l="12490" r="12490" t="0"/>
          <a:stretch/>
        </p:blipFill>
        <p:spPr>
          <a:xfrm>
            <a:off x="457200" y="457200"/>
            <a:ext cx="4230000" cy="4229100"/>
          </a:xfrm>
          <a:prstGeom prst="roundRect">
            <a:avLst>
              <a:gd fmla="val 16667" name="adj"/>
            </a:avLst>
          </a:prstGeom>
        </p:spPr>
      </p:pic>
      <p:sp>
        <p:nvSpPr>
          <p:cNvPr id="1591" name="Google Shape;1591;p133"/>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Sublethal Effects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592" name="Google Shape;1592;p133"/>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LETHAL AND SUBLETHAL EFFECTS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593" name="Google Shape;1593;p133"/>
          <p:cNvSpPr txBox="1"/>
          <p:nvPr>
            <p:ph idx="3" type="body"/>
          </p:nvPr>
        </p:nvSpPr>
        <p:spPr>
          <a:xfrm>
            <a:off x="4992100" y="1832850"/>
            <a:ext cx="3407100" cy="252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Reduce an animal’s fitness (ability to survive, grow, and reproduce)</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Changes in:</a:t>
            </a:r>
            <a:endParaRPr sz="1600">
              <a:latin typeface="Lato"/>
              <a:ea typeface="Lato"/>
              <a:cs typeface="Lato"/>
              <a:sym typeface="Lato"/>
            </a:endParaRPr>
          </a:p>
          <a:p>
            <a:pPr indent="-330200" lvl="0" marL="457200" rtl="0" algn="l">
              <a:spcBef>
                <a:spcPts val="1200"/>
              </a:spcBef>
              <a:spcAft>
                <a:spcPts val="0"/>
              </a:spcAft>
              <a:buSzPts val="1600"/>
              <a:buFont typeface="Lato"/>
              <a:buChar char="-"/>
            </a:pPr>
            <a:r>
              <a:rPr lang="en-GB" sz="1600">
                <a:latin typeface="Lato"/>
                <a:ea typeface="Lato"/>
                <a:cs typeface="Lato"/>
                <a:sym typeface="Lato"/>
              </a:rPr>
              <a:t>Growth</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Reproduction</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Behavior</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GB" sz="1600">
                <a:latin typeface="Lato"/>
                <a:ea typeface="Lato"/>
                <a:cs typeface="Lato"/>
                <a:sym typeface="Lato"/>
              </a:rPr>
              <a:t>Physiology (immune, endocrine, nervous systems) </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t/>
            </a:r>
            <a:endParaRPr sz="1600">
              <a:latin typeface="Lato"/>
              <a:ea typeface="Lato"/>
              <a:cs typeface="Lato"/>
              <a:sym typeface="Lato"/>
            </a:endParaRPr>
          </a:p>
          <a:p>
            <a:pPr indent="0" lvl="0" marL="0" rtl="0" algn="l">
              <a:spcBef>
                <a:spcPts val="1200"/>
              </a:spcBef>
              <a:spcAft>
                <a:spcPts val="1200"/>
              </a:spcAft>
              <a:buNone/>
            </a:pPr>
            <a:r>
              <a:t/>
            </a:r>
            <a:endParaRPr sz="1600">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pic>
        <p:nvPicPr>
          <p:cNvPr id="1598" name="Google Shape;1598;p134" title="ChatGPT Image Apr 14, 2025, 02_27_46 PM Large.jpeg"/>
          <p:cNvPicPr preferRelativeResize="0"/>
          <p:nvPr>
            <p:ph idx="2" type="pic"/>
          </p:nvPr>
        </p:nvPicPr>
        <p:blipFill rotWithShape="1">
          <a:blip r:embed="rId3">
            <a:alphaModFix/>
          </a:blip>
          <a:srcRect b="0" l="16669" r="16676" t="0"/>
          <a:stretch/>
        </p:blipFill>
        <p:spPr>
          <a:xfrm>
            <a:off x="457200" y="457200"/>
            <a:ext cx="4230000" cy="4229100"/>
          </a:xfrm>
          <a:prstGeom prst="roundRect">
            <a:avLst>
              <a:gd fmla="val 16667" name="adj"/>
            </a:avLst>
          </a:prstGeom>
        </p:spPr>
      </p:pic>
      <p:sp>
        <p:nvSpPr>
          <p:cNvPr id="1599" name="Google Shape;1599;p134"/>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Case Study: Turtles Eat Plastic Because It Smells Like Food!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1600" name="Google Shape;1600;p134"/>
          <p:cNvSpPr txBox="1"/>
          <p:nvPr>
            <p:ph idx="1" type="subTitle"/>
          </p:nvPr>
        </p:nvSpPr>
        <p:spPr>
          <a:xfrm>
            <a:off x="5019559" y="1023295"/>
            <a:ext cx="3816900" cy="27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LETHAL AND SUBLETHAL EFFECTS </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
        <p:nvSpPr>
          <p:cNvPr id="1601" name="Google Shape;1601;p134"/>
          <p:cNvSpPr txBox="1"/>
          <p:nvPr>
            <p:ph idx="3" type="body"/>
          </p:nvPr>
        </p:nvSpPr>
        <p:spPr>
          <a:xfrm>
            <a:off x="4965400" y="2444075"/>
            <a:ext cx="3407100" cy="16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latin typeface="Lato"/>
                <a:ea typeface="Lato"/>
                <a:cs typeface="Lato"/>
                <a:sym typeface="Lato"/>
              </a:rPr>
              <a:t>Turtles ignored smell of clean plastic</a:t>
            </a:r>
            <a:endParaRPr sz="1600">
              <a:latin typeface="Lato"/>
              <a:ea typeface="Lato"/>
              <a:cs typeface="Lato"/>
              <a:sym typeface="Lato"/>
            </a:endParaRPr>
          </a:p>
          <a:p>
            <a:pPr indent="0" lvl="0" marL="0" rtl="0" algn="l">
              <a:spcBef>
                <a:spcPts val="1200"/>
              </a:spcBef>
              <a:spcAft>
                <a:spcPts val="0"/>
              </a:spcAft>
              <a:buClr>
                <a:schemeClr val="dk1"/>
              </a:buClr>
              <a:buSzPts val="1100"/>
              <a:buFont typeface="Arial"/>
              <a:buNone/>
            </a:pPr>
            <a:r>
              <a:rPr lang="en-GB" sz="1600">
                <a:latin typeface="Lato"/>
                <a:ea typeface="Lato"/>
                <a:cs typeface="Lato"/>
                <a:sym typeface="Lato"/>
              </a:rPr>
              <a:t>Responded to smell of food and ocean-soaked plastic</a:t>
            </a:r>
            <a:endParaRPr sz="1600">
              <a:latin typeface="Lato"/>
              <a:ea typeface="Lato"/>
              <a:cs typeface="Lato"/>
              <a:sym typeface="Lato"/>
            </a:endParaRPr>
          </a:p>
          <a:p>
            <a:pPr indent="0" lvl="0" marL="0" rtl="0" algn="l">
              <a:spcBef>
                <a:spcPts val="1200"/>
              </a:spcBef>
              <a:spcAft>
                <a:spcPts val="1200"/>
              </a:spcAft>
              <a:buNone/>
            </a:pPr>
            <a:r>
              <a:t/>
            </a:r>
            <a:endParaRPr sz="1600">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5" name="Shape 1605"/>
        <p:cNvGrpSpPr/>
        <p:nvPr/>
      </p:nvGrpSpPr>
      <p:grpSpPr>
        <a:xfrm>
          <a:off x="0" y="0"/>
          <a:ext cx="0" cy="0"/>
          <a:chOff x="0" y="0"/>
          <a:chExt cx="0" cy="0"/>
        </a:xfrm>
      </p:grpSpPr>
      <p:sp>
        <p:nvSpPr>
          <p:cNvPr id="1606" name="Google Shape;1606;p135"/>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Can you think of any examples of sublethal effects of consuming macroplastics for sea turtles?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00"/>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Fishing gear</a:t>
            </a:r>
            <a:endParaRPr/>
          </a:p>
          <a:p>
            <a:pPr indent="0" lvl="0" marL="0" rtl="0" algn="ctr">
              <a:spcBef>
                <a:spcPts val="1200"/>
              </a:spcBef>
              <a:spcAft>
                <a:spcPts val="1200"/>
              </a:spcAft>
              <a:buNone/>
            </a:pPr>
            <a:r>
              <a:t/>
            </a:r>
            <a:endParaRPr/>
          </a:p>
        </p:txBody>
      </p:sp>
      <p:sp>
        <p:nvSpPr>
          <p:cNvPr id="1336" name="Google Shape;1336;p100"/>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Food packaging</a:t>
            </a:r>
            <a:endParaRPr/>
          </a:p>
          <a:p>
            <a:pPr indent="0" lvl="0" marL="0" rtl="0" algn="ctr">
              <a:spcBef>
                <a:spcPts val="1200"/>
              </a:spcBef>
              <a:spcAft>
                <a:spcPts val="1200"/>
              </a:spcAft>
              <a:buNone/>
            </a:pPr>
            <a:r>
              <a:t/>
            </a:r>
            <a:endParaRPr/>
          </a:p>
        </p:txBody>
      </p:sp>
      <p:sp>
        <p:nvSpPr>
          <p:cNvPr id="1337" name="Google Shape;1337;p100"/>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Electronics</a:t>
            </a:r>
            <a:endParaRPr/>
          </a:p>
          <a:p>
            <a:pPr indent="0" lvl="0" marL="0" rtl="0" algn="ctr">
              <a:spcBef>
                <a:spcPts val="1200"/>
              </a:spcBef>
              <a:spcAft>
                <a:spcPts val="1200"/>
              </a:spcAft>
              <a:buNone/>
            </a:pPr>
            <a:r>
              <a:t/>
            </a:r>
            <a:endParaRPr/>
          </a:p>
        </p:txBody>
      </p:sp>
      <p:sp>
        <p:nvSpPr>
          <p:cNvPr id="1338" name="Google Shape;1338;p100"/>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GB"/>
              <a:t>Straws</a:t>
            </a:r>
            <a:endParaRPr/>
          </a:p>
        </p:txBody>
      </p:sp>
      <p:sp>
        <p:nvSpPr>
          <p:cNvPr id="1339" name="Google Shape;1339;p100"/>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What is the most prevalent source of plastic pollution in the oceans?</a:t>
            </a:r>
            <a:endParaRPr/>
          </a:p>
          <a:p>
            <a:pPr indent="0" lvl="0" marL="0" rtl="0" algn="ctr">
              <a:spcBef>
                <a:spcPts val="1200"/>
              </a:spcBef>
              <a:spcAft>
                <a:spcPts val="1200"/>
              </a:spcAft>
              <a:buNone/>
            </a:pPr>
            <a:r>
              <a:t/>
            </a:r>
            <a:endParaRPr/>
          </a:p>
        </p:txBody>
      </p:sp>
      <p:sp>
        <p:nvSpPr>
          <p:cNvPr id="1340" name="Google Shape;1340;p100"/>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1</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136"/>
          <p:cNvSpPr txBox="1"/>
          <p:nvPr>
            <p:ph type="title"/>
          </p:nvPr>
        </p:nvSpPr>
        <p:spPr>
          <a:xfrm>
            <a:off x="4992100" y="1278000"/>
            <a:ext cx="3816900" cy="7551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Lato"/>
              <a:buChar char="●"/>
            </a:pPr>
            <a:r>
              <a:rPr b="0" lang="en-GB" sz="2000">
                <a:latin typeface="Lato"/>
                <a:ea typeface="Lato"/>
                <a:cs typeface="Lato"/>
                <a:sym typeface="Lato"/>
              </a:rPr>
              <a:t>Swimming behaviour affected</a:t>
            </a:r>
            <a:endParaRPr b="0" sz="2000">
              <a:latin typeface="Lato"/>
              <a:ea typeface="Lato"/>
              <a:cs typeface="Lato"/>
              <a:sym typeface="Lato"/>
            </a:endParaRPr>
          </a:p>
          <a:p>
            <a:pPr indent="-355600" lvl="0" marL="457200" rtl="0" algn="l">
              <a:spcBef>
                <a:spcPts val="0"/>
              </a:spcBef>
              <a:spcAft>
                <a:spcPts val="0"/>
              </a:spcAft>
              <a:buSzPts val="2000"/>
              <a:buFont typeface="Lato"/>
              <a:buChar char="●"/>
            </a:pPr>
            <a:r>
              <a:rPr b="0" lang="en-GB" sz="2000">
                <a:latin typeface="Lato"/>
                <a:ea typeface="Lato"/>
                <a:cs typeface="Lato"/>
                <a:sym typeface="Lato"/>
              </a:rPr>
              <a:t>Reproduction compromised</a:t>
            </a:r>
            <a:endParaRPr b="0" sz="2000">
              <a:latin typeface="Lato"/>
              <a:ea typeface="Lato"/>
              <a:cs typeface="Lato"/>
              <a:sym typeface="Lato"/>
            </a:endParaRPr>
          </a:p>
          <a:p>
            <a:pPr indent="-355600" lvl="0" marL="457200" rtl="0" algn="l">
              <a:spcBef>
                <a:spcPts val="0"/>
              </a:spcBef>
              <a:spcAft>
                <a:spcPts val="0"/>
              </a:spcAft>
              <a:buSzPts val="2000"/>
              <a:buFont typeface="Lato"/>
              <a:buChar char="●"/>
            </a:pPr>
            <a:r>
              <a:rPr b="0" lang="en-GB" sz="2000">
                <a:latin typeface="Lato"/>
                <a:ea typeface="Lato"/>
                <a:cs typeface="Lato"/>
                <a:sym typeface="Lato"/>
              </a:rPr>
              <a:t>Malnutrition</a:t>
            </a:r>
            <a:endParaRPr b="0" sz="2000">
              <a:latin typeface="Lato"/>
              <a:ea typeface="Lato"/>
              <a:cs typeface="Lato"/>
              <a:sym typeface="Lato"/>
            </a:endParaRPr>
          </a:p>
        </p:txBody>
      </p:sp>
      <p:pic>
        <p:nvPicPr>
          <p:cNvPr id="1612" name="Google Shape;1612;p136"/>
          <p:cNvPicPr preferRelativeResize="0"/>
          <p:nvPr>
            <p:ph idx="2" type="pic"/>
          </p:nvPr>
        </p:nvPicPr>
        <p:blipFill rotWithShape="1">
          <a:blip r:embed="rId3">
            <a:alphaModFix/>
          </a:blip>
          <a:srcRect b="0" l="16666" r="16666" t="0"/>
          <a:stretch/>
        </p:blipFill>
        <p:spPr>
          <a:xfrm>
            <a:off x="457200" y="457200"/>
            <a:ext cx="4230000" cy="4229100"/>
          </a:xfrm>
          <a:prstGeom prst="roundRect">
            <a:avLst>
              <a:gd fmla="val 16667" name="adj"/>
            </a:avLst>
          </a:prstGeom>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137"/>
          <p:cNvSpPr txBox="1"/>
          <p:nvPr>
            <p:ph idx="1" type="subTitle"/>
          </p:nvPr>
        </p:nvSpPr>
        <p:spPr>
          <a:xfrm>
            <a:off x="2122950" y="1766250"/>
            <a:ext cx="4898100" cy="130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Do you think lethal or sublethal effects of macroplastics receive more attention from the media? Why?</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0"/>
              </a:spcAft>
              <a:buClr>
                <a:schemeClr val="dk1"/>
              </a:buClr>
              <a:buSzPts val="1100"/>
              <a:buFont typeface="Arial"/>
              <a:buNone/>
            </a:pPr>
            <a:r>
              <a:rPr lang="en-GB"/>
              <a:t>Do you think this is problematic?</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pic>
        <p:nvPicPr>
          <p:cNvPr id="1622" name="Google Shape;1622;p138"/>
          <p:cNvPicPr preferRelativeResize="0"/>
          <p:nvPr>
            <p:ph idx="2" type="pic"/>
          </p:nvPr>
        </p:nvPicPr>
        <p:blipFill rotWithShape="1">
          <a:blip r:embed="rId3">
            <a:alphaModFix/>
          </a:blip>
          <a:srcRect b="0" l="9210" r="9210" t="0"/>
          <a:stretch/>
        </p:blipFill>
        <p:spPr>
          <a:xfrm>
            <a:off x="1421125" y="312025"/>
            <a:ext cx="6397474" cy="2279700"/>
          </a:xfrm>
          <a:prstGeom prst="rect">
            <a:avLst/>
          </a:prstGeom>
        </p:spPr>
      </p:pic>
      <p:pic>
        <p:nvPicPr>
          <p:cNvPr id="1623" name="Google Shape;1623;p138"/>
          <p:cNvPicPr preferRelativeResize="0"/>
          <p:nvPr>
            <p:ph idx="3" type="pic"/>
          </p:nvPr>
        </p:nvPicPr>
        <p:blipFill rotWithShape="1">
          <a:blip r:embed="rId4">
            <a:alphaModFix/>
          </a:blip>
          <a:srcRect b="0" l="1653" r="1653" t="0"/>
          <a:stretch/>
        </p:blipFill>
        <p:spPr>
          <a:xfrm>
            <a:off x="1421124" y="2872731"/>
            <a:ext cx="3006299" cy="1958701"/>
          </a:xfrm>
          <a:prstGeom prst="rect">
            <a:avLst/>
          </a:prstGeom>
        </p:spPr>
      </p:pic>
      <p:pic>
        <p:nvPicPr>
          <p:cNvPr id="1624" name="Google Shape;1624;p138"/>
          <p:cNvPicPr preferRelativeResize="0"/>
          <p:nvPr>
            <p:ph idx="4" type="pic"/>
          </p:nvPr>
        </p:nvPicPr>
        <p:blipFill rotWithShape="1">
          <a:blip r:embed="rId5">
            <a:alphaModFix/>
          </a:blip>
          <a:srcRect b="0" l="7225" r="8663" t="0"/>
          <a:stretch/>
        </p:blipFill>
        <p:spPr>
          <a:xfrm>
            <a:off x="4716600" y="2872725"/>
            <a:ext cx="3101999" cy="195870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8" name="Shape 1628"/>
        <p:cNvGrpSpPr/>
        <p:nvPr/>
      </p:nvGrpSpPr>
      <p:grpSpPr>
        <a:xfrm>
          <a:off x="0" y="0"/>
          <a:ext cx="0" cy="0"/>
          <a:chOff x="0" y="0"/>
          <a:chExt cx="0" cy="0"/>
        </a:xfrm>
      </p:grpSpPr>
      <p:sp>
        <p:nvSpPr>
          <p:cNvPr id="1629" name="Google Shape;1629;p139"/>
          <p:cNvSpPr txBox="1"/>
          <p:nvPr>
            <p:ph idx="1" type="subTitle"/>
          </p:nvPr>
        </p:nvSpPr>
        <p:spPr>
          <a:xfrm>
            <a:off x="3656996" y="1173087"/>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t>Topic 1</a:t>
            </a:r>
            <a:endParaRPr/>
          </a:p>
          <a:p>
            <a:pPr indent="0" lvl="0" marL="0" rtl="0" algn="l">
              <a:spcBef>
                <a:spcPts val="0"/>
              </a:spcBef>
              <a:spcAft>
                <a:spcPts val="0"/>
              </a:spcAft>
              <a:buNone/>
            </a:pPr>
            <a:r>
              <a:t/>
            </a:r>
            <a:endParaRPr/>
          </a:p>
        </p:txBody>
      </p:sp>
      <p:sp>
        <p:nvSpPr>
          <p:cNvPr id="1630" name="Google Shape;1630;p139"/>
          <p:cNvSpPr txBox="1"/>
          <p:nvPr>
            <p:ph idx="2" type="subTitle"/>
          </p:nvPr>
        </p:nvSpPr>
        <p:spPr>
          <a:xfrm>
            <a:off x="3656996" y="2253731"/>
            <a:ext cx="31458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Topic 2</a:t>
            </a:r>
            <a:endParaRPr/>
          </a:p>
        </p:txBody>
      </p:sp>
      <p:sp>
        <p:nvSpPr>
          <p:cNvPr id="1631" name="Google Shape;1631;p139"/>
          <p:cNvSpPr txBox="1"/>
          <p:nvPr>
            <p:ph idx="3" type="subTitle"/>
          </p:nvPr>
        </p:nvSpPr>
        <p:spPr>
          <a:xfrm>
            <a:off x="4458275" y="3265764"/>
            <a:ext cx="3772500" cy="523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500">
                <a:latin typeface="Lato"/>
                <a:ea typeface="Lato"/>
                <a:cs typeface="Lato"/>
                <a:sym typeface="Lato"/>
              </a:rPr>
              <a:t>Conclusion</a:t>
            </a:r>
            <a:endParaRPr sz="1500">
              <a:latin typeface="Lato"/>
              <a:ea typeface="Lato"/>
              <a:cs typeface="Lato"/>
              <a:sym typeface="Lato"/>
            </a:endParaRPr>
          </a:p>
          <a:p>
            <a:pPr indent="0" lvl="0" marL="0" rtl="0" algn="l">
              <a:spcBef>
                <a:spcPts val="0"/>
              </a:spcBef>
              <a:spcAft>
                <a:spcPts val="0"/>
              </a:spcAft>
              <a:buNone/>
            </a:pPr>
            <a:r>
              <a:t/>
            </a:r>
            <a:endParaRPr sz="1500">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p140"/>
          <p:cNvSpPr txBox="1"/>
          <p:nvPr>
            <p:ph idx="12" type="sldNum"/>
          </p:nvPr>
        </p:nvSpPr>
        <p:spPr>
          <a:xfrm>
            <a:off x="-244744" y="4832719"/>
            <a:ext cx="678600" cy="238500"/>
          </a:xfrm>
          <a:prstGeom prst="rect">
            <a:avLst/>
          </a:prstGeom>
          <a:noFill/>
          <a:ln>
            <a:noFill/>
          </a:ln>
        </p:spPr>
        <p:txBody>
          <a:bodyPr anchorCtr="0" anchor="ctr" bIns="34250" lIns="34250" spcFirstLastPara="1" rIns="34250" wrap="square" tIns="34250">
            <a:spAutoFit/>
          </a:bodyPr>
          <a:lstStyle/>
          <a:p>
            <a:pPr indent="0" lvl="0" marL="0" rtl="0" algn="r">
              <a:lnSpc>
                <a:spcPct val="100000"/>
              </a:lnSpc>
              <a:spcBef>
                <a:spcPts val="0"/>
              </a:spcBef>
              <a:spcAft>
                <a:spcPts val="0"/>
              </a:spcAft>
              <a:buClr>
                <a:srgbClr val="888888"/>
              </a:buClr>
              <a:buSzPts val="900"/>
              <a:buFont typeface="Calibri"/>
              <a:buNone/>
            </a:pPr>
            <a:fld id="{00000000-1234-1234-1234-123412341234}" type="slidenum">
              <a:rPr lang="en-GB"/>
              <a:t>‹#›</a:t>
            </a:fld>
            <a:endParaRPr/>
          </a:p>
        </p:txBody>
      </p:sp>
      <p:sp>
        <p:nvSpPr>
          <p:cNvPr id="1637" name="Google Shape;1637;p140"/>
          <p:cNvSpPr txBox="1"/>
          <p:nvPr/>
        </p:nvSpPr>
        <p:spPr>
          <a:xfrm>
            <a:off x="384319" y="607688"/>
            <a:ext cx="4136100" cy="4386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FFFFFF"/>
              </a:buClr>
              <a:buSzPts val="3300"/>
              <a:buFont typeface="Sofia"/>
              <a:buNone/>
            </a:pPr>
            <a:r>
              <a:rPr b="1" lang="en-GB" sz="2400">
                <a:solidFill>
                  <a:srgbClr val="037971"/>
                </a:solidFill>
                <a:latin typeface="Century Gothic"/>
                <a:ea typeface="Century Gothic"/>
                <a:cs typeface="Century Gothic"/>
                <a:sym typeface="Century Gothic"/>
              </a:rPr>
              <a:t>Macroplastics: What next?</a:t>
            </a:r>
            <a:endParaRPr b="1" sz="2400">
              <a:solidFill>
                <a:srgbClr val="037971"/>
              </a:solidFill>
              <a:latin typeface="Century Gothic"/>
              <a:ea typeface="Century Gothic"/>
              <a:cs typeface="Century Gothic"/>
              <a:sym typeface="Century Gothic"/>
            </a:endParaRPr>
          </a:p>
        </p:txBody>
      </p:sp>
      <p:sp>
        <p:nvSpPr>
          <p:cNvPr id="1638" name="Google Shape;1638;p140"/>
          <p:cNvSpPr txBox="1"/>
          <p:nvPr/>
        </p:nvSpPr>
        <p:spPr>
          <a:xfrm>
            <a:off x="541219" y="1200394"/>
            <a:ext cx="4056000" cy="1275900"/>
          </a:xfrm>
          <a:prstGeom prst="rect">
            <a:avLst/>
          </a:prstGeom>
          <a:noFill/>
          <a:ln>
            <a:noFill/>
          </a:ln>
        </p:spPr>
        <p:txBody>
          <a:bodyPr anchorCtr="0" anchor="t" bIns="34250" lIns="34250" spcFirstLastPara="1" rIns="34250" wrap="square" tIns="34250">
            <a:spAutoFit/>
          </a:bodyPr>
          <a:lstStyle/>
          <a:p>
            <a:pPr indent="0" lvl="0" marL="0" marR="0" rtl="0" algn="just">
              <a:lnSpc>
                <a:spcPct val="115000"/>
              </a:lnSpc>
              <a:spcBef>
                <a:spcPts val="0"/>
              </a:spcBef>
              <a:spcAft>
                <a:spcPts val="0"/>
              </a:spcAft>
              <a:buNone/>
            </a:pPr>
            <a:r>
              <a:rPr lang="en-GB">
                <a:solidFill>
                  <a:srgbClr val="037971"/>
                </a:solidFill>
                <a:latin typeface="Lato"/>
                <a:ea typeface="Lato"/>
                <a:cs typeface="Lato"/>
                <a:sym typeface="Lato"/>
              </a:rPr>
              <a:t>Prevent plastic pollution in the environment:</a:t>
            </a:r>
            <a:endParaRPr sz="1400">
              <a:solidFill>
                <a:srgbClr val="037971"/>
              </a:solidFill>
              <a:latin typeface="Lato"/>
              <a:ea typeface="Lato"/>
              <a:cs typeface="Lato"/>
              <a:sym typeface="Lato"/>
            </a:endParaRPr>
          </a:p>
          <a:p>
            <a:pPr indent="-254000" lvl="0" marL="342900" marR="0" rtl="0" algn="just">
              <a:lnSpc>
                <a:spcPct val="115000"/>
              </a:lnSpc>
              <a:spcBef>
                <a:spcPts val="0"/>
              </a:spcBef>
              <a:spcAft>
                <a:spcPts val="0"/>
              </a:spcAft>
              <a:buClr>
                <a:srgbClr val="037971"/>
              </a:buClr>
              <a:buSzPts val="1400"/>
              <a:buFont typeface="Lato"/>
              <a:buChar char="●"/>
            </a:pPr>
            <a:r>
              <a:rPr lang="en-GB" sz="1400">
                <a:solidFill>
                  <a:srgbClr val="037971"/>
                </a:solidFill>
                <a:latin typeface="Lato"/>
                <a:ea typeface="Lato"/>
                <a:cs typeface="Lato"/>
                <a:sym typeface="Lato"/>
              </a:rPr>
              <a:t>Limit plastic</a:t>
            </a:r>
            <a:r>
              <a:rPr lang="en-GB">
                <a:solidFill>
                  <a:srgbClr val="037971"/>
                </a:solidFill>
                <a:latin typeface="Lato"/>
                <a:ea typeface="Lato"/>
                <a:cs typeface="Lato"/>
                <a:sym typeface="Lato"/>
              </a:rPr>
              <a:t> production and consumption</a:t>
            </a:r>
            <a:endParaRPr sz="1400">
              <a:solidFill>
                <a:srgbClr val="037971"/>
              </a:solidFill>
              <a:latin typeface="Lato"/>
              <a:ea typeface="Lato"/>
              <a:cs typeface="Lato"/>
              <a:sym typeface="Lato"/>
            </a:endParaRPr>
          </a:p>
          <a:p>
            <a:pPr indent="-254000" lvl="0" marL="342900" marR="0" rtl="0" algn="just">
              <a:lnSpc>
                <a:spcPct val="115000"/>
              </a:lnSpc>
              <a:spcBef>
                <a:spcPts val="0"/>
              </a:spcBef>
              <a:spcAft>
                <a:spcPts val="0"/>
              </a:spcAft>
              <a:buClr>
                <a:srgbClr val="037971"/>
              </a:buClr>
              <a:buSzPts val="1400"/>
              <a:buFont typeface="Lato"/>
              <a:buChar char="●"/>
            </a:pPr>
            <a:r>
              <a:rPr lang="en-GB" sz="1400">
                <a:solidFill>
                  <a:srgbClr val="037971"/>
                </a:solidFill>
                <a:latin typeface="Lato"/>
                <a:ea typeface="Lato"/>
                <a:cs typeface="Lato"/>
                <a:sym typeface="Lato"/>
              </a:rPr>
              <a:t>Waste management</a:t>
            </a:r>
            <a:endParaRPr sz="1400">
              <a:solidFill>
                <a:srgbClr val="037971"/>
              </a:solidFill>
              <a:latin typeface="Lato"/>
              <a:ea typeface="Lato"/>
              <a:cs typeface="Lato"/>
              <a:sym typeface="Lato"/>
            </a:endParaRPr>
          </a:p>
          <a:p>
            <a:pPr indent="-234950" lvl="0" marL="342900" marR="0" rtl="0" algn="just">
              <a:lnSpc>
                <a:spcPct val="115000"/>
              </a:lnSpc>
              <a:spcBef>
                <a:spcPts val="0"/>
              </a:spcBef>
              <a:spcAft>
                <a:spcPts val="0"/>
              </a:spcAft>
              <a:buClr>
                <a:srgbClr val="037971"/>
              </a:buClr>
              <a:buSzPts val="1100"/>
              <a:buFont typeface="Lato"/>
              <a:buChar char="●"/>
            </a:pPr>
            <a:r>
              <a:rPr lang="en-GB">
                <a:solidFill>
                  <a:srgbClr val="037971"/>
                </a:solidFill>
                <a:latin typeface="Lato"/>
                <a:ea typeface="Lato"/>
                <a:cs typeface="Lato"/>
                <a:sym typeface="Lato"/>
              </a:rPr>
              <a:t>Preventing plastics from reaching the ocean</a:t>
            </a:r>
            <a:endParaRPr>
              <a:solidFill>
                <a:srgbClr val="037971"/>
              </a:solidFill>
              <a:latin typeface="Lato"/>
              <a:ea typeface="Lato"/>
              <a:cs typeface="Lato"/>
              <a:sym typeface="Lato"/>
            </a:endParaRPr>
          </a:p>
          <a:p>
            <a:pPr indent="-234950" lvl="0" marL="342900" marR="0" rtl="0" algn="just">
              <a:lnSpc>
                <a:spcPct val="115000"/>
              </a:lnSpc>
              <a:spcBef>
                <a:spcPts val="0"/>
              </a:spcBef>
              <a:spcAft>
                <a:spcPts val="0"/>
              </a:spcAft>
              <a:buClr>
                <a:srgbClr val="037971"/>
              </a:buClr>
              <a:buSzPts val="1100"/>
              <a:buFont typeface="Lato"/>
              <a:buChar char="●"/>
            </a:pPr>
            <a:r>
              <a:rPr lang="en-GB">
                <a:solidFill>
                  <a:srgbClr val="037971"/>
                </a:solidFill>
                <a:latin typeface="Lato"/>
                <a:ea typeface="Lato"/>
                <a:cs typeface="Lato"/>
                <a:sym typeface="Lato"/>
              </a:rPr>
              <a:t>Cleaning the ocean</a:t>
            </a:r>
            <a:endParaRPr>
              <a:solidFill>
                <a:srgbClr val="037971"/>
              </a:solidFill>
              <a:latin typeface="Lato"/>
              <a:ea typeface="Lato"/>
              <a:cs typeface="Lato"/>
              <a:sym typeface="Lato"/>
            </a:endParaRPr>
          </a:p>
        </p:txBody>
      </p:sp>
      <p:pic>
        <p:nvPicPr>
          <p:cNvPr id="1639" name="Google Shape;1639;p140"/>
          <p:cNvPicPr preferRelativeResize="0"/>
          <p:nvPr/>
        </p:nvPicPr>
        <p:blipFill>
          <a:blip r:embed="rId3">
            <a:alphaModFix/>
          </a:blip>
          <a:stretch>
            <a:fillRect/>
          </a:stretch>
        </p:blipFill>
        <p:spPr>
          <a:xfrm>
            <a:off x="4921125" y="711125"/>
            <a:ext cx="3421750" cy="3421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01"/>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3 million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46" name="Google Shape;1346;p101"/>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500,000</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47" name="Google Shape;1347;p101"/>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5 million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48" name="Google Shape;1348;p101"/>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1 million</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49" name="Google Shape;1349;p101"/>
          <p:cNvSpPr txBox="1"/>
          <p:nvPr>
            <p:ph idx="5" type="subTitle"/>
          </p:nvPr>
        </p:nvSpPr>
        <p:spPr>
          <a:xfrm>
            <a:off x="503400" y="1655950"/>
            <a:ext cx="81372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many seabirds are killed each year due to plastic debris in the oceans?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50" name="Google Shape;1350;p101"/>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02"/>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3 million</a:t>
            </a:r>
            <a:endParaRPr/>
          </a:p>
          <a:p>
            <a:pPr indent="0" lvl="0" marL="0" rtl="0" algn="ctr">
              <a:spcBef>
                <a:spcPts val="1200"/>
              </a:spcBef>
              <a:spcAft>
                <a:spcPts val="1200"/>
              </a:spcAft>
              <a:buNone/>
            </a:pPr>
            <a:r>
              <a:t/>
            </a:r>
            <a:endParaRPr/>
          </a:p>
        </p:txBody>
      </p:sp>
      <p:sp>
        <p:nvSpPr>
          <p:cNvPr id="1356" name="Google Shape;1356;p102"/>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500,000</a:t>
            </a:r>
            <a:endParaRPr/>
          </a:p>
          <a:p>
            <a:pPr indent="0" lvl="0" marL="0" rtl="0" algn="ctr">
              <a:spcBef>
                <a:spcPts val="1200"/>
              </a:spcBef>
              <a:spcAft>
                <a:spcPts val="1200"/>
              </a:spcAft>
              <a:buNone/>
            </a:pPr>
            <a:r>
              <a:t/>
            </a:r>
            <a:endParaRPr/>
          </a:p>
        </p:txBody>
      </p:sp>
      <p:sp>
        <p:nvSpPr>
          <p:cNvPr id="1357" name="Google Shape;1357;p102"/>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5 million</a:t>
            </a:r>
            <a:endParaRPr/>
          </a:p>
          <a:p>
            <a:pPr indent="0" lvl="0" marL="0" rtl="0" algn="ctr">
              <a:spcBef>
                <a:spcPts val="1200"/>
              </a:spcBef>
              <a:spcAft>
                <a:spcPts val="1200"/>
              </a:spcAft>
              <a:buNone/>
            </a:pPr>
            <a:r>
              <a:t/>
            </a:r>
            <a:endParaRPr/>
          </a:p>
        </p:txBody>
      </p:sp>
      <p:sp>
        <p:nvSpPr>
          <p:cNvPr id="1358" name="Google Shape;1358;p102"/>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Over 1 million</a:t>
            </a:r>
            <a:endParaRPr/>
          </a:p>
          <a:p>
            <a:pPr indent="0" lvl="0" marL="0" rtl="0" algn="ctr">
              <a:spcBef>
                <a:spcPts val="1200"/>
              </a:spcBef>
              <a:spcAft>
                <a:spcPts val="1200"/>
              </a:spcAft>
              <a:buNone/>
            </a:pPr>
            <a:r>
              <a:t/>
            </a:r>
            <a:endParaRPr/>
          </a:p>
        </p:txBody>
      </p:sp>
      <p:sp>
        <p:nvSpPr>
          <p:cNvPr id="1359" name="Google Shape;1359;p102"/>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4</a:t>
            </a:r>
            <a:endParaRPr/>
          </a:p>
        </p:txBody>
      </p:sp>
      <p:sp>
        <p:nvSpPr>
          <p:cNvPr id="1360" name="Google Shape;1360;p102"/>
          <p:cNvSpPr txBox="1"/>
          <p:nvPr>
            <p:ph idx="5" type="subTitle"/>
          </p:nvPr>
        </p:nvSpPr>
        <p:spPr>
          <a:xfrm>
            <a:off x="503400" y="1655950"/>
            <a:ext cx="81372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many seabirds are killed each year due to plastic debris in the oceans?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03"/>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2050</a:t>
            </a:r>
            <a:endParaRPr/>
          </a:p>
        </p:txBody>
      </p:sp>
      <p:sp>
        <p:nvSpPr>
          <p:cNvPr id="1366" name="Google Shape;1366;p103"/>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2025</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67" name="Google Shape;1367;p103"/>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2100</a:t>
            </a:r>
            <a:endParaRPr/>
          </a:p>
        </p:txBody>
      </p:sp>
      <p:sp>
        <p:nvSpPr>
          <p:cNvPr id="1368" name="Google Shape;1368;p103"/>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2075</a:t>
            </a:r>
            <a:endParaRPr/>
          </a:p>
        </p:txBody>
      </p:sp>
      <p:sp>
        <p:nvSpPr>
          <p:cNvPr id="1369" name="Google Shape;1369;p103"/>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700"/>
              <a:t>By what year will there be more plastic than fish in the world’s oceans?</a:t>
            </a:r>
            <a:endParaRPr sz="1700"/>
          </a:p>
          <a:p>
            <a:pPr indent="0" lvl="0" marL="0" rtl="0" algn="ctr">
              <a:spcBef>
                <a:spcPts val="1200"/>
              </a:spcBef>
              <a:spcAft>
                <a:spcPts val="0"/>
              </a:spcAft>
              <a:buClr>
                <a:schemeClr val="dk1"/>
              </a:buClr>
              <a:buSzPts val="1100"/>
              <a:buFont typeface="Arial"/>
              <a:buNone/>
            </a:pPr>
            <a:r>
              <a:t/>
            </a:r>
            <a:endParaRPr sz="1700"/>
          </a:p>
          <a:p>
            <a:pPr indent="0" lvl="0" marL="0" rtl="0" algn="ctr">
              <a:spcBef>
                <a:spcPts val="1200"/>
              </a:spcBef>
              <a:spcAft>
                <a:spcPts val="1200"/>
              </a:spcAft>
              <a:buNone/>
            </a:pPr>
            <a:r>
              <a:t/>
            </a:r>
            <a:endParaRPr sz="1700"/>
          </a:p>
        </p:txBody>
      </p:sp>
      <p:sp>
        <p:nvSpPr>
          <p:cNvPr id="1370" name="Google Shape;1370;p103"/>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5</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04"/>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2050</a:t>
            </a:r>
            <a:endParaRPr/>
          </a:p>
        </p:txBody>
      </p:sp>
      <p:sp>
        <p:nvSpPr>
          <p:cNvPr id="1376" name="Google Shape;1376;p104"/>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2025</a:t>
            </a:r>
            <a:endParaRPr/>
          </a:p>
        </p:txBody>
      </p:sp>
      <p:sp>
        <p:nvSpPr>
          <p:cNvPr id="1377" name="Google Shape;1377;p104"/>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2100</a:t>
            </a:r>
            <a:endParaRPr/>
          </a:p>
        </p:txBody>
      </p:sp>
      <p:sp>
        <p:nvSpPr>
          <p:cNvPr id="1378" name="Google Shape;1378;p104"/>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GB"/>
              <a:t>2075</a:t>
            </a:r>
            <a:endParaRPr/>
          </a:p>
        </p:txBody>
      </p:sp>
      <p:sp>
        <p:nvSpPr>
          <p:cNvPr id="1379" name="Google Shape;1379;p104"/>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700"/>
              <a:t>By what year will there be more plastic than fish in the world’s oceans?</a:t>
            </a:r>
            <a:endParaRPr sz="1700"/>
          </a:p>
          <a:p>
            <a:pPr indent="0" lvl="0" marL="0" rtl="0" algn="ctr">
              <a:spcBef>
                <a:spcPts val="1200"/>
              </a:spcBef>
              <a:spcAft>
                <a:spcPts val="0"/>
              </a:spcAft>
              <a:buClr>
                <a:schemeClr val="dk1"/>
              </a:buClr>
              <a:buSzPts val="1100"/>
              <a:buFont typeface="Arial"/>
              <a:buNone/>
            </a:pPr>
            <a:r>
              <a:t/>
            </a:r>
            <a:endParaRPr sz="1700"/>
          </a:p>
          <a:p>
            <a:pPr indent="0" lvl="0" marL="0" rtl="0" algn="ctr">
              <a:spcBef>
                <a:spcPts val="1200"/>
              </a:spcBef>
              <a:spcAft>
                <a:spcPts val="1200"/>
              </a:spcAft>
              <a:buNone/>
            </a:pPr>
            <a:r>
              <a:t/>
            </a:r>
            <a:endParaRPr sz="1700"/>
          </a:p>
        </p:txBody>
      </p:sp>
      <p:sp>
        <p:nvSpPr>
          <p:cNvPr id="1380" name="Google Shape;1380;p104"/>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5</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4" name="Shape 1384"/>
        <p:cNvGrpSpPr/>
        <p:nvPr/>
      </p:nvGrpSpPr>
      <p:grpSpPr>
        <a:xfrm>
          <a:off x="0" y="0"/>
          <a:ext cx="0" cy="0"/>
          <a:chOff x="0" y="0"/>
          <a:chExt cx="0" cy="0"/>
        </a:xfrm>
      </p:grpSpPr>
      <p:sp>
        <p:nvSpPr>
          <p:cNvPr id="1385" name="Google Shape;1385;p105"/>
          <p:cNvSpPr txBox="1"/>
          <p:nvPr>
            <p:ph idx="1" type="subTitle"/>
          </p:nvPr>
        </p:nvSpPr>
        <p:spPr>
          <a:xfrm>
            <a:off x="4954994" y="28941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grams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86" name="Google Shape;1386;p105"/>
          <p:cNvSpPr txBox="1"/>
          <p:nvPr>
            <p:ph idx="2" type="subTitle"/>
          </p:nvPr>
        </p:nvSpPr>
        <p:spPr>
          <a:xfrm>
            <a:off x="739425" y="2904870"/>
            <a:ext cx="3449700" cy="39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milligrams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87" name="Google Shape;1387;p105"/>
          <p:cNvSpPr txBox="1"/>
          <p:nvPr>
            <p:ph idx="3" type="subTitle"/>
          </p:nvPr>
        </p:nvSpPr>
        <p:spPr>
          <a:xfrm>
            <a:off x="4955006"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tons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88" name="Google Shape;1388;p105"/>
          <p:cNvSpPr txBox="1"/>
          <p:nvPr>
            <p:ph idx="4" type="subTitle"/>
          </p:nvPr>
        </p:nvSpPr>
        <p:spPr>
          <a:xfrm>
            <a:off x="739432" y="3726900"/>
            <a:ext cx="34497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5 kilograms</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89" name="Google Shape;1389;p105"/>
          <p:cNvSpPr txBox="1"/>
          <p:nvPr>
            <p:ph idx="5" type="subTitle"/>
          </p:nvPr>
        </p:nvSpPr>
        <p:spPr>
          <a:xfrm>
            <a:off x="1067600" y="1680300"/>
            <a:ext cx="7337100" cy="42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t>How much plastic do Laysan Albatrosses feed their chicks each year?</a:t>
            </a:r>
            <a:endParaRPr/>
          </a:p>
          <a:p>
            <a:pPr indent="0" lvl="0" marL="0" rtl="0" algn="ctr">
              <a:spcBef>
                <a:spcPts val="1200"/>
              </a:spcBef>
              <a:spcAft>
                <a:spcPts val="0"/>
              </a:spcAft>
              <a:buClr>
                <a:schemeClr val="dk1"/>
              </a:buClr>
              <a:buSzPts val="1100"/>
              <a:buFont typeface="Arial"/>
              <a:buNone/>
            </a:pPr>
            <a:r>
              <a:t/>
            </a:r>
            <a:endParaRPr/>
          </a:p>
          <a:p>
            <a:pPr indent="0" lvl="0" marL="0" rtl="0" algn="ctr">
              <a:spcBef>
                <a:spcPts val="1200"/>
              </a:spcBef>
              <a:spcAft>
                <a:spcPts val="1200"/>
              </a:spcAft>
              <a:buNone/>
            </a:pPr>
            <a:r>
              <a:t/>
            </a:r>
            <a:endParaRPr/>
          </a:p>
        </p:txBody>
      </p:sp>
      <p:sp>
        <p:nvSpPr>
          <p:cNvPr id="1390" name="Google Shape;1390;p105"/>
          <p:cNvSpPr txBox="1"/>
          <p:nvPr>
            <p:ph type="title"/>
          </p:nvPr>
        </p:nvSpPr>
        <p:spPr>
          <a:xfrm>
            <a:off x="4118850" y="622561"/>
            <a:ext cx="906300" cy="49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GB"/>
              <a:t>7</a:t>
            </a:r>
            <a:endParaRPr/>
          </a:p>
        </p:txBody>
      </p:sp>
    </p:spTree>
  </p:cSld>
  <p:clrMapOvr>
    <a:masterClrMapping/>
  </p:clrMapOvr>
</p:sld>
</file>

<file path=ppt/theme/theme1.xml><?xml version="1.0" encoding="utf-8"?>
<a:theme xmlns:a="http://schemas.openxmlformats.org/drawingml/2006/main" xmlns:r="http://schemas.openxmlformats.org/officeDocument/2006/relationships" name="UnPlastic Template">
  <a:themeElements>
    <a:clrScheme name="Office Theme">
      <a:dk1>
        <a:srgbClr val="000000"/>
      </a:dk1>
      <a:lt1>
        <a:srgbClr val="FFFFFF"/>
      </a:lt1>
      <a:dk2>
        <a:srgbClr val="A7A7A7"/>
      </a:dk2>
      <a:lt2>
        <a:srgbClr val="535353"/>
      </a:lt2>
      <a:accent1>
        <a:srgbClr val="4472C4"/>
      </a:accent1>
      <a:accent2>
        <a:srgbClr val="ED7D31"/>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