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Lato Light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959EDB-6ED6-4783-83F2-2CC1E12AB49D}">
  <a:tblStyle styleId="{09959EDB-6ED6-4783-83F2-2CC1E12AB4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Light-bold.fntdata"/><Relationship Id="rId25" Type="http://schemas.openxmlformats.org/officeDocument/2006/relationships/font" Target="fonts/LatoLight-regular.fntdata"/><Relationship Id="rId28" Type="http://schemas.openxmlformats.org/officeDocument/2006/relationships/font" Target="fonts/LatoLight-boldItalic.fntdata"/><Relationship Id="rId27" Type="http://schemas.openxmlformats.org/officeDocument/2006/relationships/font" Target="fonts/Lato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ato-regular.fntdata"/><Relationship Id="rId16" Type="http://schemas.openxmlformats.org/officeDocument/2006/relationships/slide" Target="slides/slide10.xml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I7xPMxbdFbQ" TargetMode="External"/><Relationship Id="rId3" Type="http://schemas.openxmlformats.org/officeDocument/2006/relationships/hyperlink" Target="http://www.byebyeplasticbags.org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ee3cb87a3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ee3cb87a3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0bef2bd1cf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0bef2bd1cf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bef2bd1cf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bef2bd1cf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Throughout the first module, we’ve focused a lot on the issue of macroplastics. 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Now, let’s look at some potential and existing solutions. 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The first is Bye Bye Plastic Bags, a movement started by two sisters in Bali to eliminate plastic bags. After showing </a:t>
            </a:r>
            <a:r>
              <a:rPr lang="en-GB" u="sng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video</a:t>
            </a: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, you may wish to ask the students to reflect on the following questions: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-"/>
            </a:pP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Do you believe youth movements are an effective strategy to achieve change?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-"/>
            </a:pP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If you would start a movement, what issue would it address?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For more information about Bye Bye Plastic Bags, please visit their </a:t>
            </a:r>
            <a:r>
              <a:rPr lang="en-GB" u="sng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r>
              <a:rPr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bef2bd1cf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bef2bd1cf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0bef2bd1cf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0bef2bd1cf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1a14ac43e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1a14ac43e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d1a14ac43e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d1a14ac43e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d1a14ac43e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d1a14ac43e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d1a14ac43e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d1a14ac43e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d1a14ac43e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d1a14ac43e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 rot="-5400000">
            <a:off x="-1897525" y="2413800"/>
            <a:ext cx="5162400" cy="3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500"/>
              <a:buFont typeface="Lato"/>
              <a:buNone/>
              <a:defRPr b="1" sz="15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033300" y="-3325"/>
            <a:ext cx="6110700" cy="51501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75812" t="0"/>
          <a:stretch/>
        </p:blipFill>
        <p:spPr>
          <a:xfrm>
            <a:off x="1415120" y="-3323"/>
            <a:ext cx="1745792" cy="5150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1;p1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3601800" y="1741713"/>
            <a:ext cx="4973700" cy="11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3674850" y="3004838"/>
            <a:ext cx="48276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Light"/>
              <a:buNone/>
              <a:defRPr sz="1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2 + text">
  <p:cSld name="CUSTOM_8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/>
          <p:nvPr>
            <p:ph idx="2" type="pic"/>
          </p:nvPr>
        </p:nvSpPr>
        <p:spPr>
          <a:xfrm>
            <a:off x="1387211" y="1284580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96" name="Google Shape;96;p11"/>
          <p:cNvSpPr/>
          <p:nvPr>
            <p:ph idx="3" type="pic"/>
          </p:nvPr>
        </p:nvSpPr>
        <p:spPr>
          <a:xfrm>
            <a:off x="4724395" y="1284605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>
            <p:ph type="title"/>
          </p:nvPr>
        </p:nvSpPr>
        <p:spPr>
          <a:xfrm>
            <a:off x="1513350" y="304800"/>
            <a:ext cx="61173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" type="subTitle"/>
          </p:nvPr>
        </p:nvSpPr>
        <p:spPr>
          <a:xfrm>
            <a:off x="1387197" y="4316075"/>
            <a:ext cx="30324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4" type="subTitle"/>
          </p:nvPr>
        </p:nvSpPr>
        <p:spPr>
          <a:xfrm>
            <a:off x="4724397" y="4316075"/>
            <a:ext cx="30324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2 ">
  <p:cSld name="CUSTOM_8_2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2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/>
          <p:nvPr>
            <p:ph idx="2" type="pic"/>
          </p:nvPr>
        </p:nvSpPr>
        <p:spPr>
          <a:xfrm>
            <a:off x="1387211" y="1055992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05" name="Google Shape;105;p12"/>
          <p:cNvSpPr/>
          <p:nvPr>
            <p:ph idx="3" type="pic"/>
          </p:nvPr>
        </p:nvSpPr>
        <p:spPr>
          <a:xfrm>
            <a:off x="4724395" y="1056017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4">
  <p:cSld name="CUSTOM_8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>
            <p:ph idx="2" type="pic"/>
          </p:nvPr>
        </p:nvSpPr>
        <p:spPr>
          <a:xfrm>
            <a:off x="2873655" y="295638"/>
            <a:ext cx="2200500" cy="21999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10" name="Google Shape;110;p13"/>
          <p:cNvSpPr/>
          <p:nvPr>
            <p:ph idx="3" type="pic"/>
          </p:nvPr>
        </p:nvSpPr>
        <p:spPr>
          <a:xfrm>
            <a:off x="4069825" y="2647956"/>
            <a:ext cx="2200500" cy="21999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11" name="Google Shape;111;p13"/>
          <p:cNvSpPr/>
          <p:nvPr>
            <p:ph idx="4" type="pic"/>
          </p:nvPr>
        </p:nvSpPr>
        <p:spPr>
          <a:xfrm>
            <a:off x="5226560" y="944971"/>
            <a:ext cx="1551000" cy="1550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12" name="Google Shape;112;p13"/>
          <p:cNvSpPr/>
          <p:nvPr>
            <p:ph idx="5" type="pic"/>
          </p:nvPr>
        </p:nvSpPr>
        <p:spPr>
          <a:xfrm>
            <a:off x="2366435" y="2647946"/>
            <a:ext cx="1551000" cy="1550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6">
  <p:cSld name="CUSTOM_8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>
            <p:ph idx="2" type="pic"/>
          </p:nvPr>
        </p:nvSpPr>
        <p:spPr>
          <a:xfrm>
            <a:off x="2983295" y="442475"/>
            <a:ext cx="2058600" cy="2058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18" name="Google Shape;118;p14"/>
          <p:cNvSpPr/>
          <p:nvPr>
            <p:ph idx="3" type="pic"/>
          </p:nvPr>
        </p:nvSpPr>
        <p:spPr>
          <a:xfrm>
            <a:off x="4102290" y="2643030"/>
            <a:ext cx="2058600" cy="2058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19" name="Google Shape;119;p14"/>
          <p:cNvSpPr/>
          <p:nvPr>
            <p:ph idx="4" type="pic"/>
          </p:nvPr>
        </p:nvSpPr>
        <p:spPr>
          <a:xfrm>
            <a:off x="5184394" y="1049916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20" name="Google Shape;120;p14"/>
          <p:cNvSpPr/>
          <p:nvPr>
            <p:ph idx="5" type="pic"/>
          </p:nvPr>
        </p:nvSpPr>
        <p:spPr>
          <a:xfrm>
            <a:off x="2508800" y="2643021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/>
          <p:nvPr>
            <p:ph idx="6" type="pic"/>
          </p:nvPr>
        </p:nvSpPr>
        <p:spPr>
          <a:xfrm>
            <a:off x="1389801" y="1049916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125" name="Google Shape;125;p14"/>
          <p:cNvSpPr/>
          <p:nvPr>
            <p:ph idx="7" type="pic"/>
          </p:nvPr>
        </p:nvSpPr>
        <p:spPr>
          <a:xfrm>
            <a:off x="6303394" y="2643021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">
  <p:cSld name="CUSTOM_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5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15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d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1">
  <p:cSld name="CUSTOM_2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6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16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a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2">
  <p:cSld name="CUSTOM_2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7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7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7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7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7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17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b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3">
  <p:cSld name="CUSTOM_2_1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8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8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8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8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18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c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4">
  <p:cSld name="CUSTOM_2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9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9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9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9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9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" name="Google Shape;223;p19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d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USTOM_3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/>
          <p:nvPr/>
        </p:nvSpPr>
        <p:spPr>
          <a:xfrm>
            <a:off x="0" y="0"/>
            <a:ext cx="2634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84147" y="788072"/>
            <a:ext cx="5285023" cy="38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 rot="-5400000">
            <a:off x="-114300" y="225435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Recap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0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236" name="Google Shape;236;p20"/>
          <p:cNvPicPr preferRelativeResize="0"/>
          <p:nvPr/>
        </p:nvPicPr>
        <p:blipFill rotWithShape="1">
          <a:blip r:embed="rId3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 rotWithShape="1">
          <a:blip r:embed="rId4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3">
  <p:cSld name="CUSTOM_9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-3325"/>
            <a:ext cx="9144000" cy="5150100"/>
          </a:xfrm>
          <a:prstGeom prst="rect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1950" y="1509238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>
            <p:ph idx="2" type="pic"/>
          </p:nvPr>
        </p:nvSpPr>
        <p:spPr>
          <a:xfrm>
            <a:off x="301950" y="726313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72625" y="3573013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472625" y="3829538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>
            <a:off x="3224850" y="1509225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>
            <p:ph idx="3" type="pic"/>
          </p:nvPr>
        </p:nvSpPr>
        <p:spPr>
          <a:xfrm>
            <a:off x="3224850" y="726300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" name="Google Shape;25;p3"/>
          <p:cNvSpPr txBox="1"/>
          <p:nvPr>
            <p:ph idx="4" type="title"/>
          </p:nvPr>
        </p:nvSpPr>
        <p:spPr>
          <a:xfrm>
            <a:off x="3395525" y="3573000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5" type="subTitle"/>
          </p:nvPr>
        </p:nvSpPr>
        <p:spPr>
          <a:xfrm>
            <a:off x="3395525" y="3829525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/>
          <p:nvPr/>
        </p:nvSpPr>
        <p:spPr>
          <a:xfrm>
            <a:off x="6147750" y="1509225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>
            <p:ph idx="6" type="pic"/>
          </p:nvPr>
        </p:nvSpPr>
        <p:spPr>
          <a:xfrm>
            <a:off x="6147750" y="726300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" name="Google Shape;29;p3"/>
          <p:cNvSpPr txBox="1"/>
          <p:nvPr>
            <p:ph idx="7" type="title"/>
          </p:nvPr>
        </p:nvSpPr>
        <p:spPr>
          <a:xfrm>
            <a:off x="6318425" y="3573000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8" type="subTitle"/>
          </p:nvPr>
        </p:nvSpPr>
        <p:spPr>
          <a:xfrm>
            <a:off x="6318425" y="3829525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Google Shape;91;p1"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ap up slide">
  <p:cSld name="CUSTOM_3_2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/>
          <p:nvPr/>
        </p:nvSpPr>
        <p:spPr>
          <a:xfrm>
            <a:off x="0" y="0"/>
            <a:ext cx="2634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84147" y="788072"/>
            <a:ext cx="5285023" cy="38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1"/>
          <p:cNvSpPr txBox="1"/>
          <p:nvPr/>
        </p:nvSpPr>
        <p:spPr>
          <a:xfrm rot="-5400000">
            <a:off x="-114300" y="225435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Wrap up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21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243" name="Google Shape;243;p21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2706">
            <a:off x="6484101" y="1188125"/>
            <a:ext cx="3485502" cy="25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 1">
  <p:cSld name="CUSTOM_3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2"/>
          <p:cNvPicPr preferRelativeResize="0"/>
          <p:nvPr/>
        </p:nvPicPr>
        <p:blipFill rotWithShape="1">
          <a:blip r:embed="rId2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/>
          <p:nvPr/>
        </p:nvSpPr>
        <p:spPr>
          <a:xfrm>
            <a:off x="0" y="0"/>
            <a:ext cx="2253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FB0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1892831" y="2187398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1892831" y="3099129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1892831" y="4010868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1892831" y="1259161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1892831" y="330925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1892832" y="444488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1892832" y="137271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1892831" y="2292700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892831" y="32126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1892831" y="41326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9" name="Google Shape;259;p22"/>
          <p:cNvCxnSpPr/>
          <p:nvPr/>
        </p:nvCxnSpPr>
        <p:spPr>
          <a:xfrm flipH="1" rot="10800000">
            <a:off x="2541432" y="6891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60" name="Google Shape;260;p22"/>
          <p:cNvCxnSpPr/>
          <p:nvPr/>
        </p:nvCxnSpPr>
        <p:spPr>
          <a:xfrm flipH="1" rot="10800000">
            <a:off x="2541432" y="161736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61" name="Google Shape;261;p22"/>
          <p:cNvSpPr txBox="1"/>
          <p:nvPr>
            <p:ph idx="1" type="subTitle"/>
          </p:nvPr>
        </p:nvSpPr>
        <p:spPr>
          <a:xfrm>
            <a:off x="3578832" y="50508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2"/>
          <p:cNvSpPr txBox="1"/>
          <p:nvPr>
            <p:ph idx="2" type="subTitle"/>
          </p:nvPr>
        </p:nvSpPr>
        <p:spPr>
          <a:xfrm>
            <a:off x="3578832" y="143331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3" name="Google Shape;263;p22"/>
          <p:cNvCxnSpPr/>
          <p:nvPr/>
        </p:nvCxnSpPr>
        <p:spPr>
          <a:xfrm flipH="1" rot="10800000">
            <a:off x="2541432" y="25373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64" name="Google Shape;264;p22"/>
          <p:cNvSpPr txBox="1"/>
          <p:nvPr>
            <p:ph idx="3" type="subTitle"/>
          </p:nvPr>
        </p:nvSpPr>
        <p:spPr>
          <a:xfrm>
            <a:off x="3578832" y="235328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5" name="Google Shape;265;p22"/>
          <p:cNvCxnSpPr/>
          <p:nvPr/>
        </p:nvCxnSpPr>
        <p:spPr>
          <a:xfrm flipH="1" rot="10800000">
            <a:off x="2541432" y="3457325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66" name="Google Shape;266;p22"/>
          <p:cNvSpPr txBox="1"/>
          <p:nvPr>
            <p:ph idx="4" type="subTitle"/>
          </p:nvPr>
        </p:nvSpPr>
        <p:spPr>
          <a:xfrm>
            <a:off x="3578832" y="3273275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7" name="Google Shape;267;p22"/>
          <p:cNvCxnSpPr/>
          <p:nvPr/>
        </p:nvCxnSpPr>
        <p:spPr>
          <a:xfrm flipH="1" rot="10800000">
            <a:off x="2541432" y="432956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68" name="Google Shape;268;p22"/>
          <p:cNvSpPr txBox="1"/>
          <p:nvPr>
            <p:ph idx="5" type="subTitle"/>
          </p:nvPr>
        </p:nvSpPr>
        <p:spPr>
          <a:xfrm>
            <a:off x="3578832" y="414551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2"/>
          <p:cNvSpPr txBox="1"/>
          <p:nvPr/>
        </p:nvSpPr>
        <p:spPr>
          <a:xfrm rot="-5400000">
            <a:off x="-304800" y="225370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 2">
  <p:cSld name="CUSTOM_3_1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/>
          <p:nvPr/>
        </p:nvSpPr>
        <p:spPr>
          <a:xfrm>
            <a:off x="0" y="0"/>
            <a:ext cx="2253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FB0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3"/>
          <p:cNvSpPr txBox="1"/>
          <p:nvPr/>
        </p:nvSpPr>
        <p:spPr>
          <a:xfrm rot="-5400000">
            <a:off x="-304800" y="225370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23"/>
          <p:cNvPicPr preferRelativeResize="0"/>
          <p:nvPr/>
        </p:nvPicPr>
        <p:blipFill rotWithShape="1">
          <a:blip r:embed="rId2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/>
          <p:nvPr/>
        </p:nvSpPr>
        <p:spPr>
          <a:xfrm>
            <a:off x="1892825" y="2760473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1892825" y="3824604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1892825" y="1679836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1892825" y="599200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1892825" y="7127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1892825" y="1793388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1892825" y="2865775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1892825" y="3938138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3" name="Google Shape;283;p23"/>
          <p:cNvCxnSpPr/>
          <p:nvPr/>
        </p:nvCxnSpPr>
        <p:spPr>
          <a:xfrm flipH="1" rot="10800000">
            <a:off x="2541425" y="95741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84" name="Google Shape;284;p23"/>
          <p:cNvCxnSpPr/>
          <p:nvPr/>
        </p:nvCxnSpPr>
        <p:spPr>
          <a:xfrm flipH="1" rot="10800000">
            <a:off x="2541425" y="20380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85" name="Google Shape;285;p23"/>
          <p:cNvSpPr txBox="1"/>
          <p:nvPr/>
        </p:nvSpPr>
        <p:spPr>
          <a:xfrm>
            <a:off x="3578825" y="792307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3578825" y="1872928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87" name="Google Shape;287;p23"/>
          <p:cNvCxnSpPr/>
          <p:nvPr/>
        </p:nvCxnSpPr>
        <p:spPr>
          <a:xfrm flipH="1" rot="10800000">
            <a:off x="2541425" y="311041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88" name="Google Shape;288;p23"/>
          <p:cNvSpPr txBox="1"/>
          <p:nvPr/>
        </p:nvSpPr>
        <p:spPr>
          <a:xfrm>
            <a:off x="3578825" y="2945298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89" name="Google Shape;289;p23"/>
          <p:cNvCxnSpPr/>
          <p:nvPr/>
        </p:nvCxnSpPr>
        <p:spPr>
          <a:xfrm flipH="1" rot="10800000">
            <a:off x="2541425" y="4182800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90" name="Google Shape;290;p23"/>
          <p:cNvSpPr txBox="1"/>
          <p:nvPr/>
        </p:nvSpPr>
        <p:spPr>
          <a:xfrm>
            <a:off x="3578825" y="4017682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>
  <p:cSld name="CUSTOM_4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-2581200" y="3619488"/>
            <a:ext cx="4105200" cy="41052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7391400" y="-2352600"/>
            <a:ext cx="4105200" cy="41052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"/>
          <p:cNvSpPr txBox="1"/>
          <p:nvPr/>
        </p:nvSpPr>
        <p:spPr>
          <a:xfrm>
            <a:off x="3190050" y="1467150"/>
            <a:ext cx="2763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QUESTION</a:t>
            </a:r>
            <a:endParaRPr b="1" sz="12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24"/>
          <p:cNvSpPr txBox="1"/>
          <p:nvPr>
            <p:ph idx="1" type="subTitle"/>
          </p:nvPr>
        </p:nvSpPr>
        <p:spPr>
          <a:xfrm>
            <a:off x="2122950" y="1766250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6" name="Google Shape;296;p24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737974" y="-880522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4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8030039">
            <a:off x="-222817" y="1524920"/>
            <a:ext cx="2471132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4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rot="8828553">
            <a:off x="-299130" y="4973316"/>
            <a:ext cx="1783506" cy="84631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4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">
  <p:cSld name="CUSTOM_4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/>
          <p:nvPr/>
        </p:nvSpPr>
        <p:spPr>
          <a:xfrm>
            <a:off x="-1033500" y="792900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-152400" y="2393625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3" name="Google Shape;303;p25"/>
          <p:cNvCxnSpPr/>
          <p:nvPr/>
        </p:nvCxnSpPr>
        <p:spPr>
          <a:xfrm>
            <a:off x="2213172" y="2571748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04" name="Google Shape;304;p25"/>
          <p:cNvSpPr txBox="1"/>
          <p:nvPr>
            <p:ph idx="1" type="subTitle"/>
          </p:nvPr>
        </p:nvSpPr>
        <p:spPr>
          <a:xfrm>
            <a:off x="3137025" y="2309175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5" name="Google Shape;305;p25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rot="-8030039">
            <a:off x="6749533" y="847520"/>
            <a:ext cx="2471132" cy="294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 + 2 images ">
  <p:cSld name="CUSTOM_4_1_2_2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>
            <a:off x="-1033500" y="-391275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"/>
          <p:cNvSpPr txBox="1"/>
          <p:nvPr/>
        </p:nvSpPr>
        <p:spPr>
          <a:xfrm>
            <a:off x="-152400" y="1209450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>
            <a:off x="2213172" y="1387573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10" name="Google Shape;310;p26"/>
          <p:cNvSpPr txBox="1"/>
          <p:nvPr>
            <p:ph idx="1" type="subTitle"/>
          </p:nvPr>
        </p:nvSpPr>
        <p:spPr>
          <a:xfrm>
            <a:off x="3137025" y="1125000"/>
            <a:ext cx="51267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26"/>
          <p:cNvSpPr/>
          <p:nvPr>
            <p:ph idx="2" type="pic"/>
          </p:nvPr>
        </p:nvSpPr>
        <p:spPr>
          <a:xfrm>
            <a:off x="3257330" y="2431200"/>
            <a:ext cx="2094000" cy="2094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12" name="Google Shape;312;p26"/>
          <p:cNvSpPr/>
          <p:nvPr>
            <p:ph idx="3" type="pic"/>
          </p:nvPr>
        </p:nvSpPr>
        <p:spPr>
          <a:xfrm>
            <a:off x="5745630" y="2431200"/>
            <a:ext cx="2094000" cy="2094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13" name="Google Shape;313;p26"/>
          <p:cNvSpPr txBox="1"/>
          <p:nvPr>
            <p:ph idx="4" type="subTitle"/>
          </p:nvPr>
        </p:nvSpPr>
        <p:spPr>
          <a:xfrm>
            <a:off x="3257325" y="4486428"/>
            <a:ext cx="20940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900"/>
              <a:buFont typeface="Lato Light"/>
              <a:buNone/>
              <a:defRPr sz="9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14" name="Google Shape;314;p26"/>
          <p:cNvSpPr txBox="1"/>
          <p:nvPr>
            <p:ph idx="5" type="subTitle"/>
          </p:nvPr>
        </p:nvSpPr>
        <p:spPr>
          <a:xfrm>
            <a:off x="5745642" y="4486428"/>
            <a:ext cx="20940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900"/>
              <a:buFont typeface="Lato Light"/>
              <a:buNone/>
              <a:defRPr sz="9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 + image">
  <p:cSld name="CUSTOM_4_1_2_2_1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/>
          <p:nvPr/>
        </p:nvSpPr>
        <p:spPr>
          <a:xfrm>
            <a:off x="-1033500" y="-391275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7"/>
          <p:cNvSpPr txBox="1"/>
          <p:nvPr/>
        </p:nvSpPr>
        <p:spPr>
          <a:xfrm>
            <a:off x="-152400" y="1209450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8" name="Google Shape;318;p27"/>
          <p:cNvCxnSpPr/>
          <p:nvPr/>
        </p:nvCxnSpPr>
        <p:spPr>
          <a:xfrm>
            <a:off x="2213172" y="1387573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19" name="Google Shape;319;p27"/>
          <p:cNvSpPr txBox="1"/>
          <p:nvPr>
            <p:ph idx="1" type="subTitle"/>
          </p:nvPr>
        </p:nvSpPr>
        <p:spPr>
          <a:xfrm>
            <a:off x="3137025" y="1125000"/>
            <a:ext cx="51267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7"/>
          <p:cNvSpPr/>
          <p:nvPr>
            <p:ph idx="2" type="pic"/>
          </p:nvPr>
        </p:nvSpPr>
        <p:spPr>
          <a:xfrm>
            <a:off x="3257330" y="2431200"/>
            <a:ext cx="2094000" cy="2094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21" name="Google Shape;321;p27"/>
          <p:cNvSpPr txBox="1"/>
          <p:nvPr>
            <p:ph idx="3" type="subTitle"/>
          </p:nvPr>
        </p:nvSpPr>
        <p:spPr>
          <a:xfrm>
            <a:off x="3257325" y="4486428"/>
            <a:ext cx="20940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900"/>
              <a:buFont typeface="Lato Light"/>
              <a:buNone/>
              <a:defRPr sz="9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-class activity ">
  <p:cSld name="CUSTOM_10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/>
          <p:nvPr/>
        </p:nvSpPr>
        <p:spPr>
          <a:xfrm>
            <a:off x="6605425" y="792900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8"/>
          <p:cNvSpPr txBox="1"/>
          <p:nvPr/>
        </p:nvSpPr>
        <p:spPr>
          <a:xfrm>
            <a:off x="7062625" y="2393625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IN-CLASS ACTIVITY</a:t>
            </a:r>
            <a:endParaRPr b="1"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5" name="Google Shape;325;p28"/>
          <p:cNvCxnSpPr/>
          <p:nvPr/>
        </p:nvCxnSpPr>
        <p:spPr>
          <a:xfrm rot="10800000">
            <a:off x="6228673" y="2573250"/>
            <a:ext cx="6795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326" name="Google Shape;326;p28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flipH="1" rot="73682">
            <a:off x="-328826" y="-311267"/>
            <a:ext cx="3187996" cy="3721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>
            <p:ph idx="1" type="subTitle"/>
          </p:nvPr>
        </p:nvSpPr>
        <p:spPr>
          <a:xfrm>
            <a:off x="1117962" y="2309175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 with title">
  <p:cSld name="CUSTOM_10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/>
          <p:nvPr/>
        </p:nvSpPr>
        <p:spPr>
          <a:xfrm>
            <a:off x="-1033500" y="792900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-152400" y="2393625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1" name="Google Shape;331;p29"/>
          <p:cNvCxnSpPr/>
          <p:nvPr/>
        </p:nvCxnSpPr>
        <p:spPr>
          <a:xfrm>
            <a:off x="2213172" y="2571748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32" name="Google Shape;332;p29"/>
          <p:cNvSpPr txBox="1"/>
          <p:nvPr>
            <p:ph idx="1" type="subTitle"/>
          </p:nvPr>
        </p:nvSpPr>
        <p:spPr>
          <a:xfrm>
            <a:off x="3137025" y="2309175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9"/>
          <p:cNvSpPr txBox="1"/>
          <p:nvPr>
            <p:ph idx="2" type="subTitle"/>
          </p:nvPr>
        </p:nvSpPr>
        <p:spPr>
          <a:xfrm>
            <a:off x="3137025" y="1339275"/>
            <a:ext cx="35160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400"/>
              <a:buFont typeface="Century Gothic"/>
              <a:buNone/>
              <a:defRPr sz="1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4" name="Google Shape;334;p29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rot="-8030039">
            <a:off x="6749533" y="847520"/>
            <a:ext cx="2471132" cy="294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flection slide">
  <p:cSld name="CUSTOM_4_1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/>
          <p:nvPr/>
        </p:nvSpPr>
        <p:spPr>
          <a:xfrm>
            <a:off x="3190050" y="997650"/>
            <a:ext cx="2763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REFLECTION</a:t>
            </a:r>
            <a:endParaRPr b="1" sz="12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30"/>
          <p:cNvSpPr txBox="1"/>
          <p:nvPr>
            <p:ph idx="1" type="subTitle"/>
          </p:nvPr>
        </p:nvSpPr>
        <p:spPr>
          <a:xfrm>
            <a:off x="1913400" y="12967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8" name="Google Shape;338;p30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30"/>
          <p:cNvSpPr txBox="1"/>
          <p:nvPr>
            <p:ph idx="2" type="subTitle"/>
          </p:nvPr>
        </p:nvSpPr>
        <p:spPr>
          <a:xfrm>
            <a:off x="1913400" y="23311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0" name="Google Shape;340;p30"/>
          <p:cNvSpPr txBox="1"/>
          <p:nvPr>
            <p:ph idx="3" type="subTitle"/>
          </p:nvPr>
        </p:nvSpPr>
        <p:spPr>
          <a:xfrm>
            <a:off x="1913400" y="33655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341" name="Google Shape;341;p30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flipH="1" rot="-1351255">
            <a:off x="-872501" y="-566197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0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rot="-8030039">
            <a:off x="6558983" y="1524920"/>
            <a:ext cx="2471132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flipH="1" rot="-8828553">
            <a:off x="7322923" y="4973316"/>
            <a:ext cx="1783506" cy="846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2">
  <p:cSld name="CUSTOM_9_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-3325"/>
            <a:ext cx="9144000" cy="5150100"/>
          </a:xfrm>
          <a:prstGeom prst="rect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649100" y="1509238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>
            <p:ph idx="2" type="pic"/>
          </p:nvPr>
        </p:nvSpPr>
        <p:spPr>
          <a:xfrm>
            <a:off x="1649100" y="726313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1819775" y="3573013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1819775" y="3829538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4800600" y="1509238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>
            <p:ph idx="3" type="pic"/>
          </p:nvPr>
        </p:nvSpPr>
        <p:spPr>
          <a:xfrm>
            <a:off x="4800600" y="726313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" name="Google Shape;41;p4"/>
          <p:cNvSpPr txBox="1"/>
          <p:nvPr>
            <p:ph idx="4" type="title"/>
          </p:nvPr>
        </p:nvSpPr>
        <p:spPr>
          <a:xfrm>
            <a:off x="4971275" y="3573013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5" type="subTitle"/>
          </p:nvPr>
        </p:nvSpPr>
        <p:spPr>
          <a:xfrm>
            <a:off x="4971275" y="3829538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Google Shape;91;p1" id="43" name="Google Shape;4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3x4">
  <p:cSld name="CUSTOM_6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31"/>
          <p:cNvGraphicFramePr/>
          <p:nvPr/>
        </p:nvGraphicFramePr>
        <p:xfrm>
          <a:off x="1584425" y="2191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{09959EDB-6ED6-4783-83F2-2CC1E12AB49D}</a:tableStyleId>
              </a:tblPr>
              <a:tblGrid>
                <a:gridCol w="2017125"/>
                <a:gridCol w="2017125"/>
                <a:gridCol w="2017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346" name="Google Shape;346;p31"/>
          <p:cNvSpPr txBox="1"/>
          <p:nvPr>
            <p:ph type="title"/>
          </p:nvPr>
        </p:nvSpPr>
        <p:spPr>
          <a:xfrm>
            <a:off x="1508213" y="1284386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7" name="Google Shape;347;p31"/>
          <p:cNvSpPr txBox="1"/>
          <p:nvPr>
            <p:ph idx="1" type="body"/>
          </p:nvPr>
        </p:nvSpPr>
        <p:spPr>
          <a:xfrm>
            <a:off x="1578275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8" name="Google Shape;348;p31"/>
          <p:cNvSpPr txBox="1"/>
          <p:nvPr>
            <p:ph idx="2" type="body"/>
          </p:nvPr>
        </p:nvSpPr>
        <p:spPr>
          <a:xfrm>
            <a:off x="3598513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9" name="Google Shape;349;p31"/>
          <p:cNvSpPr txBox="1"/>
          <p:nvPr>
            <p:ph idx="3" type="body"/>
          </p:nvPr>
        </p:nvSpPr>
        <p:spPr>
          <a:xfrm>
            <a:off x="5621713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0" name="Google Shape;350;p31"/>
          <p:cNvSpPr txBox="1"/>
          <p:nvPr>
            <p:ph idx="4" type="body"/>
          </p:nvPr>
        </p:nvSpPr>
        <p:spPr>
          <a:xfrm>
            <a:off x="1578275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1" name="Google Shape;351;p31"/>
          <p:cNvSpPr txBox="1"/>
          <p:nvPr>
            <p:ph idx="5" type="body"/>
          </p:nvPr>
        </p:nvSpPr>
        <p:spPr>
          <a:xfrm>
            <a:off x="3598513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2" name="Google Shape;352;p31"/>
          <p:cNvSpPr txBox="1"/>
          <p:nvPr>
            <p:ph idx="6" type="body"/>
          </p:nvPr>
        </p:nvSpPr>
        <p:spPr>
          <a:xfrm>
            <a:off x="5621713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3" name="Google Shape;353;p31"/>
          <p:cNvSpPr txBox="1"/>
          <p:nvPr>
            <p:ph idx="7" type="body"/>
          </p:nvPr>
        </p:nvSpPr>
        <p:spPr>
          <a:xfrm>
            <a:off x="1578275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4" name="Google Shape;354;p31"/>
          <p:cNvSpPr txBox="1"/>
          <p:nvPr>
            <p:ph idx="8" type="body"/>
          </p:nvPr>
        </p:nvSpPr>
        <p:spPr>
          <a:xfrm>
            <a:off x="3598513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5" name="Google Shape;355;p31"/>
          <p:cNvSpPr txBox="1"/>
          <p:nvPr>
            <p:ph idx="9" type="body"/>
          </p:nvPr>
        </p:nvSpPr>
        <p:spPr>
          <a:xfrm>
            <a:off x="5621713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6" name="Google Shape;356;p31"/>
          <p:cNvSpPr txBox="1"/>
          <p:nvPr>
            <p:ph idx="13" type="body"/>
          </p:nvPr>
        </p:nvSpPr>
        <p:spPr>
          <a:xfrm>
            <a:off x="1578275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7" name="Google Shape;357;p31"/>
          <p:cNvSpPr txBox="1"/>
          <p:nvPr>
            <p:ph idx="14" type="body"/>
          </p:nvPr>
        </p:nvSpPr>
        <p:spPr>
          <a:xfrm>
            <a:off x="3598513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58" name="Google Shape;358;p31"/>
          <p:cNvSpPr txBox="1"/>
          <p:nvPr>
            <p:ph idx="15" type="body"/>
          </p:nvPr>
        </p:nvSpPr>
        <p:spPr>
          <a:xfrm>
            <a:off x="5621713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359" name="Google Shape;359;p31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3x3">
  <p:cSld name="CUSTOM_6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Google Shape;362;p32"/>
          <p:cNvGraphicFramePr/>
          <p:nvPr/>
        </p:nvGraphicFramePr>
        <p:xfrm>
          <a:off x="2185850" y="23110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{09959EDB-6ED6-4783-83F2-2CC1E12AB49D}</a:tableStyleId>
              </a:tblPr>
              <a:tblGrid>
                <a:gridCol w="2424250"/>
                <a:gridCol w="2424250"/>
              </a:tblGrid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363" name="Google Shape;363;p32"/>
          <p:cNvSpPr txBox="1"/>
          <p:nvPr>
            <p:ph type="title"/>
          </p:nvPr>
        </p:nvSpPr>
        <p:spPr>
          <a:xfrm>
            <a:off x="2109638" y="1403511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4" name="Google Shape;364;p32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2"/>
          <p:cNvSpPr txBox="1"/>
          <p:nvPr>
            <p:ph idx="1" type="body"/>
          </p:nvPr>
        </p:nvSpPr>
        <p:spPr>
          <a:xfrm>
            <a:off x="2202652" y="2373600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7" name="Google Shape;367;p32"/>
          <p:cNvSpPr txBox="1"/>
          <p:nvPr>
            <p:ph idx="2" type="body"/>
          </p:nvPr>
        </p:nvSpPr>
        <p:spPr>
          <a:xfrm>
            <a:off x="4610152" y="2373600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8" name="Google Shape;368;p32"/>
          <p:cNvSpPr txBox="1"/>
          <p:nvPr>
            <p:ph idx="3" type="body"/>
          </p:nvPr>
        </p:nvSpPr>
        <p:spPr>
          <a:xfrm>
            <a:off x="2202652" y="282733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69" name="Google Shape;369;p32"/>
          <p:cNvSpPr txBox="1"/>
          <p:nvPr>
            <p:ph idx="4" type="body"/>
          </p:nvPr>
        </p:nvSpPr>
        <p:spPr>
          <a:xfrm>
            <a:off x="4610152" y="282733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70" name="Google Shape;370;p32"/>
          <p:cNvSpPr txBox="1"/>
          <p:nvPr>
            <p:ph idx="5" type="body"/>
          </p:nvPr>
        </p:nvSpPr>
        <p:spPr>
          <a:xfrm>
            <a:off x="2202652" y="328108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71" name="Google Shape;371;p32"/>
          <p:cNvSpPr txBox="1"/>
          <p:nvPr>
            <p:ph idx="6" type="body"/>
          </p:nvPr>
        </p:nvSpPr>
        <p:spPr>
          <a:xfrm>
            <a:off x="4610152" y="328108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4x4">
  <p:cSld name="CUSTOM_6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33"/>
          <p:cNvGraphicFramePr/>
          <p:nvPr/>
        </p:nvGraphicFramePr>
        <p:xfrm>
          <a:off x="1287325" y="21781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{09959EDB-6ED6-4783-83F2-2CC1E12AB49D}</a:tableStyleId>
              </a:tblPr>
              <a:tblGrid>
                <a:gridCol w="1658725"/>
                <a:gridCol w="1658725"/>
                <a:gridCol w="1658725"/>
                <a:gridCol w="16587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374" name="Google Shape;374;p33"/>
          <p:cNvSpPr txBox="1"/>
          <p:nvPr>
            <p:ph type="title"/>
          </p:nvPr>
        </p:nvSpPr>
        <p:spPr>
          <a:xfrm>
            <a:off x="1221778" y="1270661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5" name="Google Shape;375;p33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3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3"/>
          <p:cNvSpPr txBox="1"/>
          <p:nvPr>
            <p:ph idx="1" type="body"/>
          </p:nvPr>
        </p:nvSpPr>
        <p:spPr>
          <a:xfrm>
            <a:off x="1287326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8" name="Google Shape;378;p33"/>
          <p:cNvSpPr txBox="1"/>
          <p:nvPr>
            <p:ph idx="2" type="body"/>
          </p:nvPr>
        </p:nvSpPr>
        <p:spPr>
          <a:xfrm>
            <a:off x="29460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9" name="Google Shape;379;p33"/>
          <p:cNvSpPr txBox="1"/>
          <p:nvPr>
            <p:ph idx="3" type="body"/>
          </p:nvPr>
        </p:nvSpPr>
        <p:spPr>
          <a:xfrm>
            <a:off x="46047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0" name="Google Shape;380;p33"/>
          <p:cNvSpPr txBox="1"/>
          <p:nvPr>
            <p:ph idx="4" type="body"/>
          </p:nvPr>
        </p:nvSpPr>
        <p:spPr>
          <a:xfrm>
            <a:off x="62634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1" name="Google Shape;381;p33"/>
          <p:cNvSpPr txBox="1"/>
          <p:nvPr>
            <p:ph idx="5" type="body"/>
          </p:nvPr>
        </p:nvSpPr>
        <p:spPr>
          <a:xfrm>
            <a:off x="1287326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2" name="Google Shape;382;p33"/>
          <p:cNvSpPr txBox="1"/>
          <p:nvPr>
            <p:ph idx="6" type="body"/>
          </p:nvPr>
        </p:nvSpPr>
        <p:spPr>
          <a:xfrm>
            <a:off x="29460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3" name="Google Shape;383;p33"/>
          <p:cNvSpPr txBox="1"/>
          <p:nvPr>
            <p:ph idx="7" type="body"/>
          </p:nvPr>
        </p:nvSpPr>
        <p:spPr>
          <a:xfrm>
            <a:off x="46047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4" name="Google Shape;384;p33"/>
          <p:cNvSpPr txBox="1"/>
          <p:nvPr>
            <p:ph idx="8" type="body"/>
          </p:nvPr>
        </p:nvSpPr>
        <p:spPr>
          <a:xfrm>
            <a:off x="62634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5" name="Google Shape;385;p33"/>
          <p:cNvSpPr txBox="1"/>
          <p:nvPr>
            <p:ph idx="9" type="body"/>
          </p:nvPr>
        </p:nvSpPr>
        <p:spPr>
          <a:xfrm>
            <a:off x="1287363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6" name="Google Shape;386;p33"/>
          <p:cNvSpPr txBox="1"/>
          <p:nvPr>
            <p:ph idx="13" type="body"/>
          </p:nvPr>
        </p:nvSpPr>
        <p:spPr>
          <a:xfrm>
            <a:off x="29460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7" name="Google Shape;387;p33"/>
          <p:cNvSpPr txBox="1"/>
          <p:nvPr>
            <p:ph idx="14" type="body"/>
          </p:nvPr>
        </p:nvSpPr>
        <p:spPr>
          <a:xfrm>
            <a:off x="46047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8" name="Google Shape;388;p33"/>
          <p:cNvSpPr txBox="1"/>
          <p:nvPr>
            <p:ph idx="15" type="body"/>
          </p:nvPr>
        </p:nvSpPr>
        <p:spPr>
          <a:xfrm>
            <a:off x="62634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89" name="Google Shape;389;p33"/>
          <p:cNvSpPr txBox="1"/>
          <p:nvPr>
            <p:ph idx="16" type="body"/>
          </p:nvPr>
        </p:nvSpPr>
        <p:spPr>
          <a:xfrm>
            <a:off x="1287363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90" name="Google Shape;390;p33"/>
          <p:cNvSpPr txBox="1"/>
          <p:nvPr>
            <p:ph idx="17" type="body"/>
          </p:nvPr>
        </p:nvSpPr>
        <p:spPr>
          <a:xfrm>
            <a:off x="29460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91" name="Google Shape;391;p33"/>
          <p:cNvSpPr txBox="1"/>
          <p:nvPr>
            <p:ph idx="18" type="body"/>
          </p:nvPr>
        </p:nvSpPr>
        <p:spPr>
          <a:xfrm>
            <a:off x="46047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92" name="Google Shape;392;p33"/>
          <p:cNvSpPr txBox="1"/>
          <p:nvPr>
            <p:ph idx="19" type="body"/>
          </p:nvPr>
        </p:nvSpPr>
        <p:spPr>
          <a:xfrm>
            <a:off x="62634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1">
  <p:cSld name="CUSTOM_7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4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4"/>
          <p:cNvSpPr/>
          <p:nvPr/>
        </p:nvSpPr>
        <p:spPr>
          <a:xfrm>
            <a:off x="1497619" y="220285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4"/>
          <p:cNvSpPr/>
          <p:nvPr/>
        </p:nvSpPr>
        <p:spPr>
          <a:xfrm>
            <a:off x="1497619" y="31068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4"/>
          <p:cNvSpPr/>
          <p:nvPr/>
        </p:nvSpPr>
        <p:spPr>
          <a:xfrm>
            <a:off x="1497619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4"/>
          <p:cNvSpPr/>
          <p:nvPr/>
        </p:nvSpPr>
        <p:spPr>
          <a:xfrm>
            <a:off x="1497619" y="12815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4"/>
          <p:cNvSpPr/>
          <p:nvPr/>
        </p:nvSpPr>
        <p:spPr>
          <a:xfrm>
            <a:off x="1497619" y="362455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1737662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1745906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34"/>
          <p:cNvSpPr txBox="1"/>
          <p:nvPr/>
        </p:nvSpPr>
        <p:spPr>
          <a:xfrm>
            <a:off x="1728019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1728047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34"/>
          <p:cNvSpPr txBox="1"/>
          <p:nvPr/>
        </p:nvSpPr>
        <p:spPr>
          <a:xfrm>
            <a:off x="1728047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5" name="Google Shape;405;p34"/>
          <p:cNvCxnSpPr/>
          <p:nvPr/>
        </p:nvCxnSpPr>
        <p:spPr>
          <a:xfrm>
            <a:off x="2131547" y="167541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6" name="Google Shape;406;p34"/>
          <p:cNvCxnSpPr/>
          <p:nvPr/>
        </p:nvCxnSpPr>
        <p:spPr>
          <a:xfrm>
            <a:off x="2131547" y="258052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7" name="Google Shape;407;p34"/>
          <p:cNvCxnSpPr/>
          <p:nvPr/>
        </p:nvCxnSpPr>
        <p:spPr>
          <a:xfrm>
            <a:off x="2131547" y="348335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8" name="Google Shape;408;p34"/>
          <p:cNvCxnSpPr/>
          <p:nvPr/>
        </p:nvCxnSpPr>
        <p:spPr>
          <a:xfrm>
            <a:off x="2131547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409" name="Google Shape;409;p34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4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4"/>
          <p:cNvSpPr txBox="1"/>
          <p:nvPr>
            <p:ph idx="1" type="subTitle"/>
          </p:nvPr>
        </p:nvSpPr>
        <p:spPr>
          <a:xfrm>
            <a:off x="4500576" y="59788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34"/>
          <p:cNvSpPr txBox="1"/>
          <p:nvPr>
            <p:ph idx="2" type="subTitle"/>
          </p:nvPr>
        </p:nvSpPr>
        <p:spPr>
          <a:xfrm>
            <a:off x="3699296" y="152611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3" name="Google Shape;413;p34"/>
          <p:cNvSpPr txBox="1"/>
          <p:nvPr>
            <p:ph idx="3" type="subTitle"/>
          </p:nvPr>
        </p:nvSpPr>
        <p:spPr>
          <a:xfrm>
            <a:off x="3699296" y="243662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4" name="Google Shape;414;p34"/>
          <p:cNvSpPr txBox="1"/>
          <p:nvPr>
            <p:ph idx="4" type="subTitle"/>
          </p:nvPr>
        </p:nvSpPr>
        <p:spPr>
          <a:xfrm>
            <a:off x="3699296" y="336608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5" name="Google Shape;415;p34"/>
          <p:cNvSpPr txBox="1"/>
          <p:nvPr>
            <p:ph idx="5" type="subTitle"/>
          </p:nvPr>
        </p:nvSpPr>
        <p:spPr>
          <a:xfrm>
            <a:off x="3699296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416" name="Google Shape;416;p34"/>
          <p:cNvCxnSpPr/>
          <p:nvPr/>
        </p:nvCxnSpPr>
        <p:spPr>
          <a:xfrm>
            <a:off x="2256013" y="752763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2">
  <p:cSld name="CUSTOM_7_1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5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5"/>
          <p:cNvSpPr/>
          <p:nvPr/>
        </p:nvSpPr>
        <p:spPr>
          <a:xfrm>
            <a:off x="1506231" y="220285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1506231" y="31068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5"/>
          <p:cNvSpPr/>
          <p:nvPr/>
        </p:nvSpPr>
        <p:spPr>
          <a:xfrm>
            <a:off x="1506231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1506231" y="1281580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1506231" y="3624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1746274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35"/>
          <p:cNvSpPr txBox="1"/>
          <p:nvPr/>
        </p:nvSpPr>
        <p:spPr>
          <a:xfrm>
            <a:off x="1754519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35"/>
          <p:cNvSpPr txBox="1"/>
          <p:nvPr/>
        </p:nvSpPr>
        <p:spPr>
          <a:xfrm>
            <a:off x="1736631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35"/>
          <p:cNvSpPr txBox="1"/>
          <p:nvPr/>
        </p:nvSpPr>
        <p:spPr>
          <a:xfrm>
            <a:off x="1736659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35"/>
          <p:cNvSpPr txBox="1"/>
          <p:nvPr/>
        </p:nvSpPr>
        <p:spPr>
          <a:xfrm>
            <a:off x="1736659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29" name="Google Shape;429;p35"/>
          <p:cNvCxnSpPr/>
          <p:nvPr/>
        </p:nvCxnSpPr>
        <p:spPr>
          <a:xfrm>
            <a:off x="2140160" y="76616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30" name="Google Shape;430;p35"/>
          <p:cNvCxnSpPr/>
          <p:nvPr/>
        </p:nvCxnSpPr>
        <p:spPr>
          <a:xfrm>
            <a:off x="2140160" y="258052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31" name="Google Shape;431;p35"/>
          <p:cNvCxnSpPr/>
          <p:nvPr/>
        </p:nvCxnSpPr>
        <p:spPr>
          <a:xfrm>
            <a:off x="2140160" y="348335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32" name="Google Shape;432;p35"/>
          <p:cNvCxnSpPr/>
          <p:nvPr/>
        </p:nvCxnSpPr>
        <p:spPr>
          <a:xfrm>
            <a:off x="2140160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433" name="Google Shape;433;p35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5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5"/>
          <p:cNvSpPr txBox="1"/>
          <p:nvPr>
            <p:ph idx="1" type="subTitle"/>
          </p:nvPr>
        </p:nvSpPr>
        <p:spPr>
          <a:xfrm>
            <a:off x="4491964" y="1519755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35"/>
          <p:cNvSpPr txBox="1"/>
          <p:nvPr>
            <p:ph idx="2" type="subTitle"/>
          </p:nvPr>
        </p:nvSpPr>
        <p:spPr>
          <a:xfrm>
            <a:off x="3707909" y="62180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7" name="Google Shape;437;p35"/>
          <p:cNvSpPr txBox="1"/>
          <p:nvPr>
            <p:ph idx="3" type="subTitle"/>
          </p:nvPr>
        </p:nvSpPr>
        <p:spPr>
          <a:xfrm>
            <a:off x="3707909" y="243662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8" name="Google Shape;438;p35"/>
          <p:cNvSpPr txBox="1"/>
          <p:nvPr>
            <p:ph idx="4" type="subTitle"/>
          </p:nvPr>
        </p:nvSpPr>
        <p:spPr>
          <a:xfrm>
            <a:off x="3707909" y="336608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9" name="Google Shape;439;p35"/>
          <p:cNvSpPr txBox="1"/>
          <p:nvPr>
            <p:ph idx="5" type="subTitle"/>
          </p:nvPr>
        </p:nvSpPr>
        <p:spPr>
          <a:xfrm>
            <a:off x="3707909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440" name="Google Shape;440;p35"/>
          <p:cNvCxnSpPr/>
          <p:nvPr/>
        </p:nvCxnSpPr>
        <p:spPr>
          <a:xfrm>
            <a:off x="2247400" y="1674634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3">
  <p:cSld name="CUSTOM_7_1_1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6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6"/>
          <p:cNvSpPr/>
          <p:nvPr/>
        </p:nvSpPr>
        <p:spPr>
          <a:xfrm>
            <a:off x="1506231" y="2202852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6"/>
          <p:cNvSpPr/>
          <p:nvPr/>
        </p:nvSpPr>
        <p:spPr>
          <a:xfrm>
            <a:off x="1506231" y="31068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6"/>
          <p:cNvSpPr/>
          <p:nvPr/>
        </p:nvSpPr>
        <p:spPr>
          <a:xfrm>
            <a:off x="1506231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1506231" y="12815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6"/>
          <p:cNvSpPr/>
          <p:nvPr/>
        </p:nvSpPr>
        <p:spPr>
          <a:xfrm>
            <a:off x="1506231" y="3624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"/>
          <p:cNvSpPr txBox="1"/>
          <p:nvPr/>
        </p:nvSpPr>
        <p:spPr>
          <a:xfrm>
            <a:off x="1746274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36"/>
          <p:cNvSpPr txBox="1"/>
          <p:nvPr/>
        </p:nvSpPr>
        <p:spPr>
          <a:xfrm>
            <a:off x="1754519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36"/>
          <p:cNvSpPr txBox="1"/>
          <p:nvPr/>
        </p:nvSpPr>
        <p:spPr>
          <a:xfrm>
            <a:off x="1736631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36"/>
          <p:cNvSpPr txBox="1"/>
          <p:nvPr/>
        </p:nvSpPr>
        <p:spPr>
          <a:xfrm>
            <a:off x="1736659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36"/>
          <p:cNvSpPr txBox="1"/>
          <p:nvPr/>
        </p:nvSpPr>
        <p:spPr>
          <a:xfrm>
            <a:off x="1736659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3" name="Google Shape;453;p36"/>
          <p:cNvCxnSpPr/>
          <p:nvPr/>
        </p:nvCxnSpPr>
        <p:spPr>
          <a:xfrm>
            <a:off x="2140160" y="76616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54" name="Google Shape;454;p36"/>
          <p:cNvCxnSpPr/>
          <p:nvPr/>
        </p:nvCxnSpPr>
        <p:spPr>
          <a:xfrm>
            <a:off x="2140160" y="167028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55" name="Google Shape;455;p36"/>
          <p:cNvCxnSpPr/>
          <p:nvPr/>
        </p:nvCxnSpPr>
        <p:spPr>
          <a:xfrm>
            <a:off x="2140160" y="348335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56" name="Google Shape;456;p36"/>
          <p:cNvCxnSpPr/>
          <p:nvPr/>
        </p:nvCxnSpPr>
        <p:spPr>
          <a:xfrm>
            <a:off x="2140160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457" name="Google Shape;457;p36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6"/>
          <p:cNvSpPr txBox="1"/>
          <p:nvPr>
            <p:ph idx="1" type="subTitle"/>
          </p:nvPr>
        </p:nvSpPr>
        <p:spPr>
          <a:xfrm>
            <a:off x="4491964" y="242078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36"/>
          <p:cNvSpPr txBox="1"/>
          <p:nvPr>
            <p:ph idx="2" type="subTitle"/>
          </p:nvPr>
        </p:nvSpPr>
        <p:spPr>
          <a:xfrm>
            <a:off x="3707909" y="62180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61" name="Google Shape;461;p36"/>
          <p:cNvSpPr txBox="1"/>
          <p:nvPr>
            <p:ph idx="3" type="subTitle"/>
          </p:nvPr>
        </p:nvSpPr>
        <p:spPr>
          <a:xfrm>
            <a:off x="3707909" y="152639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62" name="Google Shape;462;p36"/>
          <p:cNvSpPr txBox="1"/>
          <p:nvPr>
            <p:ph idx="4" type="subTitle"/>
          </p:nvPr>
        </p:nvSpPr>
        <p:spPr>
          <a:xfrm>
            <a:off x="3707909" y="336608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63" name="Google Shape;463;p36"/>
          <p:cNvSpPr txBox="1"/>
          <p:nvPr>
            <p:ph idx="5" type="subTitle"/>
          </p:nvPr>
        </p:nvSpPr>
        <p:spPr>
          <a:xfrm>
            <a:off x="3707909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464" name="Google Shape;464;p36"/>
          <p:cNvCxnSpPr/>
          <p:nvPr/>
        </p:nvCxnSpPr>
        <p:spPr>
          <a:xfrm>
            <a:off x="2247400" y="2575666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4">
  <p:cSld name="CUSTOM_7_1_1_1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7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7"/>
          <p:cNvSpPr/>
          <p:nvPr/>
        </p:nvSpPr>
        <p:spPr>
          <a:xfrm>
            <a:off x="1506231" y="220285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7"/>
          <p:cNvSpPr/>
          <p:nvPr/>
        </p:nvSpPr>
        <p:spPr>
          <a:xfrm>
            <a:off x="1506231" y="3106855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1506231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1506231" y="12815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1506231" y="3624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7"/>
          <p:cNvSpPr txBox="1"/>
          <p:nvPr/>
        </p:nvSpPr>
        <p:spPr>
          <a:xfrm>
            <a:off x="1746274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37"/>
          <p:cNvSpPr txBox="1"/>
          <p:nvPr/>
        </p:nvSpPr>
        <p:spPr>
          <a:xfrm>
            <a:off x="1754519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37"/>
          <p:cNvSpPr txBox="1"/>
          <p:nvPr/>
        </p:nvSpPr>
        <p:spPr>
          <a:xfrm>
            <a:off x="1736631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37"/>
          <p:cNvSpPr txBox="1"/>
          <p:nvPr/>
        </p:nvSpPr>
        <p:spPr>
          <a:xfrm>
            <a:off x="1736659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37"/>
          <p:cNvSpPr txBox="1"/>
          <p:nvPr/>
        </p:nvSpPr>
        <p:spPr>
          <a:xfrm>
            <a:off x="1736659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77" name="Google Shape;477;p37"/>
          <p:cNvCxnSpPr/>
          <p:nvPr/>
        </p:nvCxnSpPr>
        <p:spPr>
          <a:xfrm>
            <a:off x="2140160" y="76616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78" name="Google Shape;478;p37"/>
          <p:cNvCxnSpPr/>
          <p:nvPr/>
        </p:nvCxnSpPr>
        <p:spPr>
          <a:xfrm>
            <a:off x="2140160" y="167028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79" name="Google Shape;479;p37"/>
          <p:cNvCxnSpPr/>
          <p:nvPr/>
        </p:nvCxnSpPr>
        <p:spPr>
          <a:xfrm>
            <a:off x="2140160" y="259521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80" name="Google Shape;480;p37"/>
          <p:cNvCxnSpPr/>
          <p:nvPr/>
        </p:nvCxnSpPr>
        <p:spPr>
          <a:xfrm>
            <a:off x="2140160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481" name="Google Shape;481;p37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7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7"/>
          <p:cNvSpPr txBox="1"/>
          <p:nvPr>
            <p:ph idx="1" type="subTitle"/>
          </p:nvPr>
        </p:nvSpPr>
        <p:spPr>
          <a:xfrm>
            <a:off x="4491964" y="3341224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37"/>
          <p:cNvSpPr txBox="1"/>
          <p:nvPr>
            <p:ph idx="2" type="subTitle"/>
          </p:nvPr>
        </p:nvSpPr>
        <p:spPr>
          <a:xfrm>
            <a:off x="3707909" y="62180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5" name="Google Shape;485;p37"/>
          <p:cNvSpPr txBox="1"/>
          <p:nvPr>
            <p:ph idx="3" type="subTitle"/>
          </p:nvPr>
        </p:nvSpPr>
        <p:spPr>
          <a:xfrm>
            <a:off x="3707909" y="152639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6" name="Google Shape;486;p37"/>
          <p:cNvSpPr txBox="1"/>
          <p:nvPr>
            <p:ph idx="4" type="subTitle"/>
          </p:nvPr>
        </p:nvSpPr>
        <p:spPr>
          <a:xfrm>
            <a:off x="3707909" y="247793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7" name="Google Shape;487;p37"/>
          <p:cNvSpPr txBox="1"/>
          <p:nvPr>
            <p:ph idx="5" type="subTitle"/>
          </p:nvPr>
        </p:nvSpPr>
        <p:spPr>
          <a:xfrm>
            <a:off x="3707909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488" name="Google Shape;488;p37"/>
          <p:cNvCxnSpPr/>
          <p:nvPr/>
        </p:nvCxnSpPr>
        <p:spPr>
          <a:xfrm>
            <a:off x="2247400" y="3496103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5">
  <p:cSld name="CUSTOM_7_1_1_1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8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8"/>
          <p:cNvSpPr/>
          <p:nvPr/>
        </p:nvSpPr>
        <p:spPr>
          <a:xfrm>
            <a:off x="1506231" y="220670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8"/>
          <p:cNvSpPr/>
          <p:nvPr/>
        </p:nvSpPr>
        <p:spPr>
          <a:xfrm>
            <a:off x="1506231" y="311070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8"/>
          <p:cNvSpPr/>
          <p:nvPr/>
        </p:nvSpPr>
        <p:spPr>
          <a:xfrm>
            <a:off x="1506231" y="4014718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8"/>
          <p:cNvSpPr/>
          <p:nvPr/>
        </p:nvSpPr>
        <p:spPr>
          <a:xfrm>
            <a:off x="1506231" y="128543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8"/>
          <p:cNvSpPr/>
          <p:nvPr/>
        </p:nvSpPr>
        <p:spPr>
          <a:xfrm>
            <a:off x="1506231" y="36630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8"/>
          <p:cNvSpPr txBox="1"/>
          <p:nvPr/>
        </p:nvSpPr>
        <p:spPr>
          <a:xfrm>
            <a:off x="1746274" y="52732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38"/>
          <p:cNvSpPr txBox="1"/>
          <p:nvPr/>
        </p:nvSpPr>
        <p:spPr>
          <a:xfrm>
            <a:off x="1754519" y="145400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38"/>
          <p:cNvSpPr txBox="1"/>
          <p:nvPr/>
        </p:nvSpPr>
        <p:spPr>
          <a:xfrm>
            <a:off x="1736631" y="235013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38"/>
          <p:cNvSpPr txBox="1"/>
          <p:nvPr/>
        </p:nvSpPr>
        <p:spPr>
          <a:xfrm>
            <a:off x="1736659" y="326200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38"/>
          <p:cNvSpPr txBox="1"/>
          <p:nvPr/>
        </p:nvSpPr>
        <p:spPr>
          <a:xfrm>
            <a:off x="1736659" y="417390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01" name="Google Shape;501;p38"/>
          <p:cNvCxnSpPr/>
          <p:nvPr/>
        </p:nvCxnSpPr>
        <p:spPr>
          <a:xfrm>
            <a:off x="2140160" y="77001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02" name="Google Shape;502;p38"/>
          <p:cNvCxnSpPr/>
          <p:nvPr/>
        </p:nvCxnSpPr>
        <p:spPr>
          <a:xfrm>
            <a:off x="2140160" y="167413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03" name="Google Shape;503;p38"/>
          <p:cNvCxnSpPr/>
          <p:nvPr/>
        </p:nvCxnSpPr>
        <p:spPr>
          <a:xfrm>
            <a:off x="2140160" y="259906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04" name="Google Shape;504;p38"/>
          <p:cNvCxnSpPr/>
          <p:nvPr/>
        </p:nvCxnSpPr>
        <p:spPr>
          <a:xfrm>
            <a:off x="2140160" y="350421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505" name="Google Shape;505;p38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8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8"/>
          <p:cNvSpPr txBox="1"/>
          <p:nvPr>
            <p:ph idx="1" type="subTitle"/>
          </p:nvPr>
        </p:nvSpPr>
        <p:spPr>
          <a:xfrm>
            <a:off x="4491964" y="425339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38"/>
          <p:cNvSpPr txBox="1"/>
          <p:nvPr>
            <p:ph idx="2" type="subTitle"/>
          </p:nvPr>
        </p:nvSpPr>
        <p:spPr>
          <a:xfrm>
            <a:off x="3707909" y="62565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09" name="Google Shape;509;p38"/>
          <p:cNvSpPr txBox="1"/>
          <p:nvPr>
            <p:ph idx="3" type="subTitle"/>
          </p:nvPr>
        </p:nvSpPr>
        <p:spPr>
          <a:xfrm>
            <a:off x="3707909" y="153024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10" name="Google Shape;510;p38"/>
          <p:cNvSpPr txBox="1"/>
          <p:nvPr>
            <p:ph idx="4" type="subTitle"/>
          </p:nvPr>
        </p:nvSpPr>
        <p:spPr>
          <a:xfrm>
            <a:off x="3707909" y="248178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11" name="Google Shape;511;p38"/>
          <p:cNvSpPr txBox="1"/>
          <p:nvPr>
            <p:ph idx="5" type="subTitle"/>
          </p:nvPr>
        </p:nvSpPr>
        <p:spPr>
          <a:xfrm>
            <a:off x="3707909" y="3375295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512" name="Google Shape;512;p38"/>
          <p:cNvCxnSpPr/>
          <p:nvPr/>
        </p:nvCxnSpPr>
        <p:spPr>
          <a:xfrm>
            <a:off x="2247400" y="4408269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1">
  <p:cSld name="CUSTOM_7_1_1_1_1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39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9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9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9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9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39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39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21" name="Google Shape;521;p39"/>
          <p:cNvCxnSpPr/>
          <p:nvPr/>
        </p:nvCxnSpPr>
        <p:spPr>
          <a:xfrm>
            <a:off x="2055347" y="201930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22" name="Google Shape;522;p39"/>
          <p:cNvCxnSpPr/>
          <p:nvPr/>
        </p:nvCxnSpPr>
        <p:spPr>
          <a:xfrm>
            <a:off x="2055347" y="310404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23" name="Google Shape;523;p39"/>
          <p:cNvCxnSpPr/>
          <p:nvPr/>
        </p:nvCxnSpPr>
        <p:spPr>
          <a:xfrm>
            <a:off x="2055347" y="418275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524" name="Google Shape;524;p39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9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9"/>
          <p:cNvSpPr txBox="1"/>
          <p:nvPr>
            <p:ph idx="1" type="subTitle"/>
          </p:nvPr>
        </p:nvSpPr>
        <p:spPr>
          <a:xfrm>
            <a:off x="3623096" y="1875411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7" name="Google Shape;527;p39"/>
          <p:cNvSpPr txBox="1"/>
          <p:nvPr>
            <p:ph idx="2" type="subTitle"/>
          </p:nvPr>
        </p:nvSpPr>
        <p:spPr>
          <a:xfrm>
            <a:off x="3623096" y="298676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8" name="Google Shape;528;p39"/>
          <p:cNvSpPr txBox="1"/>
          <p:nvPr>
            <p:ph idx="3" type="subTitle"/>
          </p:nvPr>
        </p:nvSpPr>
        <p:spPr>
          <a:xfrm>
            <a:off x="3623096" y="4053836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9" name="Google Shape;529;p39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9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39"/>
          <p:cNvSpPr txBox="1"/>
          <p:nvPr>
            <p:ph idx="4" type="subTitle"/>
          </p:nvPr>
        </p:nvSpPr>
        <p:spPr>
          <a:xfrm>
            <a:off x="4424375" y="801300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2" name="Google Shape;532;p39"/>
          <p:cNvCxnSpPr/>
          <p:nvPr/>
        </p:nvCxnSpPr>
        <p:spPr>
          <a:xfrm>
            <a:off x="2179813" y="956188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2">
  <p:cSld name="CUSTOM_7_1_1_1_1_1_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40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0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0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40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40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41" name="Google Shape;541;p40"/>
          <p:cNvCxnSpPr/>
          <p:nvPr/>
        </p:nvCxnSpPr>
        <p:spPr>
          <a:xfrm>
            <a:off x="2055347" y="96049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42" name="Google Shape;542;p40"/>
          <p:cNvCxnSpPr/>
          <p:nvPr/>
        </p:nvCxnSpPr>
        <p:spPr>
          <a:xfrm>
            <a:off x="2055347" y="310404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43" name="Google Shape;543;p40"/>
          <p:cNvCxnSpPr/>
          <p:nvPr/>
        </p:nvCxnSpPr>
        <p:spPr>
          <a:xfrm>
            <a:off x="2055347" y="418275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544" name="Google Shape;544;p40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0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0"/>
          <p:cNvSpPr txBox="1"/>
          <p:nvPr>
            <p:ph idx="1" type="subTitle"/>
          </p:nvPr>
        </p:nvSpPr>
        <p:spPr>
          <a:xfrm>
            <a:off x="3623096" y="81659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7" name="Google Shape;547;p40"/>
          <p:cNvSpPr txBox="1"/>
          <p:nvPr>
            <p:ph idx="2" type="subTitle"/>
          </p:nvPr>
        </p:nvSpPr>
        <p:spPr>
          <a:xfrm>
            <a:off x="3623096" y="298676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8" name="Google Shape;548;p40"/>
          <p:cNvSpPr txBox="1"/>
          <p:nvPr>
            <p:ph idx="3" type="subTitle"/>
          </p:nvPr>
        </p:nvSpPr>
        <p:spPr>
          <a:xfrm>
            <a:off x="3623096" y="4053836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9" name="Google Shape;549;p40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0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1" name="Google Shape;551;p40"/>
          <p:cNvCxnSpPr/>
          <p:nvPr/>
        </p:nvCxnSpPr>
        <p:spPr>
          <a:xfrm>
            <a:off x="2179813" y="1997604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52" name="Google Shape;552;p40"/>
          <p:cNvSpPr txBox="1"/>
          <p:nvPr>
            <p:ph idx="4" type="subTitle"/>
          </p:nvPr>
        </p:nvSpPr>
        <p:spPr>
          <a:xfrm>
            <a:off x="4424375" y="1825961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4">
  <p:cSld name="CUSTOM_9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0" y="-3325"/>
            <a:ext cx="9144000" cy="5150100"/>
          </a:xfrm>
          <a:prstGeom prst="rect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288188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>
            <p:ph idx="2" type="pic"/>
          </p:nvPr>
        </p:nvSpPr>
        <p:spPr>
          <a:xfrm>
            <a:off x="288188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440600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subTitle"/>
          </p:nvPr>
        </p:nvSpPr>
        <p:spPr>
          <a:xfrm>
            <a:off x="440600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Google Shape;91;p1" id="51" name="Google Shape;5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2465564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>
            <p:ph idx="3" type="pic"/>
          </p:nvPr>
        </p:nvSpPr>
        <p:spPr>
          <a:xfrm>
            <a:off x="2465564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" name="Google Shape;55;p5"/>
          <p:cNvSpPr/>
          <p:nvPr/>
        </p:nvSpPr>
        <p:spPr>
          <a:xfrm>
            <a:off x="4642940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5"/>
          <p:cNvSpPr/>
          <p:nvPr>
            <p:ph idx="4" type="pic"/>
          </p:nvPr>
        </p:nvSpPr>
        <p:spPr>
          <a:xfrm>
            <a:off x="4642940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5"/>
          <p:cNvSpPr/>
          <p:nvPr/>
        </p:nvSpPr>
        <p:spPr>
          <a:xfrm>
            <a:off x="6820316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>
            <p:ph idx="5" type="pic"/>
          </p:nvPr>
        </p:nvSpPr>
        <p:spPr>
          <a:xfrm>
            <a:off x="6820316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5"/>
          <p:cNvSpPr txBox="1"/>
          <p:nvPr>
            <p:ph idx="6" type="title"/>
          </p:nvPr>
        </p:nvSpPr>
        <p:spPr>
          <a:xfrm>
            <a:off x="2617975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7" type="subTitle"/>
          </p:nvPr>
        </p:nvSpPr>
        <p:spPr>
          <a:xfrm>
            <a:off x="2617975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8" type="title"/>
          </p:nvPr>
        </p:nvSpPr>
        <p:spPr>
          <a:xfrm>
            <a:off x="4795350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9" type="subTitle"/>
          </p:nvPr>
        </p:nvSpPr>
        <p:spPr>
          <a:xfrm>
            <a:off x="4795350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3" type="title"/>
          </p:nvPr>
        </p:nvSpPr>
        <p:spPr>
          <a:xfrm>
            <a:off x="6972725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4" type="subTitle"/>
          </p:nvPr>
        </p:nvSpPr>
        <p:spPr>
          <a:xfrm>
            <a:off x="6972725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3">
  <p:cSld name="CUSTOM_7_1_1_1_1_1_1_1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41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1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1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41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41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61" name="Google Shape;561;p41"/>
          <p:cNvCxnSpPr/>
          <p:nvPr/>
        </p:nvCxnSpPr>
        <p:spPr>
          <a:xfrm>
            <a:off x="2055347" y="96049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62" name="Google Shape;562;p41"/>
          <p:cNvCxnSpPr/>
          <p:nvPr/>
        </p:nvCxnSpPr>
        <p:spPr>
          <a:xfrm>
            <a:off x="2055347" y="201452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63" name="Google Shape;563;p41"/>
          <p:cNvCxnSpPr/>
          <p:nvPr/>
        </p:nvCxnSpPr>
        <p:spPr>
          <a:xfrm>
            <a:off x="2055347" y="418275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564" name="Google Shape;564;p41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1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1"/>
          <p:cNvSpPr txBox="1"/>
          <p:nvPr>
            <p:ph idx="1" type="subTitle"/>
          </p:nvPr>
        </p:nvSpPr>
        <p:spPr>
          <a:xfrm>
            <a:off x="3623096" y="81659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67" name="Google Shape;567;p41"/>
          <p:cNvSpPr txBox="1"/>
          <p:nvPr>
            <p:ph idx="2" type="subTitle"/>
          </p:nvPr>
        </p:nvSpPr>
        <p:spPr>
          <a:xfrm>
            <a:off x="3623096" y="189724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68" name="Google Shape;568;p41"/>
          <p:cNvSpPr txBox="1"/>
          <p:nvPr>
            <p:ph idx="3" type="subTitle"/>
          </p:nvPr>
        </p:nvSpPr>
        <p:spPr>
          <a:xfrm>
            <a:off x="3623096" y="4053836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69" name="Google Shape;569;p41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1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71" name="Google Shape;571;p41"/>
          <p:cNvCxnSpPr/>
          <p:nvPr/>
        </p:nvCxnSpPr>
        <p:spPr>
          <a:xfrm>
            <a:off x="2179813" y="3083245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72" name="Google Shape;572;p41"/>
          <p:cNvSpPr txBox="1"/>
          <p:nvPr>
            <p:ph idx="4" type="subTitle"/>
          </p:nvPr>
        </p:nvSpPr>
        <p:spPr>
          <a:xfrm>
            <a:off x="4424375" y="2909277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4">
  <p:cSld name="CUSTOM_7_1_1_1_1_1_1_1_1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42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2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2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2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2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42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42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81" name="Google Shape;581;p42"/>
          <p:cNvCxnSpPr/>
          <p:nvPr/>
        </p:nvCxnSpPr>
        <p:spPr>
          <a:xfrm>
            <a:off x="2055347" y="96049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82" name="Google Shape;582;p42"/>
          <p:cNvCxnSpPr/>
          <p:nvPr/>
        </p:nvCxnSpPr>
        <p:spPr>
          <a:xfrm>
            <a:off x="2055347" y="201452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83" name="Google Shape;583;p42"/>
          <p:cNvCxnSpPr/>
          <p:nvPr/>
        </p:nvCxnSpPr>
        <p:spPr>
          <a:xfrm>
            <a:off x="2055347" y="308813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584" name="Google Shape;584;p42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2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2"/>
          <p:cNvSpPr txBox="1"/>
          <p:nvPr>
            <p:ph idx="1" type="subTitle"/>
          </p:nvPr>
        </p:nvSpPr>
        <p:spPr>
          <a:xfrm>
            <a:off x="3623096" y="81659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87" name="Google Shape;587;p42"/>
          <p:cNvSpPr txBox="1"/>
          <p:nvPr>
            <p:ph idx="2" type="subTitle"/>
          </p:nvPr>
        </p:nvSpPr>
        <p:spPr>
          <a:xfrm>
            <a:off x="3623096" y="189724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88" name="Google Shape;588;p42"/>
          <p:cNvSpPr txBox="1"/>
          <p:nvPr>
            <p:ph idx="3" type="subTitle"/>
          </p:nvPr>
        </p:nvSpPr>
        <p:spPr>
          <a:xfrm>
            <a:off x="3623096" y="295921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89" name="Google Shape;589;p42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2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91" name="Google Shape;591;p42"/>
          <p:cNvCxnSpPr/>
          <p:nvPr/>
        </p:nvCxnSpPr>
        <p:spPr>
          <a:xfrm>
            <a:off x="2179813" y="4172173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92" name="Google Shape;592;p42"/>
          <p:cNvSpPr txBox="1"/>
          <p:nvPr>
            <p:ph idx="4" type="subTitle"/>
          </p:nvPr>
        </p:nvSpPr>
        <p:spPr>
          <a:xfrm>
            <a:off x="4424375" y="4011734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CUSTOM_5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"/>
          <p:cNvSpPr/>
          <p:nvPr/>
        </p:nvSpPr>
        <p:spPr>
          <a:xfrm>
            <a:off x="-57150" y="-3325"/>
            <a:ext cx="9201300" cy="51435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3"/>
          <p:cNvSpPr txBox="1"/>
          <p:nvPr/>
        </p:nvSpPr>
        <p:spPr>
          <a:xfrm>
            <a:off x="2738550" y="2185925"/>
            <a:ext cx="36099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6" name="Google Shape;59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48234">
            <a:off x="5727174" y="2515240"/>
            <a:ext cx="5044975" cy="366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2019298" y="-547112"/>
            <a:ext cx="6032773" cy="438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798" y="-117748"/>
            <a:ext cx="4851676" cy="3527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1;p1" id="599" name="Google Shape;59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3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big image">
  <p:cSld name="CUSTOM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6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 txBox="1"/>
          <p:nvPr>
            <p:ph idx="1" type="subTitle"/>
          </p:nvPr>
        </p:nvSpPr>
        <p:spPr>
          <a:xfrm>
            <a:off x="1853525" y="4735641"/>
            <a:ext cx="55743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"/>
          <p:cNvSpPr/>
          <p:nvPr>
            <p:ph idx="2" type="pic"/>
          </p:nvPr>
        </p:nvSpPr>
        <p:spPr>
          <a:xfrm>
            <a:off x="1284900" y="380400"/>
            <a:ext cx="6574200" cy="4382700"/>
          </a:xfrm>
          <a:prstGeom prst="roundRect">
            <a:avLst>
              <a:gd fmla="val 774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image with title">
  <p:cSld name="CUSTOM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/>
          <p:nvPr>
            <p:ph idx="2" type="pic"/>
          </p:nvPr>
        </p:nvSpPr>
        <p:spPr>
          <a:xfrm>
            <a:off x="1732950" y="1517100"/>
            <a:ext cx="5678100" cy="3321600"/>
          </a:xfrm>
          <a:prstGeom prst="roundRect">
            <a:avLst>
              <a:gd fmla="val 7746" name="adj"/>
            </a:avLst>
          </a:prstGeom>
          <a:noFill/>
          <a:ln>
            <a:noFill/>
          </a:ln>
        </p:spPr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1513350" y="304800"/>
            <a:ext cx="61173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1513344" y="1058929"/>
            <a:ext cx="61173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image with text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>
            <p:ph idx="2" type="pic"/>
          </p:nvPr>
        </p:nvSpPr>
        <p:spPr>
          <a:xfrm>
            <a:off x="457200" y="457200"/>
            <a:ext cx="4230000" cy="42291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76" name="Google Shape;76;p8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-2526096">
            <a:off x="6983173" y="-1007635"/>
            <a:ext cx="2430629" cy="28869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>
            <p:ph type="title"/>
          </p:nvPr>
        </p:nvSpPr>
        <p:spPr>
          <a:xfrm>
            <a:off x="4992100" y="1278000"/>
            <a:ext cx="38169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" type="subTitle"/>
          </p:nvPr>
        </p:nvSpPr>
        <p:spPr>
          <a:xfrm>
            <a:off x="5019559" y="1023295"/>
            <a:ext cx="38169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100"/>
              <a:buFont typeface="Lato"/>
              <a:buNone/>
              <a:defRPr b="1" sz="11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3" type="body"/>
          </p:nvPr>
        </p:nvSpPr>
        <p:spPr>
          <a:xfrm>
            <a:off x="4965400" y="2156700"/>
            <a:ext cx="34071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2 images with text ">
  <p:cSld name="TITLE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>
            <p:ph idx="2" type="pic"/>
          </p:nvPr>
        </p:nvSpPr>
        <p:spPr>
          <a:xfrm>
            <a:off x="304800" y="304800"/>
            <a:ext cx="3215700" cy="2192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-2526096">
            <a:off x="6983173" y="-1007635"/>
            <a:ext cx="2430629" cy="28869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/>
          <p:nvPr>
            <p:ph type="title"/>
          </p:nvPr>
        </p:nvSpPr>
        <p:spPr>
          <a:xfrm>
            <a:off x="3852000" y="1278000"/>
            <a:ext cx="38169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" type="subTitle"/>
          </p:nvPr>
        </p:nvSpPr>
        <p:spPr>
          <a:xfrm>
            <a:off x="3879459" y="1023295"/>
            <a:ext cx="38169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100"/>
              <a:buFont typeface="Lato"/>
              <a:buNone/>
              <a:defRPr b="1" sz="11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3" type="body"/>
          </p:nvPr>
        </p:nvSpPr>
        <p:spPr>
          <a:xfrm>
            <a:off x="3825300" y="2156700"/>
            <a:ext cx="34071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6" name="Google Shape;86;p9"/>
          <p:cNvSpPr/>
          <p:nvPr>
            <p:ph idx="4" type="pic"/>
          </p:nvPr>
        </p:nvSpPr>
        <p:spPr>
          <a:xfrm>
            <a:off x="304800" y="2646009"/>
            <a:ext cx="3215700" cy="2192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s articles ">
  <p:cSld name="CUSTOM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0" y="-3300"/>
            <a:ext cx="3006300" cy="51501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0"/>
          <p:cNvSpPr/>
          <p:nvPr>
            <p:ph idx="2" type="pic"/>
          </p:nvPr>
        </p:nvSpPr>
        <p:spPr>
          <a:xfrm>
            <a:off x="1421124" y="312024"/>
            <a:ext cx="6301500" cy="2279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0"/>
          <p:cNvSpPr/>
          <p:nvPr>
            <p:ph idx="3" type="pic"/>
          </p:nvPr>
        </p:nvSpPr>
        <p:spPr>
          <a:xfrm>
            <a:off x="1421124" y="2872731"/>
            <a:ext cx="3006300" cy="1958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0"/>
          <p:cNvSpPr/>
          <p:nvPr>
            <p:ph idx="4" type="pic"/>
          </p:nvPr>
        </p:nvSpPr>
        <p:spPr>
          <a:xfrm>
            <a:off x="4716588" y="2872731"/>
            <a:ext cx="3006300" cy="1958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theme" Target="../theme/theme1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Google Shape;91;p1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I7xPMxbdFbQ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ceancleanup.com/" TargetMode="External"/><Relationship Id="rId4" Type="http://schemas.openxmlformats.org/officeDocument/2006/relationships/hyperlink" Target="https://news.mongabay.com/2019/10/the-ocean-cleanup-successfully-collects-ocean-plastic-aims-to-scale-design/" TargetMode="External"/><Relationship Id="rId5" Type="http://schemas.openxmlformats.org/officeDocument/2006/relationships/hyperlink" Target="https://www.businessinsider.com/great-pacific-garbage-patch-ocean-cleanup-animals-2019-6" TargetMode="External"/><Relationship Id="rId6" Type="http://schemas.openxmlformats.org/officeDocument/2006/relationships/hyperlink" Target="https://www.deepseanews.com/2019/02/the-ocean-cleanup-struggles-to-prove-it-will-not-harm-sea-life/" TargetMode="External"/><Relationship Id="rId7" Type="http://schemas.openxmlformats.org/officeDocument/2006/relationships/hyperlink" Target="https://www.theverge.com/2019/1/9/18175940/ocean-cleanup-breaks-plastic-pollution-silicon-valley-boyan-slat-wilson" TargetMode="External"/><Relationship Id="rId8" Type="http://schemas.openxmlformats.org/officeDocument/2006/relationships/hyperlink" Target="https://theconversation.com/ocean-cleanup-wont-turn-a-profit-but-we-should-still-do-it-1040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4"/>
          <p:cNvSpPr txBox="1"/>
          <p:nvPr>
            <p:ph idx="2" type="subTitle"/>
          </p:nvPr>
        </p:nvSpPr>
        <p:spPr>
          <a:xfrm>
            <a:off x="3674850" y="3004838"/>
            <a:ext cx="48276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Biology - Module 1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4"/>
          <p:cNvSpPr txBox="1"/>
          <p:nvPr>
            <p:ph idx="1" type="subTitle"/>
          </p:nvPr>
        </p:nvSpPr>
        <p:spPr>
          <a:xfrm rot="-5400000">
            <a:off x="-1897525" y="2413800"/>
            <a:ext cx="5162400" cy="3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UNPLASTIC  BIOLOGY  MODULE 1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4"/>
          <p:cNvSpPr txBox="1"/>
          <p:nvPr>
            <p:ph type="title"/>
          </p:nvPr>
        </p:nvSpPr>
        <p:spPr>
          <a:xfrm>
            <a:off x="3601800" y="1741713"/>
            <a:ext cx="4973700" cy="11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Macroplastics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5"/>
          <p:cNvSpPr txBox="1"/>
          <p:nvPr>
            <p:ph type="title"/>
          </p:nvPr>
        </p:nvSpPr>
        <p:spPr>
          <a:xfrm>
            <a:off x="1513350" y="304800"/>
            <a:ext cx="61173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Case Study: Bye Bye Plastic Bags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elati and Isabel Wijsen, launched their initiative 'Bye Bye Plastic Bags' nearly a decade ago in the hope of educating communities and reducing plastic use in Bali, Indonesia. They now want the bar raised, calling on policymakers to take swift action. &#10;   &#10;Subscribe: http://smarturl.it/reuterssubscribe&#10;&#10;Reuters brings you the latest business, finance and breaking news video from around the globe.  Our reputation for accuracy and impartiality is unparalleled.&#10;&#10;Get the latest news on: http://reuters.com/&#10;Follow Reuters on Facebook: https://www.facebook.com/Reuters&#10;Follow Reuters on Twitter: https://twitter.com/Reuters&#10;Follow Reuters on Instagram: https://www.instagram.com/reuters/?hl=en" id="613" name="Google Shape;613;p45" title="Bali sisters say 'Bye Bye Plastic Bags'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438" y="865519"/>
            <a:ext cx="5435125" cy="407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768" r="48528" t="0"/>
          <a:stretch/>
        </p:blipFill>
        <p:spPr>
          <a:xfrm>
            <a:off x="1387211" y="1284580"/>
            <a:ext cx="3032400" cy="3031500"/>
          </a:xfrm>
          <a:prstGeom prst="roundRect">
            <a:avLst>
              <a:gd fmla="val 16667" name="adj"/>
            </a:avLst>
          </a:prstGeom>
        </p:spPr>
      </p:pic>
      <p:pic>
        <p:nvPicPr>
          <p:cNvPr id="619" name="Google Shape;619;p4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16674" r="16681" t="0"/>
          <a:stretch/>
        </p:blipFill>
        <p:spPr>
          <a:xfrm>
            <a:off x="4724395" y="1284605"/>
            <a:ext cx="3032400" cy="3031500"/>
          </a:xfrm>
          <a:prstGeom prst="roundRect">
            <a:avLst>
              <a:gd fmla="val 16667" name="adj"/>
            </a:avLst>
          </a:prstGeom>
        </p:spPr>
      </p:pic>
      <p:sp>
        <p:nvSpPr>
          <p:cNvPr id="620" name="Google Shape;620;p46"/>
          <p:cNvSpPr txBox="1"/>
          <p:nvPr>
            <p:ph type="title"/>
          </p:nvPr>
        </p:nvSpPr>
        <p:spPr>
          <a:xfrm>
            <a:off x="1513350" y="304800"/>
            <a:ext cx="61173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Ocean Cleanup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48" r="16648" t="0"/>
          <a:stretch/>
        </p:blipFill>
        <p:spPr>
          <a:xfrm>
            <a:off x="457200" y="457200"/>
            <a:ext cx="4230000" cy="4229100"/>
          </a:xfrm>
          <a:prstGeom prst="rect">
            <a:avLst/>
          </a:prstGeom>
        </p:spPr>
      </p:pic>
      <p:sp>
        <p:nvSpPr>
          <p:cNvPr id="626" name="Google Shape;626;p47"/>
          <p:cNvSpPr txBox="1"/>
          <p:nvPr>
            <p:ph type="title"/>
          </p:nvPr>
        </p:nvSpPr>
        <p:spPr>
          <a:xfrm>
            <a:off x="4992100" y="1278000"/>
            <a:ext cx="38169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Activity: Debate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7"/>
          <p:cNvSpPr txBox="1"/>
          <p:nvPr>
            <p:ph idx="1" type="subTitle"/>
          </p:nvPr>
        </p:nvSpPr>
        <p:spPr>
          <a:xfrm>
            <a:off x="5019559" y="1023295"/>
            <a:ext cx="38169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WHAT CAN WE DO?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7"/>
          <p:cNvSpPr txBox="1"/>
          <p:nvPr>
            <p:ph idx="3" type="body"/>
          </p:nvPr>
        </p:nvSpPr>
        <p:spPr>
          <a:xfrm>
            <a:off x="4965400" y="2156700"/>
            <a:ext cx="34071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AutoNum type="arabicPeriod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Group division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AutoNum type="arabicPeriod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Opening statements preparation (15 min)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AutoNum type="arabicPeriod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Opening statements (6 min)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AutoNum type="arabicPeriod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Rebuttals preparation (8 min)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AutoNum type="arabicPeriod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Rebuttals (4 min)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AutoNum type="arabicPeriod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Closing remarks (5-7 min)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8"/>
          <p:cNvSpPr/>
          <p:nvPr>
            <p:ph idx="2" type="pic"/>
          </p:nvPr>
        </p:nvSpPr>
        <p:spPr>
          <a:xfrm>
            <a:off x="614672" y="589744"/>
            <a:ext cx="3678300" cy="4109400"/>
          </a:xfrm>
          <a:prstGeom prst="roundRect">
            <a:avLst>
              <a:gd fmla="val 16667" name="adj"/>
            </a:avLst>
          </a:prstGeom>
        </p:spPr>
      </p:sp>
      <p:sp>
        <p:nvSpPr>
          <p:cNvPr id="634" name="Google Shape;634;p48"/>
          <p:cNvSpPr txBox="1"/>
          <p:nvPr>
            <p:ph type="title"/>
          </p:nvPr>
        </p:nvSpPr>
        <p:spPr>
          <a:xfrm>
            <a:off x="4558156" y="1387329"/>
            <a:ext cx="33192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 txBox="1"/>
          <p:nvPr>
            <p:ph idx="1" type="subTitle"/>
          </p:nvPr>
        </p:nvSpPr>
        <p:spPr>
          <a:xfrm>
            <a:off x="4582035" y="1139828"/>
            <a:ext cx="3319200" cy="2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 txBox="1"/>
          <p:nvPr>
            <p:ph idx="3" type="body"/>
          </p:nvPr>
        </p:nvSpPr>
        <p:spPr>
          <a:xfrm>
            <a:off x="4534938" y="2241176"/>
            <a:ext cx="29628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217100" y="145475"/>
            <a:ext cx="7951200" cy="467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318500" y="873200"/>
            <a:ext cx="7748400" cy="9396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arguments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48"/>
          <p:cNvSpPr/>
          <p:nvPr/>
        </p:nvSpPr>
        <p:spPr>
          <a:xfrm>
            <a:off x="197425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1</a:t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48"/>
          <p:cNvSpPr/>
          <p:nvPr/>
        </p:nvSpPr>
        <p:spPr>
          <a:xfrm>
            <a:off x="4076750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9525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3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48"/>
          <p:cNvSpPr txBox="1"/>
          <p:nvPr/>
        </p:nvSpPr>
        <p:spPr>
          <a:xfrm>
            <a:off x="6069950" y="2012426"/>
            <a:ext cx="2118300" cy="2860800"/>
          </a:xfrm>
          <a:prstGeom prst="rect">
            <a:avLst/>
          </a:prstGeom>
          <a:noFill/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Rebuttal notes</a:t>
            </a:r>
            <a:endParaRPr sz="1900"/>
          </a:p>
        </p:txBody>
      </p:sp>
      <p:sp>
        <p:nvSpPr>
          <p:cNvPr id="642" name="Google Shape;642;p48"/>
          <p:cNvSpPr/>
          <p:nvPr/>
        </p:nvSpPr>
        <p:spPr>
          <a:xfrm>
            <a:off x="2137093" y="1971114"/>
            <a:ext cx="1864200" cy="23397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2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48"/>
          <p:cNvSpPr txBox="1"/>
          <p:nvPr/>
        </p:nvSpPr>
        <p:spPr>
          <a:xfrm>
            <a:off x="948017" y="145475"/>
            <a:ext cx="7186800" cy="569400"/>
          </a:xfrm>
          <a:prstGeom prst="rect">
            <a:avLst/>
          </a:prstGeom>
          <a:noFill/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Stance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48"/>
          <p:cNvSpPr txBox="1"/>
          <p:nvPr/>
        </p:nvSpPr>
        <p:spPr>
          <a:xfrm>
            <a:off x="279507" y="145475"/>
            <a:ext cx="506700" cy="569400"/>
          </a:xfrm>
          <a:prstGeom prst="rect">
            <a:avLst/>
          </a:prstGeom>
          <a:noFill/>
          <a:ln cap="flat" cmpd="sng" w="1905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BACC6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3700">
              <a:solidFill>
                <a:srgbClr val="4BACC6"/>
              </a:solidFill>
            </a:endParaRPr>
          </a:p>
        </p:txBody>
      </p:sp>
      <p:sp>
        <p:nvSpPr>
          <p:cNvPr id="645" name="Google Shape;645;p48"/>
          <p:cNvSpPr/>
          <p:nvPr/>
        </p:nvSpPr>
        <p:spPr>
          <a:xfrm>
            <a:off x="2137100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9525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2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9"/>
          <p:cNvSpPr/>
          <p:nvPr>
            <p:ph idx="2" type="pic"/>
          </p:nvPr>
        </p:nvSpPr>
        <p:spPr>
          <a:xfrm>
            <a:off x="614672" y="589744"/>
            <a:ext cx="3678300" cy="4109400"/>
          </a:xfrm>
          <a:prstGeom prst="roundRect">
            <a:avLst>
              <a:gd fmla="val 16667" name="adj"/>
            </a:avLst>
          </a:prstGeom>
        </p:spPr>
      </p:sp>
      <p:sp>
        <p:nvSpPr>
          <p:cNvPr id="651" name="Google Shape;651;p49"/>
          <p:cNvSpPr txBox="1"/>
          <p:nvPr>
            <p:ph type="title"/>
          </p:nvPr>
        </p:nvSpPr>
        <p:spPr>
          <a:xfrm>
            <a:off x="4558156" y="1387329"/>
            <a:ext cx="33192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9"/>
          <p:cNvSpPr txBox="1"/>
          <p:nvPr>
            <p:ph idx="1" type="subTitle"/>
          </p:nvPr>
        </p:nvSpPr>
        <p:spPr>
          <a:xfrm>
            <a:off x="4582035" y="1139828"/>
            <a:ext cx="3319200" cy="2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9"/>
          <p:cNvSpPr txBox="1"/>
          <p:nvPr>
            <p:ph idx="3" type="body"/>
          </p:nvPr>
        </p:nvSpPr>
        <p:spPr>
          <a:xfrm>
            <a:off x="4534938" y="2241176"/>
            <a:ext cx="29628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9"/>
          <p:cNvSpPr/>
          <p:nvPr/>
        </p:nvSpPr>
        <p:spPr>
          <a:xfrm>
            <a:off x="217100" y="145475"/>
            <a:ext cx="7951200" cy="467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9"/>
          <p:cNvSpPr/>
          <p:nvPr/>
        </p:nvSpPr>
        <p:spPr>
          <a:xfrm>
            <a:off x="318500" y="873200"/>
            <a:ext cx="7748400" cy="9396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arguments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6" name="Google Shape;656;p49"/>
          <p:cNvSpPr/>
          <p:nvPr/>
        </p:nvSpPr>
        <p:spPr>
          <a:xfrm>
            <a:off x="197425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1</a:t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7" name="Google Shape;657;p49"/>
          <p:cNvSpPr/>
          <p:nvPr/>
        </p:nvSpPr>
        <p:spPr>
          <a:xfrm>
            <a:off x="4076750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9525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3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8" name="Google Shape;658;p49"/>
          <p:cNvSpPr txBox="1"/>
          <p:nvPr/>
        </p:nvSpPr>
        <p:spPr>
          <a:xfrm>
            <a:off x="6069950" y="2012426"/>
            <a:ext cx="2118300" cy="2860800"/>
          </a:xfrm>
          <a:prstGeom prst="rect">
            <a:avLst/>
          </a:prstGeom>
          <a:noFill/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Rebuttal notes</a:t>
            </a:r>
            <a:endParaRPr sz="1900"/>
          </a:p>
        </p:txBody>
      </p:sp>
      <p:sp>
        <p:nvSpPr>
          <p:cNvPr id="659" name="Google Shape;659;p49"/>
          <p:cNvSpPr/>
          <p:nvPr/>
        </p:nvSpPr>
        <p:spPr>
          <a:xfrm>
            <a:off x="2137093" y="1971114"/>
            <a:ext cx="1864200" cy="23397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2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0" name="Google Shape;660;p49"/>
          <p:cNvSpPr txBox="1"/>
          <p:nvPr/>
        </p:nvSpPr>
        <p:spPr>
          <a:xfrm>
            <a:off x="948017" y="145475"/>
            <a:ext cx="7186800" cy="569400"/>
          </a:xfrm>
          <a:prstGeom prst="rect">
            <a:avLst/>
          </a:prstGeom>
          <a:noFill/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Stance: In Favor of the Ocean Cleanup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49"/>
          <p:cNvSpPr txBox="1"/>
          <p:nvPr/>
        </p:nvSpPr>
        <p:spPr>
          <a:xfrm>
            <a:off x="279507" y="145475"/>
            <a:ext cx="506700" cy="569400"/>
          </a:xfrm>
          <a:prstGeom prst="rect">
            <a:avLst/>
          </a:prstGeom>
          <a:noFill/>
          <a:ln cap="flat" cmpd="sng" w="1905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BACC6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3700">
              <a:solidFill>
                <a:srgbClr val="4BACC6"/>
              </a:solidFill>
            </a:endParaRPr>
          </a:p>
        </p:txBody>
      </p:sp>
      <p:sp>
        <p:nvSpPr>
          <p:cNvPr id="662" name="Google Shape;662;p49"/>
          <p:cNvSpPr/>
          <p:nvPr/>
        </p:nvSpPr>
        <p:spPr>
          <a:xfrm>
            <a:off x="2137100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9525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2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0"/>
          <p:cNvSpPr/>
          <p:nvPr>
            <p:ph idx="2" type="pic"/>
          </p:nvPr>
        </p:nvSpPr>
        <p:spPr>
          <a:xfrm>
            <a:off x="614672" y="589744"/>
            <a:ext cx="3678300" cy="4109400"/>
          </a:xfrm>
          <a:prstGeom prst="roundRect">
            <a:avLst>
              <a:gd fmla="val 16667" name="adj"/>
            </a:avLst>
          </a:prstGeom>
        </p:spPr>
      </p:sp>
      <p:sp>
        <p:nvSpPr>
          <p:cNvPr id="668" name="Google Shape;668;p50"/>
          <p:cNvSpPr txBox="1"/>
          <p:nvPr>
            <p:ph type="title"/>
          </p:nvPr>
        </p:nvSpPr>
        <p:spPr>
          <a:xfrm>
            <a:off x="4558156" y="1387329"/>
            <a:ext cx="33192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0"/>
          <p:cNvSpPr txBox="1"/>
          <p:nvPr>
            <p:ph idx="1" type="subTitle"/>
          </p:nvPr>
        </p:nvSpPr>
        <p:spPr>
          <a:xfrm>
            <a:off x="4582035" y="1139828"/>
            <a:ext cx="3319200" cy="2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0"/>
          <p:cNvSpPr txBox="1"/>
          <p:nvPr>
            <p:ph idx="3" type="body"/>
          </p:nvPr>
        </p:nvSpPr>
        <p:spPr>
          <a:xfrm>
            <a:off x="4534938" y="2241176"/>
            <a:ext cx="29628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0"/>
          <p:cNvSpPr/>
          <p:nvPr/>
        </p:nvSpPr>
        <p:spPr>
          <a:xfrm>
            <a:off x="217100" y="145475"/>
            <a:ext cx="7951200" cy="467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0"/>
          <p:cNvSpPr/>
          <p:nvPr/>
        </p:nvSpPr>
        <p:spPr>
          <a:xfrm>
            <a:off x="318500" y="873200"/>
            <a:ext cx="7748400" cy="9396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arguments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AutoNum type="arabicPeriod"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3" name="Google Shape;673;p50"/>
          <p:cNvSpPr/>
          <p:nvPr/>
        </p:nvSpPr>
        <p:spPr>
          <a:xfrm>
            <a:off x="197425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1</a:t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4" name="Google Shape;674;p50"/>
          <p:cNvSpPr/>
          <p:nvPr/>
        </p:nvSpPr>
        <p:spPr>
          <a:xfrm>
            <a:off x="4076750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9525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3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5" name="Google Shape;675;p50"/>
          <p:cNvSpPr txBox="1"/>
          <p:nvPr/>
        </p:nvSpPr>
        <p:spPr>
          <a:xfrm>
            <a:off x="6069950" y="2012426"/>
            <a:ext cx="2118300" cy="2860800"/>
          </a:xfrm>
          <a:prstGeom prst="rect">
            <a:avLst/>
          </a:prstGeom>
          <a:noFill/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Rebuttal notes</a:t>
            </a:r>
            <a:endParaRPr sz="1900"/>
          </a:p>
        </p:txBody>
      </p:sp>
      <p:sp>
        <p:nvSpPr>
          <p:cNvPr id="676" name="Google Shape;676;p50"/>
          <p:cNvSpPr/>
          <p:nvPr/>
        </p:nvSpPr>
        <p:spPr>
          <a:xfrm>
            <a:off x="2137093" y="1971114"/>
            <a:ext cx="1864200" cy="23397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2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7" name="Google Shape;677;p50"/>
          <p:cNvSpPr txBox="1"/>
          <p:nvPr/>
        </p:nvSpPr>
        <p:spPr>
          <a:xfrm>
            <a:off x="948017" y="145475"/>
            <a:ext cx="7186800" cy="569400"/>
          </a:xfrm>
          <a:prstGeom prst="rect">
            <a:avLst/>
          </a:prstGeom>
          <a:noFill/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Stance: Against the Ocean Cleanup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50"/>
          <p:cNvSpPr txBox="1"/>
          <p:nvPr/>
        </p:nvSpPr>
        <p:spPr>
          <a:xfrm>
            <a:off x="279507" y="145475"/>
            <a:ext cx="506700" cy="569400"/>
          </a:xfrm>
          <a:prstGeom prst="rect">
            <a:avLst/>
          </a:prstGeom>
          <a:noFill/>
          <a:ln cap="flat" cmpd="sng" w="1905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BACC6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3700">
              <a:solidFill>
                <a:srgbClr val="4BACC6"/>
              </a:solidFill>
            </a:endParaRPr>
          </a:p>
        </p:txBody>
      </p:sp>
      <p:sp>
        <p:nvSpPr>
          <p:cNvPr id="679" name="Google Shape;679;p50"/>
          <p:cNvSpPr/>
          <p:nvPr/>
        </p:nvSpPr>
        <p:spPr>
          <a:xfrm>
            <a:off x="2137100" y="1971128"/>
            <a:ext cx="1864200" cy="29022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 cap="flat" cmpd="sng" w="9525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Argument 2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1"/>
          <p:cNvSpPr/>
          <p:nvPr/>
        </p:nvSpPr>
        <p:spPr>
          <a:xfrm>
            <a:off x="176650" y="800100"/>
            <a:ext cx="3885900" cy="40422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1 - In favor of the Ocean Cleanup</a:t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5" name="Google Shape;685;p51"/>
          <p:cNvSpPr txBox="1"/>
          <p:nvPr/>
        </p:nvSpPr>
        <p:spPr>
          <a:xfrm>
            <a:off x="3049275" y="155850"/>
            <a:ext cx="2089500" cy="394800"/>
          </a:xfrm>
          <a:prstGeom prst="rect">
            <a:avLst/>
          </a:prstGeom>
          <a:noFill/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Division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51"/>
          <p:cNvSpPr/>
          <p:nvPr/>
        </p:nvSpPr>
        <p:spPr>
          <a:xfrm>
            <a:off x="4426675" y="800075"/>
            <a:ext cx="3885900" cy="4042200"/>
          </a:xfrm>
          <a:prstGeom prst="roundRect">
            <a:avLst>
              <a:gd fmla="val 16667" name="adj"/>
            </a:avLst>
          </a:prstGeom>
          <a:solidFill>
            <a:srgbClr val="D6FFF6"/>
          </a:solidFill>
          <a:ln cap="flat" cmpd="sng" w="19050">
            <a:solidFill>
              <a:srgbClr val="93D8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2 - Against the Ocean Cleanup</a:t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2"/>
          <p:cNvSpPr txBox="1"/>
          <p:nvPr>
            <p:ph idx="1" type="subTitle"/>
          </p:nvPr>
        </p:nvSpPr>
        <p:spPr>
          <a:xfrm>
            <a:off x="2150925" y="231000"/>
            <a:ext cx="3969300" cy="4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Helpful Resources: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400" u="sng">
                <a:solidFill>
                  <a:schemeClr val="hlink"/>
                </a:solidFill>
                <a:hlinkClick r:id="rId3"/>
              </a:rPr>
              <a:t>The Ocean Cleanup website</a:t>
            </a:r>
            <a:endParaRPr b="0" sz="1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400" u="sng">
                <a:solidFill>
                  <a:schemeClr val="hlink"/>
                </a:solidFill>
                <a:hlinkClick r:id="rId4"/>
              </a:rPr>
              <a:t>“The Ocean Cleanup Successfully Collects Ocean Plastic, Aims to Scale Design”</a:t>
            </a:r>
            <a:endParaRPr b="0" sz="1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400" u="sng">
                <a:solidFill>
                  <a:schemeClr val="hlink"/>
                </a:solidFill>
                <a:hlinkClick r:id="rId5"/>
              </a:rPr>
              <a:t>“The Massive Plastic-Cleaning Device in the Great Pacific Garbage Patch Probably Won't Hurt Sea Creatures — But There's Still a Big Problem to Sort Out”</a:t>
            </a:r>
            <a:endParaRPr b="0" sz="1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400" u="sng">
                <a:solidFill>
                  <a:schemeClr val="hlink"/>
                </a:solidFill>
                <a:hlinkClick r:id="rId6"/>
              </a:rPr>
              <a:t>“The Ocean Cleanup Struggles to Prove It Will Not Harm Sea Life”</a:t>
            </a:r>
            <a:endParaRPr b="0" sz="1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400" u="sng">
                <a:solidFill>
                  <a:schemeClr val="hlink"/>
                </a:solidFill>
                <a:hlinkClick r:id="rId7"/>
              </a:rPr>
              <a:t>“Why So Many of Us Wanted to Believe in an Ocean Cleanup System That Just Broke”</a:t>
            </a:r>
            <a:endParaRPr b="0" sz="1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400" u="sng">
                <a:solidFill>
                  <a:schemeClr val="hlink"/>
                </a:solidFill>
                <a:hlinkClick r:id="rId8"/>
              </a:rPr>
              <a:t>“Ocean Cleanup Won’t Turn a Profit, But We Should Still Do It”</a:t>
            </a:r>
            <a:endParaRPr b="0" sz="1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4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